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  <p:sldMasterId id="2147483683" r:id="rId2"/>
  </p:sldMasterIdLst>
  <p:notesMasterIdLst>
    <p:notesMasterId r:id="rId13"/>
  </p:notesMasterIdLst>
  <p:sldIdLst>
    <p:sldId id="256" r:id="rId3"/>
    <p:sldId id="259" r:id="rId4"/>
    <p:sldId id="261" r:id="rId5"/>
    <p:sldId id="311" r:id="rId6"/>
    <p:sldId id="260" r:id="rId7"/>
    <p:sldId id="312" r:id="rId8"/>
    <p:sldId id="313" r:id="rId9"/>
    <p:sldId id="314" r:id="rId10"/>
    <p:sldId id="315" r:id="rId11"/>
    <p:sldId id="290" r:id="rId12"/>
  </p:sldIdLst>
  <p:sldSz cx="9144000" cy="5143500" type="screen16x9"/>
  <p:notesSz cx="6858000" cy="9144000"/>
  <p:embeddedFontLst>
    <p:embeddedFont>
      <p:font typeface="Chelsea Market" panose="020B0604020202020204" charset="0"/>
      <p:regular r:id="rId14"/>
    </p:embeddedFont>
    <p:embeddedFont>
      <p:font typeface="Fredoka One" panose="020B0604020202020204" charset="0"/>
      <p:regular r:id="rId15"/>
    </p:embeddedFont>
    <p:embeddedFont>
      <p:font typeface="Lilita One" panose="020B0604020202020204" charset="0"/>
      <p:regular r:id="rId16"/>
    </p:embeddedFont>
    <p:embeddedFont>
      <p:font typeface="Mulish" panose="020B0604020202020204" charset="0"/>
      <p:regular r:id="rId17"/>
      <p:bold r:id="rId18"/>
      <p:italic r:id="rId19"/>
      <p:boldItalic r:id="rId20"/>
    </p:embeddedFont>
    <p:embeddedFont>
      <p:font typeface="Poppins" panose="020B0604020202020204" charset="0"/>
      <p:regular r:id="rId21"/>
      <p:bold r:id="rId22"/>
      <p:italic r:id="rId23"/>
      <p:boldItalic r:id="rId24"/>
    </p:embeddedFont>
    <p:embeddedFont>
      <p:font typeface="Questrial" panose="020B0604020202020204" charset="0"/>
      <p:regular r:id="rId25"/>
    </p:embeddedFont>
    <p:embeddedFont>
      <p:font typeface="Titan One" panose="020B0604020202020204" charset="0"/>
      <p:regular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FBE8777-7F5A-4A36-9EFB-7F9CDDBEB7BA}">
  <a:tblStyle styleId="{9FBE8777-7F5A-4A36-9EFB-7F9CDDBEB7B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53" autoAdjust="0"/>
    <p:restoredTop sz="94660"/>
  </p:normalViewPr>
  <p:slideViewPr>
    <p:cSldViewPr snapToGrid="0">
      <p:cViewPr varScale="1">
        <p:scale>
          <a:sx n="135" d="100"/>
          <a:sy n="135" d="100"/>
        </p:scale>
        <p:origin x="16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1.fntdata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3" name="Google Shape;1943;g8794a74c9d_0_24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4" name="Google Shape;1944;g8794a74c9d_0_24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0" name="Google Shape;2210;g104add5dc08_0_10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1" name="Google Shape;2211;g104add5dc08_0_10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" name="Google Shape;2211;ge34544eb2f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2" name="Google Shape;2212;ge34544eb2f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0" name="Google Shape;2310;gc6ac5e8787_2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1" name="Google Shape;2311;gc6ac5e8787_2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0" name="Google Shape;2310;gc6ac5e8787_2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1" name="Google Shape;2311;gc6ac5e8787_2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55412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5" name="Google Shape;2235;g8794a74c9d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6" name="Google Shape;2236;g8794a74c9d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0" name="Google Shape;2310;gc6ac5e8787_2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1" name="Google Shape;2311;gc6ac5e8787_2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04538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0" name="Google Shape;2310;gc6ac5e8787_2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1" name="Google Shape;2311;gc6ac5e8787_2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28416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0" name="Google Shape;2310;gc6ac5e8787_2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1" name="Google Shape;2311;gc6ac5e8787_2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75390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0" name="Google Shape;2310;gc6ac5e8787_2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1" name="Google Shape;2311;gc6ac5e8787_2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8097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918200" y="1177400"/>
            <a:ext cx="5307900" cy="236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918200" y="3532150"/>
            <a:ext cx="5307900" cy="4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5483144" y="-238648"/>
            <a:ext cx="1103708" cy="547936"/>
          </a:xfrm>
          <a:custGeom>
            <a:avLst/>
            <a:gdLst/>
            <a:ahLst/>
            <a:cxnLst/>
            <a:rect l="l" t="t" r="r" b="b"/>
            <a:pathLst>
              <a:path w="36199" h="17971" extrusionOk="0">
                <a:moveTo>
                  <a:pt x="20352" y="1"/>
                </a:moveTo>
                <a:cubicBezTo>
                  <a:pt x="15124" y="1"/>
                  <a:pt x="15329" y="7544"/>
                  <a:pt x="15329" y="7544"/>
                </a:cubicBezTo>
                <a:cubicBezTo>
                  <a:pt x="15329" y="7544"/>
                  <a:pt x="11899" y="79"/>
                  <a:pt x="8139" y="79"/>
                </a:cubicBezTo>
                <a:cubicBezTo>
                  <a:pt x="7615" y="79"/>
                  <a:pt x="7086" y="223"/>
                  <a:pt x="6558" y="553"/>
                </a:cubicBezTo>
                <a:cubicBezTo>
                  <a:pt x="2211" y="3224"/>
                  <a:pt x="5484" y="8382"/>
                  <a:pt x="5484" y="8382"/>
                </a:cubicBezTo>
                <a:cubicBezTo>
                  <a:pt x="5272" y="8185"/>
                  <a:pt x="4905" y="8084"/>
                  <a:pt x="4477" y="8084"/>
                </a:cubicBezTo>
                <a:cubicBezTo>
                  <a:pt x="2743" y="8084"/>
                  <a:pt x="0" y="9750"/>
                  <a:pt x="2394" y="13488"/>
                </a:cubicBezTo>
                <a:cubicBezTo>
                  <a:pt x="4427" y="16610"/>
                  <a:pt x="10940" y="17971"/>
                  <a:pt x="16891" y="17971"/>
                </a:cubicBezTo>
                <a:cubicBezTo>
                  <a:pt x="19524" y="17971"/>
                  <a:pt x="22047" y="17704"/>
                  <a:pt x="24023" y="17206"/>
                </a:cubicBezTo>
                <a:cubicBezTo>
                  <a:pt x="30909" y="15478"/>
                  <a:pt x="36198" y="8539"/>
                  <a:pt x="31721" y="5030"/>
                </a:cubicBezTo>
                <a:cubicBezTo>
                  <a:pt x="30724" y="4251"/>
                  <a:pt x="29767" y="3956"/>
                  <a:pt x="28888" y="3956"/>
                </a:cubicBezTo>
                <a:cubicBezTo>
                  <a:pt x="26166" y="3956"/>
                  <a:pt x="24206" y="6785"/>
                  <a:pt x="24206" y="6785"/>
                </a:cubicBezTo>
                <a:cubicBezTo>
                  <a:pt x="24206" y="6785"/>
                  <a:pt x="25882" y="160"/>
                  <a:pt x="20514" y="3"/>
                </a:cubicBezTo>
                <a:cubicBezTo>
                  <a:pt x="20460" y="2"/>
                  <a:pt x="20406" y="1"/>
                  <a:pt x="2035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2571550" y="-242025"/>
            <a:ext cx="842578" cy="547962"/>
          </a:xfrm>
          <a:custGeom>
            <a:avLst/>
            <a:gdLst/>
            <a:ahLst/>
            <a:cxnLst/>
            <a:rect l="l" t="t" r="r" b="b"/>
            <a:pathLst>
              <a:path w="27930" h="18164" extrusionOk="0">
                <a:moveTo>
                  <a:pt x="15898" y="0"/>
                </a:moveTo>
                <a:cubicBezTo>
                  <a:pt x="11757" y="0"/>
                  <a:pt x="12088" y="6629"/>
                  <a:pt x="12088" y="6629"/>
                </a:cubicBezTo>
                <a:cubicBezTo>
                  <a:pt x="12088" y="6629"/>
                  <a:pt x="11441" y="2524"/>
                  <a:pt x="8832" y="2524"/>
                </a:cubicBezTo>
                <a:cubicBezTo>
                  <a:pt x="8472" y="2524"/>
                  <a:pt x="8075" y="2602"/>
                  <a:pt x="7637" y="2779"/>
                </a:cubicBezTo>
                <a:cubicBezTo>
                  <a:pt x="4023" y="4220"/>
                  <a:pt x="6930" y="9378"/>
                  <a:pt x="6930" y="9378"/>
                </a:cubicBezTo>
                <a:cubicBezTo>
                  <a:pt x="6233" y="8699"/>
                  <a:pt x="5173" y="8329"/>
                  <a:pt x="4091" y="8329"/>
                </a:cubicBezTo>
                <a:cubicBezTo>
                  <a:pt x="2083" y="8329"/>
                  <a:pt x="0" y="9603"/>
                  <a:pt x="17" y="12546"/>
                </a:cubicBezTo>
                <a:cubicBezTo>
                  <a:pt x="17" y="17731"/>
                  <a:pt x="10255" y="17966"/>
                  <a:pt x="10255" y="17966"/>
                </a:cubicBezTo>
                <a:cubicBezTo>
                  <a:pt x="11475" y="18099"/>
                  <a:pt x="12767" y="18163"/>
                  <a:pt x="14073" y="18163"/>
                </a:cubicBezTo>
                <a:cubicBezTo>
                  <a:pt x="20786" y="18163"/>
                  <a:pt x="27908" y="16453"/>
                  <a:pt x="27930" y="13384"/>
                </a:cubicBezTo>
                <a:cubicBezTo>
                  <a:pt x="27930" y="10786"/>
                  <a:pt x="25557" y="10543"/>
                  <a:pt x="24671" y="10543"/>
                </a:cubicBezTo>
                <a:cubicBezTo>
                  <a:pt x="24467" y="10543"/>
                  <a:pt x="24342" y="10556"/>
                  <a:pt x="24342" y="10556"/>
                </a:cubicBezTo>
                <a:cubicBezTo>
                  <a:pt x="24342" y="10556"/>
                  <a:pt x="26516" y="6550"/>
                  <a:pt x="23897" y="5319"/>
                </a:cubicBezTo>
                <a:cubicBezTo>
                  <a:pt x="23559" y="5163"/>
                  <a:pt x="23234" y="5095"/>
                  <a:pt x="22924" y="5095"/>
                </a:cubicBezTo>
                <a:cubicBezTo>
                  <a:pt x="20952" y="5095"/>
                  <a:pt x="19603" y="7833"/>
                  <a:pt x="19603" y="7833"/>
                </a:cubicBezTo>
                <a:cubicBezTo>
                  <a:pt x="19603" y="7833"/>
                  <a:pt x="20389" y="161"/>
                  <a:pt x="16068" y="4"/>
                </a:cubicBezTo>
                <a:cubicBezTo>
                  <a:pt x="16011" y="1"/>
                  <a:pt x="15954" y="0"/>
                  <a:pt x="158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8655868" y="221050"/>
            <a:ext cx="842810" cy="547947"/>
          </a:xfrm>
          <a:custGeom>
            <a:avLst/>
            <a:gdLst/>
            <a:ahLst/>
            <a:cxnLst/>
            <a:rect l="l" t="t" r="r" b="b"/>
            <a:pathLst>
              <a:path w="27940" h="18165" extrusionOk="0">
                <a:moveTo>
                  <a:pt x="15932" y="1"/>
                </a:moveTo>
                <a:cubicBezTo>
                  <a:pt x="11765" y="1"/>
                  <a:pt x="12098" y="6654"/>
                  <a:pt x="12098" y="6654"/>
                </a:cubicBezTo>
                <a:cubicBezTo>
                  <a:pt x="12098" y="6654"/>
                  <a:pt x="11448" y="2531"/>
                  <a:pt x="8824" y="2531"/>
                </a:cubicBezTo>
                <a:cubicBezTo>
                  <a:pt x="8469" y="2531"/>
                  <a:pt x="8077" y="2607"/>
                  <a:pt x="7646" y="2779"/>
                </a:cubicBezTo>
                <a:cubicBezTo>
                  <a:pt x="4033" y="4219"/>
                  <a:pt x="6939" y="9377"/>
                  <a:pt x="6939" y="9377"/>
                </a:cubicBezTo>
                <a:cubicBezTo>
                  <a:pt x="6233" y="8699"/>
                  <a:pt x="5170" y="8328"/>
                  <a:pt x="4087" y="8328"/>
                </a:cubicBezTo>
                <a:cubicBezTo>
                  <a:pt x="2078" y="8328"/>
                  <a:pt x="0" y="9602"/>
                  <a:pt x="0" y="12546"/>
                </a:cubicBezTo>
                <a:cubicBezTo>
                  <a:pt x="27" y="17730"/>
                  <a:pt x="10238" y="17966"/>
                  <a:pt x="10238" y="17966"/>
                </a:cubicBezTo>
                <a:cubicBezTo>
                  <a:pt x="11474" y="18099"/>
                  <a:pt x="12781" y="18165"/>
                  <a:pt x="14103" y="18165"/>
                </a:cubicBezTo>
                <a:cubicBezTo>
                  <a:pt x="20820" y="18165"/>
                  <a:pt x="27917" y="16473"/>
                  <a:pt x="27939" y="13410"/>
                </a:cubicBezTo>
                <a:cubicBezTo>
                  <a:pt x="27939" y="10821"/>
                  <a:pt x="25621" y="10567"/>
                  <a:pt x="24711" y="10567"/>
                </a:cubicBezTo>
                <a:cubicBezTo>
                  <a:pt x="24490" y="10567"/>
                  <a:pt x="24352" y="10582"/>
                  <a:pt x="24352" y="10582"/>
                </a:cubicBezTo>
                <a:cubicBezTo>
                  <a:pt x="24352" y="10582"/>
                  <a:pt x="26525" y="6549"/>
                  <a:pt x="23907" y="5319"/>
                </a:cubicBezTo>
                <a:cubicBezTo>
                  <a:pt x="23569" y="5162"/>
                  <a:pt x="23243" y="5095"/>
                  <a:pt x="22932" y="5095"/>
                </a:cubicBezTo>
                <a:cubicBezTo>
                  <a:pt x="20955" y="5095"/>
                  <a:pt x="19586" y="7832"/>
                  <a:pt x="19586" y="7832"/>
                </a:cubicBezTo>
                <a:cubicBezTo>
                  <a:pt x="19586" y="7832"/>
                  <a:pt x="20398" y="160"/>
                  <a:pt x="16078" y="3"/>
                </a:cubicBezTo>
                <a:cubicBezTo>
                  <a:pt x="16028" y="2"/>
                  <a:pt x="15980" y="1"/>
                  <a:pt x="159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1387169" y="3725988"/>
            <a:ext cx="626809" cy="1269508"/>
            <a:chOff x="3739625" y="3597525"/>
            <a:chExt cx="543350" cy="1100475"/>
          </a:xfrm>
        </p:grpSpPr>
        <p:sp>
          <p:nvSpPr>
            <p:cNvPr id="15" name="Google Shape;15;p2"/>
            <p:cNvSpPr/>
            <p:nvPr/>
          </p:nvSpPr>
          <p:spPr>
            <a:xfrm>
              <a:off x="4017825" y="3956225"/>
              <a:ext cx="39250" cy="741775"/>
            </a:xfrm>
            <a:custGeom>
              <a:avLst/>
              <a:gdLst/>
              <a:ahLst/>
              <a:cxnLst/>
              <a:rect l="l" t="t" r="r" b="b"/>
              <a:pathLst>
                <a:path w="1570" h="29671" extrusionOk="0">
                  <a:moveTo>
                    <a:pt x="342" y="0"/>
                  </a:moveTo>
                  <a:cubicBezTo>
                    <a:pt x="180" y="0"/>
                    <a:pt x="27" y="119"/>
                    <a:pt x="27" y="368"/>
                  </a:cubicBezTo>
                  <a:cubicBezTo>
                    <a:pt x="1" y="3431"/>
                    <a:pt x="1" y="6495"/>
                    <a:pt x="53" y="9585"/>
                  </a:cubicBezTo>
                  <a:cubicBezTo>
                    <a:pt x="105" y="12648"/>
                    <a:pt x="210" y="15738"/>
                    <a:pt x="367" y="18828"/>
                  </a:cubicBezTo>
                  <a:cubicBezTo>
                    <a:pt x="446" y="20556"/>
                    <a:pt x="760" y="27521"/>
                    <a:pt x="865" y="29249"/>
                  </a:cubicBezTo>
                  <a:cubicBezTo>
                    <a:pt x="891" y="29459"/>
                    <a:pt x="1022" y="29668"/>
                    <a:pt x="1205" y="29668"/>
                  </a:cubicBezTo>
                  <a:cubicBezTo>
                    <a:pt x="1217" y="29670"/>
                    <a:pt x="1229" y="29671"/>
                    <a:pt x="1240" y="29671"/>
                  </a:cubicBezTo>
                  <a:cubicBezTo>
                    <a:pt x="1411" y="29671"/>
                    <a:pt x="1570" y="29497"/>
                    <a:pt x="1545" y="29301"/>
                  </a:cubicBezTo>
                  <a:cubicBezTo>
                    <a:pt x="1362" y="26212"/>
                    <a:pt x="969" y="17911"/>
                    <a:pt x="865" y="14848"/>
                  </a:cubicBezTo>
                  <a:cubicBezTo>
                    <a:pt x="760" y="11758"/>
                    <a:pt x="708" y="8668"/>
                    <a:pt x="681" y="5605"/>
                  </a:cubicBezTo>
                  <a:cubicBezTo>
                    <a:pt x="681" y="3877"/>
                    <a:pt x="681" y="2148"/>
                    <a:pt x="708" y="420"/>
                  </a:cubicBezTo>
                  <a:cubicBezTo>
                    <a:pt x="708" y="145"/>
                    <a:pt x="520" y="0"/>
                    <a:pt x="3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919625" y="3903225"/>
              <a:ext cx="147975" cy="272550"/>
            </a:xfrm>
            <a:custGeom>
              <a:avLst/>
              <a:gdLst/>
              <a:ahLst/>
              <a:cxnLst/>
              <a:rect l="l" t="t" r="r" b="b"/>
              <a:pathLst>
                <a:path w="5919" h="10902" extrusionOk="0">
                  <a:moveTo>
                    <a:pt x="3745" y="0"/>
                  </a:moveTo>
                  <a:cubicBezTo>
                    <a:pt x="3457" y="707"/>
                    <a:pt x="2934" y="1310"/>
                    <a:pt x="2384" y="1833"/>
                  </a:cubicBezTo>
                  <a:cubicBezTo>
                    <a:pt x="1808" y="2383"/>
                    <a:pt x="1179" y="2881"/>
                    <a:pt x="682" y="3483"/>
                  </a:cubicBezTo>
                  <a:cubicBezTo>
                    <a:pt x="446" y="3771"/>
                    <a:pt x="237" y="4111"/>
                    <a:pt x="106" y="4452"/>
                  </a:cubicBezTo>
                  <a:cubicBezTo>
                    <a:pt x="27" y="4740"/>
                    <a:pt x="1" y="5054"/>
                    <a:pt x="27" y="5342"/>
                  </a:cubicBezTo>
                  <a:cubicBezTo>
                    <a:pt x="53" y="5735"/>
                    <a:pt x="158" y="6101"/>
                    <a:pt x="315" y="6468"/>
                  </a:cubicBezTo>
                  <a:cubicBezTo>
                    <a:pt x="498" y="6861"/>
                    <a:pt x="760" y="7201"/>
                    <a:pt x="917" y="7620"/>
                  </a:cubicBezTo>
                  <a:cubicBezTo>
                    <a:pt x="1022" y="7934"/>
                    <a:pt x="1048" y="8275"/>
                    <a:pt x="1022" y="8615"/>
                  </a:cubicBezTo>
                  <a:cubicBezTo>
                    <a:pt x="970" y="8982"/>
                    <a:pt x="839" y="9322"/>
                    <a:pt x="813" y="9689"/>
                  </a:cubicBezTo>
                  <a:cubicBezTo>
                    <a:pt x="760" y="10055"/>
                    <a:pt x="839" y="10474"/>
                    <a:pt x="1127" y="10710"/>
                  </a:cubicBezTo>
                  <a:cubicBezTo>
                    <a:pt x="1314" y="10855"/>
                    <a:pt x="1550" y="10902"/>
                    <a:pt x="1796" y="10902"/>
                  </a:cubicBezTo>
                  <a:cubicBezTo>
                    <a:pt x="1861" y="10902"/>
                    <a:pt x="1926" y="10898"/>
                    <a:pt x="1991" y="10893"/>
                  </a:cubicBezTo>
                  <a:cubicBezTo>
                    <a:pt x="3012" y="10762"/>
                    <a:pt x="3850" y="9950"/>
                    <a:pt x="4426" y="9086"/>
                  </a:cubicBezTo>
                  <a:cubicBezTo>
                    <a:pt x="5421" y="7568"/>
                    <a:pt x="5919" y="5735"/>
                    <a:pt x="5631" y="3954"/>
                  </a:cubicBezTo>
                  <a:cubicBezTo>
                    <a:pt x="5369" y="2514"/>
                    <a:pt x="4609" y="1205"/>
                    <a:pt x="37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790675" y="3902575"/>
              <a:ext cx="221950" cy="192975"/>
            </a:xfrm>
            <a:custGeom>
              <a:avLst/>
              <a:gdLst/>
              <a:ahLst/>
              <a:cxnLst/>
              <a:rect l="l" t="t" r="r" b="b"/>
              <a:pathLst>
                <a:path w="8878" h="7719" extrusionOk="0">
                  <a:moveTo>
                    <a:pt x="8877" y="0"/>
                  </a:moveTo>
                  <a:lnTo>
                    <a:pt x="8877" y="0"/>
                  </a:lnTo>
                  <a:cubicBezTo>
                    <a:pt x="8222" y="367"/>
                    <a:pt x="7437" y="498"/>
                    <a:pt x="6651" y="550"/>
                  </a:cubicBezTo>
                  <a:cubicBezTo>
                    <a:pt x="5866" y="629"/>
                    <a:pt x="5080" y="602"/>
                    <a:pt x="4295" y="760"/>
                  </a:cubicBezTo>
                  <a:cubicBezTo>
                    <a:pt x="3928" y="838"/>
                    <a:pt x="3562" y="943"/>
                    <a:pt x="3247" y="1152"/>
                  </a:cubicBezTo>
                  <a:cubicBezTo>
                    <a:pt x="2986" y="1309"/>
                    <a:pt x="2802" y="1545"/>
                    <a:pt x="2619" y="1781"/>
                  </a:cubicBezTo>
                  <a:cubicBezTo>
                    <a:pt x="2410" y="2095"/>
                    <a:pt x="2252" y="2462"/>
                    <a:pt x="2148" y="2828"/>
                  </a:cubicBezTo>
                  <a:cubicBezTo>
                    <a:pt x="2043" y="3247"/>
                    <a:pt x="2017" y="3692"/>
                    <a:pt x="1860" y="4111"/>
                  </a:cubicBezTo>
                  <a:cubicBezTo>
                    <a:pt x="1755" y="4425"/>
                    <a:pt x="1572" y="4713"/>
                    <a:pt x="1310" y="4949"/>
                  </a:cubicBezTo>
                  <a:cubicBezTo>
                    <a:pt x="1048" y="5211"/>
                    <a:pt x="734" y="5394"/>
                    <a:pt x="472" y="5656"/>
                  </a:cubicBezTo>
                  <a:cubicBezTo>
                    <a:pt x="210" y="5918"/>
                    <a:pt x="1" y="6284"/>
                    <a:pt x="79" y="6625"/>
                  </a:cubicBezTo>
                  <a:cubicBezTo>
                    <a:pt x="158" y="6939"/>
                    <a:pt x="367" y="7148"/>
                    <a:pt x="629" y="7306"/>
                  </a:cubicBezTo>
                  <a:cubicBezTo>
                    <a:pt x="1087" y="7602"/>
                    <a:pt x="1615" y="7718"/>
                    <a:pt x="2155" y="7718"/>
                  </a:cubicBezTo>
                  <a:cubicBezTo>
                    <a:pt x="2664" y="7718"/>
                    <a:pt x="3184" y="7615"/>
                    <a:pt x="3666" y="7463"/>
                  </a:cubicBezTo>
                  <a:cubicBezTo>
                    <a:pt x="5368" y="6939"/>
                    <a:pt x="6939" y="5813"/>
                    <a:pt x="7830" y="4242"/>
                  </a:cubicBezTo>
                  <a:cubicBezTo>
                    <a:pt x="8563" y="2959"/>
                    <a:pt x="8799" y="1466"/>
                    <a:pt x="88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739625" y="3807425"/>
              <a:ext cx="271675" cy="142575"/>
            </a:xfrm>
            <a:custGeom>
              <a:avLst/>
              <a:gdLst/>
              <a:ahLst/>
              <a:cxnLst/>
              <a:rect l="l" t="t" r="r" b="b"/>
              <a:pathLst>
                <a:path w="10867" h="5703" extrusionOk="0">
                  <a:moveTo>
                    <a:pt x="5822" y="0"/>
                  </a:moveTo>
                  <a:cubicBezTo>
                    <a:pt x="5751" y="0"/>
                    <a:pt x="5678" y="3"/>
                    <a:pt x="5604" y="9"/>
                  </a:cubicBezTo>
                  <a:cubicBezTo>
                    <a:pt x="5237" y="9"/>
                    <a:pt x="4844" y="114"/>
                    <a:pt x="4504" y="271"/>
                  </a:cubicBezTo>
                  <a:cubicBezTo>
                    <a:pt x="4085" y="428"/>
                    <a:pt x="3718" y="690"/>
                    <a:pt x="3326" y="821"/>
                  </a:cubicBezTo>
                  <a:cubicBezTo>
                    <a:pt x="3066" y="901"/>
                    <a:pt x="2806" y="935"/>
                    <a:pt x="2557" y="935"/>
                  </a:cubicBezTo>
                  <a:cubicBezTo>
                    <a:pt x="2480" y="935"/>
                    <a:pt x="2405" y="932"/>
                    <a:pt x="2331" y="926"/>
                  </a:cubicBezTo>
                  <a:cubicBezTo>
                    <a:pt x="1964" y="874"/>
                    <a:pt x="1597" y="743"/>
                    <a:pt x="1231" y="690"/>
                  </a:cubicBezTo>
                  <a:cubicBezTo>
                    <a:pt x="1156" y="679"/>
                    <a:pt x="1077" y="672"/>
                    <a:pt x="998" y="672"/>
                  </a:cubicBezTo>
                  <a:cubicBezTo>
                    <a:pt x="715" y="672"/>
                    <a:pt x="420" y="754"/>
                    <a:pt x="236" y="978"/>
                  </a:cubicBezTo>
                  <a:cubicBezTo>
                    <a:pt x="26" y="1214"/>
                    <a:pt x="0" y="1528"/>
                    <a:pt x="26" y="1816"/>
                  </a:cubicBezTo>
                  <a:cubicBezTo>
                    <a:pt x="131" y="2864"/>
                    <a:pt x="917" y="3701"/>
                    <a:pt x="1781" y="4304"/>
                  </a:cubicBezTo>
                  <a:cubicBezTo>
                    <a:pt x="3009" y="5159"/>
                    <a:pt x="4513" y="5702"/>
                    <a:pt x="6015" y="5702"/>
                  </a:cubicBezTo>
                  <a:cubicBezTo>
                    <a:pt x="6306" y="5702"/>
                    <a:pt x="6597" y="5682"/>
                    <a:pt x="6887" y="5639"/>
                  </a:cubicBezTo>
                  <a:lnTo>
                    <a:pt x="6860" y="5639"/>
                  </a:lnTo>
                  <a:cubicBezTo>
                    <a:pt x="8327" y="5403"/>
                    <a:pt x="9662" y="4670"/>
                    <a:pt x="10867" y="3859"/>
                  </a:cubicBezTo>
                  <a:lnTo>
                    <a:pt x="10867" y="3832"/>
                  </a:lnTo>
                  <a:cubicBezTo>
                    <a:pt x="10160" y="3544"/>
                    <a:pt x="9584" y="2994"/>
                    <a:pt x="9060" y="2418"/>
                  </a:cubicBezTo>
                  <a:cubicBezTo>
                    <a:pt x="8536" y="1842"/>
                    <a:pt x="8039" y="1214"/>
                    <a:pt x="7437" y="690"/>
                  </a:cubicBezTo>
                  <a:cubicBezTo>
                    <a:pt x="7175" y="455"/>
                    <a:pt x="6860" y="219"/>
                    <a:pt x="6494" y="114"/>
                  </a:cubicBezTo>
                  <a:cubicBezTo>
                    <a:pt x="6274" y="34"/>
                    <a:pt x="6054" y="0"/>
                    <a:pt x="58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819475" y="3678925"/>
              <a:ext cx="192475" cy="223675"/>
            </a:xfrm>
            <a:custGeom>
              <a:avLst/>
              <a:gdLst/>
              <a:ahLst/>
              <a:cxnLst/>
              <a:rect l="l" t="t" r="r" b="b"/>
              <a:pathLst>
                <a:path w="7699" h="8947" extrusionOk="0">
                  <a:moveTo>
                    <a:pt x="1417" y="1"/>
                  </a:moveTo>
                  <a:cubicBezTo>
                    <a:pt x="1364" y="1"/>
                    <a:pt x="1311" y="6"/>
                    <a:pt x="1258" y="17"/>
                  </a:cubicBezTo>
                  <a:cubicBezTo>
                    <a:pt x="970" y="70"/>
                    <a:pt x="734" y="305"/>
                    <a:pt x="577" y="541"/>
                  </a:cubicBezTo>
                  <a:cubicBezTo>
                    <a:pt x="1" y="1405"/>
                    <a:pt x="79" y="2557"/>
                    <a:pt x="367" y="3578"/>
                  </a:cubicBezTo>
                  <a:cubicBezTo>
                    <a:pt x="865" y="5307"/>
                    <a:pt x="1938" y="6904"/>
                    <a:pt x="3483" y="7820"/>
                  </a:cubicBezTo>
                  <a:cubicBezTo>
                    <a:pt x="4740" y="8580"/>
                    <a:pt x="6233" y="8841"/>
                    <a:pt x="7699" y="8946"/>
                  </a:cubicBezTo>
                  <a:cubicBezTo>
                    <a:pt x="7332" y="8265"/>
                    <a:pt x="7228" y="7480"/>
                    <a:pt x="7201" y="6721"/>
                  </a:cubicBezTo>
                  <a:cubicBezTo>
                    <a:pt x="7149" y="5935"/>
                    <a:pt x="7175" y="5123"/>
                    <a:pt x="7044" y="4338"/>
                  </a:cubicBezTo>
                  <a:cubicBezTo>
                    <a:pt x="6966" y="3971"/>
                    <a:pt x="6861" y="3605"/>
                    <a:pt x="6678" y="3290"/>
                  </a:cubicBezTo>
                  <a:cubicBezTo>
                    <a:pt x="6521" y="3055"/>
                    <a:pt x="6285" y="2845"/>
                    <a:pt x="6049" y="2662"/>
                  </a:cubicBezTo>
                  <a:cubicBezTo>
                    <a:pt x="5735" y="2426"/>
                    <a:pt x="5395" y="2243"/>
                    <a:pt x="5028" y="2138"/>
                  </a:cubicBezTo>
                  <a:cubicBezTo>
                    <a:pt x="4609" y="2034"/>
                    <a:pt x="4164" y="2007"/>
                    <a:pt x="3745" y="1850"/>
                  </a:cubicBezTo>
                  <a:cubicBezTo>
                    <a:pt x="3431" y="1719"/>
                    <a:pt x="3143" y="1536"/>
                    <a:pt x="2933" y="1274"/>
                  </a:cubicBezTo>
                  <a:cubicBezTo>
                    <a:pt x="2671" y="1012"/>
                    <a:pt x="2488" y="698"/>
                    <a:pt x="2226" y="410"/>
                  </a:cubicBezTo>
                  <a:cubicBezTo>
                    <a:pt x="2025" y="186"/>
                    <a:pt x="1728" y="1"/>
                    <a:pt x="1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954975" y="3632000"/>
              <a:ext cx="147975" cy="272550"/>
            </a:xfrm>
            <a:custGeom>
              <a:avLst/>
              <a:gdLst/>
              <a:ahLst/>
              <a:cxnLst/>
              <a:rect l="l" t="t" r="r" b="b"/>
              <a:pathLst>
                <a:path w="5919" h="10902" extrusionOk="0">
                  <a:moveTo>
                    <a:pt x="4136" y="0"/>
                  </a:moveTo>
                  <a:cubicBezTo>
                    <a:pt x="4075" y="0"/>
                    <a:pt x="4014" y="4"/>
                    <a:pt x="3955" y="9"/>
                  </a:cubicBezTo>
                  <a:cubicBezTo>
                    <a:pt x="2907" y="140"/>
                    <a:pt x="2069" y="926"/>
                    <a:pt x="1493" y="1816"/>
                  </a:cubicBezTo>
                  <a:cubicBezTo>
                    <a:pt x="498" y="3308"/>
                    <a:pt x="1" y="5167"/>
                    <a:pt x="289" y="6948"/>
                  </a:cubicBezTo>
                  <a:cubicBezTo>
                    <a:pt x="551" y="8388"/>
                    <a:pt x="1310" y="9697"/>
                    <a:pt x="2174" y="10902"/>
                  </a:cubicBezTo>
                  <a:cubicBezTo>
                    <a:pt x="2462" y="10169"/>
                    <a:pt x="2986" y="9593"/>
                    <a:pt x="3536" y="9043"/>
                  </a:cubicBezTo>
                  <a:cubicBezTo>
                    <a:pt x="4112" y="8519"/>
                    <a:pt x="4740" y="7995"/>
                    <a:pt x="5238" y="7393"/>
                  </a:cubicBezTo>
                  <a:cubicBezTo>
                    <a:pt x="5473" y="7105"/>
                    <a:pt x="5709" y="6791"/>
                    <a:pt x="5814" y="6424"/>
                  </a:cubicBezTo>
                  <a:cubicBezTo>
                    <a:pt x="5892" y="6162"/>
                    <a:pt x="5919" y="5848"/>
                    <a:pt x="5892" y="5560"/>
                  </a:cubicBezTo>
                  <a:cubicBezTo>
                    <a:pt x="5866" y="5167"/>
                    <a:pt x="5761" y="4775"/>
                    <a:pt x="5604" y="4434"/>
                  </a:cubicBezTo>
                  <a:cubicBezTo>
                    <a:pt x="5421" y="4041"/>
                    <a:pt x="5159" y="3675"/>
                    <a:pt x="5002" y="3282"/>
                  </a:cubicBezTo>
                  <a:cubicBezTo>
                    <a:pt x="4897" y="2968"/>
                    <a:pt x="4871" y="2628"/>
                    <a:pt x="4897" y="2287"/>
                  </a:cubicBezTo>
                  <a:cubicBezTo>
                    <a:pt x="4950" y="1921"/>
                    <a:pt x="5081" y="1554"/>
                    <a:pt x="5107" y="1187"/>
                  </a:cubicBezTo>
                  <a:cubicBezTo>
                    <a:pt x="5159" y="821"/>
                    <a:pt x="5081" y="428"/>
                    <a:pt x="4793" y="192"/>
                  </a:cubicBezTo>
                  <a:cubicBezTo>
                    <a:pt x="4606" y="47"/>
                    <a:pt x="4369" y="0"/>
                    <a:pt x="41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009975" y="3712150"/>
              <a:ext cx="221925" cy="193050"/>
            </a:xfrm>
            <a:custGeom>
              <a:avLst/>
              <a:gdLst/>
              <a:ahLst/>
              <a:cxnLst/>
              <a:rect l="l" t="t" r="r" b="b"/>
              <a:pathLst>
                <a:path w="8877" h="7722" extrusionOk="0">
                  <a:moveTo>
                    <a:pt x="6745" y="1"/>
                  </a:moveTo>
                  <a:cubicBezTo>
                    <a:pt x="6229" y="1"/>
                    <a:pt x="5701" y="105"/>
                    <a:pt x="5211" y="259"/>
                  </a:cubicBezTo>
                  <a:cubicBezTo>
                    <a:pt x="3509" y="783"/>
                    <a:pt x="1938" y="1909"/>
                    <a:pt x="1048" y="3454"/>
                  </a:cubicBezTo>
                  <a:cubicBezTo>
                    <a:pt x="315" y="4737"/>
                    <a:pt x="79" y="6229"/>
                    <a:pt x="0" y="7696"/>
                  </a:cubicBezTo>
                  <a:lnTo>
                    <a:pt x="0" y="7722"/>
                  </a:lnTo>
                  <a:cubicBezTo>
                    <a:pt x="655" y="7329"/>
                    <a:pt x="1440" y="7198"/>
                    <a:pt x="2226" y="7146"/>
                  </a:cubicBezTo>
                  <a:cubicBezTo>
                    <a:pt x="3012" y="7093"/>
                    <a:pt x="3823" y="7093"/>
                    <a:pt x="4583" y="6936"/>
                  </a:cubicBezTo>
                  <a:cubicBezTo>
                    <a:pt x="4949" y="6884"/>
                    <a:pt x="5316" y="6753"/>
                    <a:pt x="5630" y="6544"/>
                  </a:cubicBezTo>
                  <a:cubicBezTo>
                    <a:pt x="5866" y="6387"/>
                    <a:pt x="6075" y="6177"/>
                    <a:pt x="6258" y="5915"/>
                  </a:cubicBezTo>
                  <a:cubicBezTo>
                    <a:pt x="6468" y="5601"/>
                    <a:pt x="6625" y="5261"/>
                    <a:pt x="6730" y="4868"/>
                  </a:cubicBezTo>
                  <a:cubicBezTo>
                    <a:pt x="6861" y="4449"/>
                    <a:pt x="6887" y="4004"/>
                    <a:pt x="7018" y="3611"/>
                  </a:cubicBezTo>
                  <a:cubicBezTo>
                    <a:pt x="7122" y="3297"/>
                    <a:pt x="7306" y="3009"/>
                    <a:pt x="7568" y="2773"/>
                  </a:cubicBezTo>
                  <a:cubicBezTo>
                    <a:pt x="7829" y="2511"/>
                    <a:pt x="8144" y="2328"/>
                    <a:pt x="8406" y="2066"/>
                  </a:cubicBezTo>
                  <a:cubicBezTo>
                    <a:pt x="8667" y="1804"/>
                    <a:pt x="8877" y="1438"/>
                    <a:pt x="8798" y="1071"/>
                  </a:cubicBezTo>
                  <a:cubicBezTo>
                    <a:pt x="8746" y="783"/>
                    <a:pt x="8510" y="547"/>
                    <a:pt x="8248" y="390"/>
                  </a:cubicBezTo>
                  <a:cubicBezTo>
                    <a:pt x="7797" y="111"/>
                    <a:pt x="7277" y="1"/>
                    <a:pt x="6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011275" y="3857750"/>
              <a:ext cx="271700" cy="142625"/>
            </a:xfrm>
            <a:custGeom>
              <a:avLst/>
              <a:gdLst/>
              <a:ahLst/>
              <a:cxnLst/>
              <a:rect l="l" t="t" r="r" b="b"/>
              <a:pathLst>
                <a:path w="10868" h="5705" extrusionOk="0">
                  <a:moveTo>
                    <a:pt x="4893" y="0"/>
                  </a:moveTo>
                  <a:cubicBezTo>
                    <a:pt x="4596" y="0"/>
                    <a:pt x="4300" y="21"/>
                    <a:pt x="4007" y="65"/>
                  </a:cubicBezTo>
                  <a:cubicBezTo>
                    <a:pt x="2541" y="274"/>
                    <a:pt x="1205" y="1008"/>
                    <a:pt x="1" y="1846"/>
                  </a:cubicBezTo>
                  <a:cubicBezTo>
                    <a:pt x="708" y="2160"/>
                    <a:pt x="1284" y="2683"/>
                    <a:pt x="1807" y="3259"/>
                  </a:cubicBezTo>
                  <a:cubicBezTo>
                    <a:pt x="2331" y="3836"/>
                    <a:pt x="2829" y="4490"/>
                    <a:pt x="3431" y="4988"/>
                  </a:cubicBezTo>
                  <a:cubicBezTo>
                    <a:pt x="3693" y="5250"/>
                    <a:pt x="4007" y="5459"/>
                    <a:pt x="4373" y="5590"/>
                  </a:cubicBezTo>
                  <a:cubicBezTo>
                    <a:pt x="4594" y="5670"/>
                    <a:pt x="4814" y="5704"/>
                    <a:pt x="5045" y="5704"/>
                  </a:cubicBezTo>
                  <a:cubicBezTo>
                    <a:pt x="5117" y="5704"/>
                    <a:pt x="5190" y="5701"/>
                    <a:pt x="5264" y="5695"/>
                  </a:cubicBezTo>
                  <a:cubicBezTo>
                    <a:pt x="5630" y="5668"/>
                    <a:pt x="6023" y="5590"/>
                    <a:pt x="6364" y="5433"/>
                  </a:cubicBezTo>
                  <a:cubicBezTo>
                    <a:pt x="6782" y="5250"/>
                    <a:pt x="7149" y="5014"/>
                    <a:pt x="7542" y="4857"/>
                  </a:cubicBezTo>
                  <a:cubicBezTo>
                    <a:pt x="7769" y="4787"/>
                    <a:pt x="7996" y="4752"/>
                    <a:pt x="8215" y="4752"/>
                  </a:cubicBezTo>
                  <a:cubicBezTo>
                    <a:pt x="8324" y="4752"/>
                    <a:pt x="8432" y="4761"/>
                    <a:pt x="8537" y="4778"/>
                  </a:cubicBezTo>
                  <a:cubicBezTo>
                    <a:pt x="8903" y="4831"/>
                    <a:pt x="9270" y="4961"/>
                    <a:pt x="9637" y="5014"/>
                  </a:cubicBezTo>
                  <a:cubicBezTo>
                    <a:pt x="9701" y="5024"/>
                    <a:pt x="9768" y="5029"/>
                    <a:pt x="9836" y="5029"/>
                  </a:cubicBezTo>
                  <a:cubicBezTo>
                    <a:pt x="10129" y="5029"/>
                    <a:pt x="10440" y="4933"/>
                    <a:pt x="10632" y="4700"/>
                  </a:cubicBezTo>
                  <a:cubicBezTo>
                    <a:pt x="10841" y="4490"/>
                    <a:pt x="10867" y="4150"/>
                    <a:pt x="10841" y="3862"/>
                  </a:cubicBezTo>
                  <a:cubicBezTo>
                    <a:pt x="10736" y="2814"/>
                    <a:pt x="9951" y="1976"/>
                    <a:pt x="9087" y="1374"/>
                  </a:cubicBezTo>
                  <a:cubicBezTo>
                    <a:pt x="7865" y="524"/>
                    <a:pt x="6372" y="0"/>
                    <a:pt x="48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010625" y="3904525"/>
              <a:ext cx="192475" cy="224100"/>
            </a:xfrm>
            <a:custGeom>
              <a:avLst/>
              <a:gdLst/>
              <a:ahLst/>
              <a:cxnLst/>
              <a:rect l="l" t="t" r="r" b="b"/>
              <a:pathLst>
                <a:path w="7699" h="8964" extrusionOk="0">
                  <a:moveTo>
                    <a:pt x="1" y="1"/>
                  </a:moveTo>
                  <a:lnTo>
                    <a:pt x="1" y="1"/>
                  </a:lnTo>
                  <a:cubicBezTo>
                    <a:pt x="367" y="682"/>
                    <a:pt x="472" y="1467"/>
                    <a:pt x="498" y="2226"/>
                  </a:cubicBezTo>
                  <a:cubicBezTo>
                    <a:pt x="550" y="3038"/>
                    <a:pt x="524" y="3824"/>
                    <a:pt x="655" y="4609"/>
                  </a:cubicBezTo>
                  <a:cubicBezTo>
                    <a:pt x="734" y="4976"/>
                    <a:pt x="838" y="5342"/>
                    <a:pt x="1022" y="5657"/>
                  </a:cubicBezTo>
                  <a:cubicBezTo>
                    <a:pt x="1179" y="5918"/>
                    <a:pt x="1414" y="6128"/>
                    <a:pt x="1650" y="6311"/>
                  </a:cubicBezTo>
                  <a:cubicBezTo>
                    <a:pt x="1964" y="6521"/>
                    <a:pt x="2305" y="6704"/>
                    <a:pt x="2671" y="6809"/>
                  </a:cubicBezTo>
                  <a:cubicBezTo>
                    <a:pt x="3116" y="6913"/>
                    <a:pt x="3535" y="6966"/>
                    <a:pt x="3954" y="7123"/>
                  </a:cubicBezTo>
                  <a:cubicBezTo>
                    <a:pt x="4269" y="7228"/>
                    <a:pt x="4557" y="7437"/>
                    <a:pt x="4766" y="7673"/>
                  </a:cubicBezTo>
                  <a:cubicBezTo>
                    <a:pt x="5028" y="7935"/>
                    <a:pt x="5211" y="8275"/>
                    <a:pt x="5473" y="8537"/>
                  </a:cubicBezTo>
                  <a:cubicBezTo>
                    <a:pt x="5684" y="8771"/>
                    <a:pt x="6000" y="8964"/>
                    <a:pt x="6327" y="8964"/>
                  </a:cubicBezTo>
                  <a:cubicBezTo>
                    <a:pt x="6365" y="8964"/>
                    <a:pt x="6404" y="8961"/>
                    <a:pt x="6442" y="8956"/>
                  </a:cubicBezTo>
                  <a:cubicBezTo>
                    <a:pt x="6730" y="8903"/>
                    <a:pt x="6966" y="8668"/>
                    <a:pt x="7123" y="8432"/>
                  </a:cubicBezTo>
                  <a:cubicBezTo>
                    <a:pt x="7699" y="7542"/>
                    <a:pt x="7620" y="6390"/>
                    <a:pt x="7332" y="5395"/>
                  </a:cubicBezTo>
                  <a:cubicBezTo>
                    <a:pt x="6835" y="3667"/>
                    <a:pt x="5761" y="2069"/>
                    <a:pt x="4216" y="1153"/>
                  </a:cubicBezTo>
                  <a:cubicBezTo>
                    <a:pt x="2959" y="393"/>
                    <a:pt x="1467" y="105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972650" y="3871025"/>
              <a:ext cx="74000" cy="67300"/>
            </a:xfrm>
            <a:custGeom>
              <a:avLst/>
              <a:gdLst/>
              <a:ahLst/>
              <a:cxnLst/>
              <a:rect l="l" t="t" r="r" b="b"/>
              <a:pathLst>
                <a:path w="2960" h="2692" extrusionOk="0">
                  <a:moveTo>
                    <a:pt x="1474" y="0"/>
                  </a:moveTo>
                  <a:cubicBezTo>
                    <a:pt x="1377" y="0"/>
                    <a:pt x="1278" y="10"/>
                    <a:pt x="1179" y="32"/>
                  </a:cubicBezTo>
                  <a:cubicBezTo>
                    <a:pt x="446" y="215"/>
                    <a:pt x="1" y="922"/>
                    <a:pt x="184" y="1655"/>
                  </a:cubicBezTo>
                  <a:cubicBezTo>
                    <a:pt x="317" y="2277"/>
                    <a:pt x="865" y="2691"/>
                    <a:pt x="1459" y="2691"/>
                  </a:cubicBezTo>
                  <a:cubicBezTo>
                    <a:pt x="1566" y="2691"/>
                    <a:pt x="1674" y="2678"/>
                    <a:pt x="1781" y="2650"/>
                  </a:cubicBezTo>
                  <a:cubicBezTo>
                    <a:pt x="2515" y="2493"/>
                    <a:pt x="2960" y="1760"/>
                    <a:pt x="2803" y="1053"/>
                  </a:cubicBezTo>
                  <a:cubicBezTo>
                    <a:pt x="2644" y="419"/>
                    <a:pt x="2094" y="0"/>
                    <a:pt x="14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042700" y="3915000"/>
              <a:ext cx="153200" cy="206075"/>
            </a:xfrm>
            <a:custGeom>
              <a:avLst/>
              <a:gdLst/>
              <a:ahLst/>
              <a:cxnLst/>
              <a:rect l="l" t="t" r="r" b="b"/>
              <a:pathLst>
                <a:path w="6128" h="8243" extrusionOk="0">
                  <a:moveTo>
                    <a:pt x="131" y="1"/>
                  </a:moveTo>
                  <a:cubicBezTo>
                    <a:pt x="79" y="1"/>
                    <a:pt x="27" y="27"/>
                    <a:pt x="27" y="79"/>
                  </a:cubicBezTo>
                  <a:cubicBezTo>
                    <a:pt x="1" y="132"/>
                    <a:pt x="27" y="184"/>
                    <a:pt x="53" y="210"/>
                  </a:cubicBezTo>
                  <a:cubicBezTo>
                    <a:pt x="79" y="236"/>
                    <a:pt x="105" y="236"/>
                    <a:pt x="105" y="236"/>
                  </a:cubicBezTo>
                  <a:cubicBezTo>
                    <a:pt x="1048" y="341"/>
                    <a:pt x="1964" y="681"/>
                    <a:pt x="2802" y="1179"/>
                  </a:cubicBezTo>
                  <a:cubicBezTo>
                    <a:pt x="3090" y="1388"/>
                    <a:pt x="3405" y="1624"/>
                    <a:pt x="3666" y="1860"/>
                  </a:cubicBezTo>
                  <a:cubicBezTo>
                    <a:pt x="4740" y="2829"/>
                    <a:pt x="5421" y="4138"/>
                    <a:pt x="5656" y="5578"/>
                  </a:cubicBezTo>
                  <a:cubicBezTo>
                    <a:pt x="5787" y="6416"/>
                    <a:pt x="5735" y="7280"/>
                    <a:pt x="5525" y="8092"/>
                  </a:cubicBezTo>
                  <a:cubicBezTo>
                    <a:pt x="5525" y="8144"/>
                    <a:pt x="5552" y="8196"/>
                    <a:pt x="5578" y="8223"/>
                  </a:cubicBezTo>
                  <a:cubicBezTo>
                    <a:pt x="5604" y="8236"/>
                    <a:pt x="5624" y="8242"/>
                    <a:pt x="5643" y="8242"/>
                  </a:cubicBezTo>
                  <a:cubicBezTo>
                    <a:pt x="5663" y="8242"/>
                    <a:pt x="5683" y="8236"/>
                    <a:pt x="5709" y="8223"/>
                  </a:cubicBezTo>
                  <a:cubicBezTo>
                    <a:pt x="5735" y="8223"/>
                    <a:pt x="5761" y="8196"/>
                    <a:pt x="5761" y="8144"/>
                  </a:cubicBezTo>
                  <a:cubicBezTo>
                    <a:pt x="6128" y="6651"/>
                    <a:pt x="5971" y="5028"/>
                    <a:pt x="5290" y="3614"/>
                  </a:cubicBezTo>
                  <a:cubicBezTo>
                    <a:pt x="4766" y="2567"/>
                    <a:pt x="3954" y="1650"/>
                    <a:pt x="2907" y="996"/>
                  </a:cubicBezTo>
                  <a:cubicBezTo>
                    <a:pt x="2724" y="865"/>
                    <a:pt x="2540" y="760"/>
                    <a:pt x="2331" y="681"/>
                  </a:cubicBezTo>
                  <a:cubicBezTo>
                    <a:pt x="1650" y="315"/>
                    <a:pt x="891" y="79"/>
                    <a:pt x="1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958900" y="4067025"/>
              <a:ext cx="95600" cy="98075"/>
            </a:xfrm>
            <a:custGeom>
              <a:avLst/>
              <a:gdLst/>
              <a:ahLst/>
              <a:cxnLst/>
              <a:rect l="l" t="t" r="r" b="b"/>
              <a:pathLst>
                <a:path w="3824" h="3923" extrusionOk="0">
                  <a:moveTo>
                    <a:pt x="3719" y="1"/>
                  </a:moveTo>
                  <a:cubicBezTo>
                    <a:pt x="3699" y="1"/>
                    <a:pt x="3680" y="8"/>
                    <a:pt x="3667" y="21"/>
                  </a:cubicBezTo>
                  <a:cubicBezTo>
                    <a:pt x="3641" y="21"/>
                    <a:pt x="3614" y="47"/>
                    <a:pt x="3588" y="73"/>
                  </a:cubicBezTo>
                  <a:cubicBezTo>
                    <a:pt x="3091" y="1330"/>
                    <a:pt x="2174" y="2430"/>
                    <a:pt x="1048" y="3163"/>
                  </a:cubicBezTo>
                  <a:cubicBezTo>
                    <a:pt x="734" y="3372"/>
                    <a:pt x="394" y="3555"/>
                    <a:pt x="53" y="3713"/>
                  </a:cubicBezTo>
                  <a:cubicBezTo>
                    <a:pt x="27" y="3739"/>
                    <a:pt x="1" y="3765"/>
                    <a:pt x="1" y="3791"/>
                  </a:cubicBezTo>
                  <a:cubicBezTo>
                    <a:pt x="1" y="3844"/>
                    <a:pt x="1" y="3896"/>
                    <a:pt x="53" y="3896"/>
                  </a:cubicBezTo>
                  <a:cubicBezTo>
                    <a:pt x="80" y="3922"/>
                    <a:pt x="132" y="3922"/>
                    <a:pt x="158" y="3922"/>
                  </a:cubicBezTo>
                  <a:cubicBezTo>
                    <a:pt x="1415" y="3346"/>
                    <a:pt x="2541" y="2403"/>
                    <a:pt x="3274" y="1199"/>
                  </a:cubicBezTo>
                  <a:cubicBezTo>
                    <a:pt x="3483" y="885"/>
                    <a:pt x="3667" y="518"/>
                    <a:pt x="3798" y="152"/>
                  </a:cubicBezTo>
                  <a:cubicBezTo>
                    <a:pt x="3824" y="99"/>
                    <a:pt x="3798" y="47"/>
                    <a:pt x="3772" y="21"/>
                  </a:cubicBezTo>
                  <a:cubicBezTo>
                    <a:pt x="3758" y="8"/>
                    <a:pt x="3739" y="1"/>
                    <a:pt x="37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835200" y="3942000"/>
              <a:ext cx="164325" cy="151075"/>
            </a:xfrm>
            <a:custGeom>
              <a:avLst/>
              <a:gdLst/>
              <a:ahLst/>
              <a:cxnLst/>
              <a:rect l="l" t="t" r="r" b="b"/>
              <a:pathLst>
                <a:path w="6573" h="6043" extrusionOk="0">
                  <a:moveTo>
                    <a:pt x="6468" y="1"/>
                  </a:moveTo>
                  <a:cubicBezTo>
                    <a:pt x="6448" y="1"/>
                    <a:pt x="6428" y="7"/>
                    <a:pt x="6415" y="20"/>
                  </a:cubicBezTo>
                  <a:cubicBezTo>
                    <a:pt x="6363" y="20"/>
                    <a:pt x="6363" y="47"/>
                    <a:pt x="6337" y="99"/>
                  </a:cubicBezTo>
                  <a:cubicBezTo>
                    <a:pt x="6127" y="1199"/>
                    <a:pt x="5656" y="2246"/>
                    <a:pt x="4975" y="3136"/>
                  </a:cubicBezTo>
                  <a:cubicBezTo>
                    <a:pt x="4242" y="4079"/>
                    <a:pt x="3273" y="4812"/>
                    <a:pt x="2147" y="5283"/>
                  </a:cubicBezTo>
                  <a:cubicBezTo>
                    <a:pt x="1493" y="5571"/>
                    <a:pt x="812" y="5729"/>
                    <a:pt x="105" y="5807"/>
                  </a:cubicBezTo>
                  <a:cubicBezTo>
                    <a:pt x="52" y="5807"/>
                    <a:pt x="26" y="5833"/>
                    <a:pt x="26" y="5886"/>
                  </a:cubicBezTo>
                  <a:cubicBezTo>
                    <a:pt x="0" y="5938"/>
                    <a:pt x="26" y="5990"/>
                    <a:pt x="79" y="6017"/>
                  </a:cubicBezTo>
                  <a:cubicBezTo>
                    <a:pt x="105" y="6043"/>
                    <a:pt x="131" y="6043"/>
                    <a:pt x="157" y="6043"/>
                  </a:cubicBezTo>
                  <a:cubicBezTo>
                    <a:pt x="1440" y="5912"/>
                    <a:pt x="2671" y="5441"/>
                    <a:pt x="3692" y="4681"/>
                  </a:cubicBezTo>
                  <a:cubicBezTo>
                    <a:pt x="4661" y="4000"/>
                    <a:pt x="5446" y="3058"/>
                    <a:pt x="5970" y="2010"/>
                  </a:cubicBezTo>
                  <a:cubicBezTo>
                    <a:pt x="6258" y="1408"/>
                    <a:pt x="6441" y="780"/>
                    <a:pt x="6572" y="151"/>
                  </a:cubicBezTo>
                  <a:cubicBezTo>
                    <a:pt x="6572" y="99"/>
                    <a:pt x="6546" y="47"/>
                    <a:pt x="6520" y="20"/>
                  </a:cubicBezTo>
                  <a:cubicBezTo>
                    <a:pt x="6507" y="7"/>
                    <a:pt x="6487" y="1"/>
                    <a:pt x="64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765800" y="3885275"/>
              <a:ext cx="214075" cy="58675"/>
            </a:xfrm>
            <a:custGeom>
              <a:avLst/>
              <a:gdLst/>
              <a:ahLst/>
              <a:cxnLst/>
              <a:rect l="l" t="t" r="r" b="b"/>
              <a:pathLst>
                <a:path w="8563" h="2347" extrusionOk="0">
                  <a:moveTo>
                    <a:pt x="138" y="1"/>
                  </a:moveTo>
                  <a:cubicBezTo>
                    <a:pt x="103" y="1"/>
                    <a:pt x="71" y="19"/>
                    <a:pt x="53" y="38"/>
                  </a:cubicBezTo>
                  <a:cubicBezTo>
                    <a:pt x="1" y="90"/>
                    <a:pt x="1" y="142"/>
                    <a:pt x="53" y="195"/>
                  </a:cubicBezTo>
                  <a:cubicBezTo>
                    <a:pt x="446" y="614"/>
                    <a:pt x="891" y="980"/>
                    <a:pt x="1362" y="1294"/>
                  </a:cubicBezTo>
                  <a:cubicBezTo>
                    <a:pt x="1833" y="1582"/>
                    <a:pt x="2331" y="1818"/>
                    <a:pt x="2855" y="2001"/>
                  </a:cubicBezTo>
                  <a:cubicBezTo>
                    <a:pt x="3550" y="2233"/>
                    <a:pt x="4264" y="2346"/>
                    <a:pt x="4985" y="2346"/>
                  </a:cubicBezTo>
                  <a:cubicBezTo>
                    <a:pt x="5486" y="2346"/>
                    <a:pt x="5990" y="2292"/>
                    <a:pt x="6494" y="2185"/>
                  </a:cubicBezTo>
                  <a:cubicBezTo>
                    <a:pt x="7201" y="2028"/>
                    <a:pt x="7882" y="1766"/>
                    <a:pt x="8510" y="1373"/>
                  </a:cubicBezTo>
                  <a:cubicBezTo>
                    <a:pt x="8537" y="1373"/>
                    <a:pt x="8563" y="1321"/>
                    <a:pt x="8563" y="1294"/>
                  </a:cubicBezTo>
                  <a:cubicBezTo>
                    <a:pt x="8563" y="1242"/>
                    <a:pt x="8537" y="1216"/>
                    <a:pt x="8510" y="1190"/>
                  </a:cubicBezTo>
                  <a:cubicBezTo>
                    <a:pt x="8484" y="1177"/>
                    <a:pt x="8465" y="1170"/>
                    <a:pt x="8445" y="1170"/>
                  </a:cubicBezTo>
                  <a:cubicBezTo>
                    <a:pt x="8425" y="1170"/>
                    <a:pt x="8406" y="1177"/>
                    <a:pt x="8380" y="1190"/>
                  </a:cubicBezTo>
                  <a:cubicBezTo>
                    <a:pt x="7378" y="1776"/>
                    <a:pt x="6240" y="2111"/>
                    <a:pt x="5093" y="2111"/>
                  </a:cubicBezTo>
                  <a:cubicBezTo>
                    <a:pt x="5010" y="2111"/>
                    <a:pt x="4927" y="2110"/>
                    <a:pt x="4845" y="2106"/>
                  </a:cubicBezTo>
                  <a:cubicBezTo>
                    <a:pt x="3719" y="2080"/>
                    <a:pt x="2619" y="1766"/>
                    <a:pt x="1650" y="1190"/>
                  </a:cubicBezTo>
                  <a:cubicBezTo>
                    <a:pt x="1598" y="1163"/>
                    <a:pt x="1545" y="1111"/>
                    <a:pt x="1493" y="1085"/>
                  </a:cubicBezTo>
                  <a:cubicBezTo>
                    <a:pt x="1022" y="797"/>
                    <a:pt x="603" y="430"/>
                    <a:pt x="210" y="38"/>
                  </a:cubicBezTo>
                  <a:lnTo>
                    <a:pt x="184" y="11"/>
                  </a:lnTo>
                  <a:cubicBezTo>
                    <a:pt x="169" y="4"/>
                    <a:pt x="153" y="1"/>
                    <a:pt x="1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831925" y="3754800"/>
              <a:ext cx="139450" cy="137325"/>
            </a:xfrm>
            <a:custGeom>
              <a:avLst/>
              <a:gdLst/>
              <a:ahLst/>
              <a:cxnLst/>
              <a:rect l="l" t="t" r="r" b="b"/>
              <a:pathLst>
                <a:path w="5578" h="5493" extrusionOk="0">
                  <a:moveTo>
                    <a:pt x="128" y="0"/>
                  </a:moveTo>
                  <a:cubicBezTo>
                    <a:pt x="105" y="0"/>
                    <a:pt x="79" y="7"/>
                    <a:pt x="53" y="20"/>
                  </a:cubicBezTo>
                  <a:cubicBezTo>
                    <a:pt x="26" y="46"/>
                    <a:pt x="0" y="98"/>
                    <a:pt x="26" y="124"/>
                  </a:cubicBezTo>
                  <a:cubicBezTo>
                    <a:pt x="498" y="1931"/>
                    <a:pt x="1702" y="3555"/>
                    <a:pt x="3273" y="4550"/>
                  </a:cubicBezTo>
                  <a:cubicBezTo>
                    <a:pt x="3457" y="4681"/>
                    <a:pt x="3640" y="4785"/>
                    <a:pt x="3849" y="4890"/>
                  </a:cubicBezTo>
                  <a:cubicBezTo>
                    <a:pt x="4347" y="5126"/>
                    <a:pt x="4870" y="5335"/>
                    <a:pt x="5420" y="5492"/>
                  </a:cubicBezTo>
                  <a:cubicBezTo>
                    <a:pt x="5473" y="5492"/>
                    <a:pt x="5525" y="5466"/>
                    <a:pt x="5551" y="5414"/>
                  </a:cubicBezTo>
                  <a:cubicBezTo>
                    <a:pt x="5577" y="5361"/>
                    <a:pt x="5551" y="5309"/>
                    <a:pt x="5525" y="5283"/>
                  </a:cubicBezTo>
                  <a:cubicBezTo>
                    <a:pt x="5499" y="5257"/>
                    <a:pt x="5499" y="5257"/>
                    <a:pt x="5473" y="5257"/>
                  </a:cubicBezTo>
                  <a:cubicBezTo>
                    <a:pt x="4740" y="5073"/>
                    <a:pt x="4033" y="4759"/>
                    <a:pt x="3404" y="4340"/>
                  </a:cubicBezTo>
                  <a:cubicBezTo>
                    <a:pt x="2357" y="3686"/>
                    <a:pt x="1493" y="2769"/>
                    <a:pt x="917" y="1722"/>
                  </a:cubicBezTo>
                  <a:cubicBezTo>
                    <a:pt x="629" y="1198"/>
                    <a:pt x="393" y="648"/>
                    <a:pt x="236" y="72"/>
                  </a:cubicBezTo>
                  <a:cubicBezTo>
                    <a:pt x="236" y="46"/>
                    <a:pt x="210" y="20"/>
                    <a:pt x="183" y="20"/>
                  </a:cubicBezTo>
                  <a:cubicBezTo>
                    <a:pt x="170" y="7"/>
                    <a:pt x="151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959575" y="3702250"/>
              <a:ext cx="37325" cy="167375"/>
            </a:xfrm>
            <a:custGeom>
              <a:avLst/>
              <a:gdLst/>
              <a:ahLst/>
              <a:cxnLst/>
              <a:rect l="l" t="t" r="r" b="b"/>
              <a:pathLst>
                <a:path w="1493" h="6695" extrusionOk="0">
                  <a:moveTo>
                    <a:pt x="969" y="1"/>
                  </a:moveTo>
                  <a:cubicBezTo>
                    <a:pt x="943" y="27"/>
                    <a:pt x="917" y="27"/>
                    <a:pt x="917" y="53"/>
                  </a:cubicBezTo>
                  <a:cubicBezTo>
                    <a:pt x="105" y="1677"/>
                    <a:pt x="0" y="3562"/>
                    <a:pt x="602" y="5290"/>
                  </a:cubicBezTo>
                  <a:cubicBezTo>
                    <a:pt x="786" y="5761"/>
                    <a:pt x="995" y="6233"/>
                    <a:pt x="1283" y="6625"/>
                  </a:cubicBezTo>
                  <a:cubicBezTo>
                    <a:pt x="1283" y="6652"/>
                    <a:pt x="1309" y="6678"/>
                    <a:pt x="1309" y="6678"/>
                  </a:cubicBezTo>
                  <a:cubicBezTo>
                    <a:pt x="1331" y="6689"/>
                    <a:pt x="1353" y="6695"/>
                    <a:pt x="1374" y="6695"/>
                  </a:cubicBezTo>
                  <a:cubicBezTo>
                    <a:pt x="1405" y="6695"/>
                    <a:pt x="1436" y="6682"/>
                    <a:pt x="1466" y="6652"/>
                  </a:cubicBezTo>
                  <a:cubicBezTo>
                    <a:pt x="1493" y="6625"/>
                    <a:pt x="1493" y="6573"/>
                    <a:pt x="1466" y="6521"/>
                  </a:cubicBezTo>
                  <a:cubicBezTo>
                    <a:pt x="524" y="5081"/>
                    <a:pt x="210" y="3274"/>
                    <a:pt x="602" y="1546"/>
                  </a:cubicBezTo>
                  <a:cubicBezTo>
                    <a:pt x="733" y="1074"/>
                    <a:pt x="890" y="603"/>
                    <a:pt x="1100" y="184"/>
                  </a:cubicBezTo>
                  <a:cubicBezTo>
                    <a:pt x="1126" y="106"/>
                    <a:pt x="1100" y="53"/>
                    <a:pt x="1048" y="27"/>
                  </a:cubicBezTo>
                  <a:cubicBezTo>
                    <a:pt x="1021" y="1"/>
                    <a:pt x="995" y="1"/>
                    <a:pt x="9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021750" y="3720575"/>
              <a:ext cx="146000" cy="145850"/>
            </a:xfrm>
            <a:custGeom>
              <a:avLst/>
              <a:gdLst/>
              <a:ahLst/>
              <a:cxnLst/>
              <a:rect l="l" t="t" r="r" b="b"/>
              <a:pathLst>
                <a:path w="5840" h="5834" extrusionOk="0">
                  <a:moveTo>
                    <a:pt x="5683" y="1"/>
                  </a:moveTo>
                  <a:cubicBezTo>
                    <a:pt x="3431" y="420"/>
                    <a:pt x="1519" y="1912"/>
                    <a:pt x="551" y="3981"/>
                  </a:cubicBezTo>
                  <a:cubicBezTo>
                    <a:pt x="315" y="4531"/>
                    <a:pt x="132" y="5107"/>
                    <a:pt x="27" y="5683"/>
                  </a:cubicBezTo>
                  <a:cubicBezTo>
                    <a:pt x="1" y="5735"/>
                    <a:pt x="27" y="5788"/>
                    <a:pt x="79" y="5814"/>
                  </a:cubicBezTo>
                  <a:cubicBezTo>
                    <a:pt x="92" y="5827"/>
                    <a:pt x="105" y="5833"/>
                    <a:pt x="122" y="5833"/>
                  </a:cubicBezTo>
                  <a:cubicBezTo>
                    <a:pt x="138" y="5833"/>
                    <a:pt x="158" y="5827"/>
                    <a:pt x="184" y="5814"/>
                  </a:cubicBezTo>
                  <a:cubicBezTo>
                    <a:pt x="210" y="5814"/>
                    <a:pt x="236" y="5788"/>
                    <a:pt x="236" y="5735"/>
                  </a:cubicBezTo>
                  <a:cubicBezTo>
                    <a:pt x="629" y="3614"/>
                    <a:pt x="2017" y="1781"/>
                    <a:pt x="3928" y="839"/>
                  </a:cubicBezTo>
                  <a:cubicBezTo>
                    <a:pt x="4504" y="551"/>
                    <a:pt x="5107" y="368"/>
                    <a:pt x="5735" y="237"/>
                  </a:cubicBezTo>
                  <a:cubicBezTo>
                    <a:pt x="5787" y="237"/>
                    <a:pt x="5814" y="210"/>
                    <a:pt x="5814" y="158"/>
                  </a:cubicBezTo>
                  <a:cubicBezTo>
                    <a:pt x="5840" y="106"/>
                    <a:pt x="5814" y="53"/>
                    <a:pt x="5761" y="27"/>
                  </a:cubicBezTo>
                  <a:cubicBezTo>
                    <a:pt x="5735" y="1"/>
                    <a:pt x="5709" y="1"/>
                    <a:pt x="56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043350" y="3864575"/>
              <a:ext cx="224550" cy="83025"/>
            </a:xfrm>
            <a:custGeom>
              <a:avLst/>
              <a:gdLst/>
              <a:ahLst/>
              <a:cxnLst/>
              <a:rect l="l" t="t" r="r" b="b"/>
              <a:pathLst>
                <a:path w="8982" h="3321" extrusionOk="0">
                  <a:moveTo>
                    <a:pt x="3303" y="1"/>
                  </a:moveTo>
                  <a:cubicBezTo>
                    <a:pt x="2961" y="1"/>
                    <a:pt x="2618" y="27"/>
                    <a:pt x="2279" y="80"/>
                  </a:cubicBezTo>
                  <a:cubicBezTo>
                    <a:pt x="1493" y="211"/>
                    <a:pt x="734" y="473"/>
                    <a:pt x="53" y="866"/>
                  </a:cubicBezTo>
                  <a:cubicBezTo>
                    <a:pt x="27" y="892"/>
                    <a:pt x="1" y="918"/>
                    <a:pt x="1" y="970"/>
                  </a:cubicBezTo>
                  <a:cubicBezTo>
                    <a:pt x="1" y="1023"/>
                    <a:pt x="27" y="1049"/>
                    <a:pt x="53" y="1075"/>
                  </a:cubicBezTo>
                  <a:cubicBezTo>
                    <a:pt x="79" y="1088"/>
                    <a:pt x="99" y="1095"/>
                    <a:pt x="119" y="1095"/>
                  </a:cubicBezTo>
                  <a:cubicBezTo>
                    <a:pt x="138" y="1095"/>
                    <a:pt x="158" y="1088"/>
                    <a:pt x="184" y="1075"/>
                  </a:cubicBezTo>
                  <a:cubicBezTo>
                    <a:pt x="1154" y="524"/>
                    <a:pt x="2292" y="232"/>
                    <a:pt x="3424" y="232"/>
                  </a:cubicBezTo>
                  <a:cubicBezTo>
                    <a:pt x="3637" y="232"/>
                    <a:pt x="3849" y="243"/>
                    <a:pt x="4059" y="263"/>
                  </a:cubicBezTo>
                  <a:cubicBezTo>
                    <a:pt x="5002" y="368"/>
                    <a:pt x="5918" y="682"/>
                    <a:pt x="6730" y="1206"/>
                  </a:cubicBezTo>
                  <a:cubicBezTo>
                    <a:pt x="6966" y="1363"/>
                    <a:pt x="7201" y="1546"/>
                    <a:pt x="7437" y="1730"/>
                  </a:cubicBezTo>
                  <a:cubicBezTo>
                    <a:pt x="7961" y="2175"/>
                    <a:pt x="8406" y="2698"/>
                    <a:pt x="8746" y="3275"/>
                  </a:cubicBezTo>
                  <a:cubicBezTo>
                    <a:pt x="8746" y="3275"/>
                    <a:pt x="8772" y="3301"/>
                    <a:pt x="8772" y="3301"/>
                  </a:cubicBezTo>
                  <a:cubicBezTo>
                    <a:pt x="8799" y="3314"/>
                    <a:pt x="8825" y="3320"/>
                    <a:pt x="8851" y="3320"/>
                  </a:cubicBezTo>
                  <a:cubicBezTo>
                    <a:pt x="8877" y="3320"/>
                    <a:pt x="8903" y="3314"/>
                    <a:pt x="8930" y="3301"/>
                  </a:cubicBezTo>
                  <a:cubicBezTo>
                    <a:pt x="8956" y="3248"/>
                    <a:pt x="8982" y="3196"/>
                    <a:pt x="8956" y="3144"/>
                  </a:cubicBezTo>
                  <a:cubicBezTo>
                    <a:pt x="8432" y="2306"/>
                    <a:pt x="7699" y="1546"/>
                    <a:pt x="6835" y="1023"/>
                  </a:cubicBezTo>
                  <a:cubicBezTo>
                    <a:pt x="6625" y="892"/>
                    <a:pt x="6416" y="761"/>
                    <a:pt x="6206" y="656"/>
                  </a:cubicBezTo>
                  <a:cubicBezTo>
                    <a:pt x="5308" y="226"/>
                    <a:pt x="4307" y="1"/>
                    <a:pt x="3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762525" y="4025800"/>
              <a:ext cx="60900" cy="118400"/>
            </a:xfrm>
            <a:custGeom>
              <a:avLst/>
              <a:gdLst/>
              <a:ahLst/>
              <a:cxnLst/>
              <a:rect l="l" t="t" r="r" b="b"/>
              <a:pathLst>
                <a:path w="2436" h="4736" extrusionOk="0">
                  <a:moveTo>
                    <a:pt x="128" y="0"/>
                  </a:moveTo>
                  <a:cubicBezTo>
                    <a:pt x="105" y="0"/>
                    <a:pt x="79" y="7"/>
                    <a:pt x="53" y="20"/>
                  </a:cubicBezTo>
                  <a:cubicBezTo>
                    <a:pt x="27" y="46"/>
                    <a:pt x="1" y="99"/>
                    <a:pt x="1" y="151"/>
                  </a:cubicBezTo>
                  <a:cubicBezTo>
                    <a:pt x="158" y="1853"/>
                    <a:pt x="996" y="3503"/>
                    <a:pt x="2226" y="4707"/>
                  </a:cubicBezTo>
                  <a:lnTo>
                    <a:pt x="2252" y="4707"/>
                  </a:lnTo>
                  <a:cubicBezTo>
                    <a:pt x="2272" y="4727"/>
                    <a:pt x="2293" y="4736"/>
                    <a:pt x="2313" y="4736"/>
                  </a:cubicBezTo>
                  <a:cubicBezTo>
                    <a:pt x="2345" y="4736"/>
                    <a:pt x="2377" y="4713"/>
                    <a:pt x="2410" y="4681"/>
                  </a:cubicBezTo>
                  <a:cubicBezTo>
                    <a:pt x="2436" y="4655"/>
                    <a:pt x="2436" y="4602"/>
                    <a:pt x="2383" y="4550"/>
                  </a:cubicBezTo>
                  <a:cubicBezTo>
                    <a:pt x="1153" y="3372"/>
                    <a:pt x="393" y="1801"/>
                    <a:pt x="236" y="99"/>
                  </a:cubicBezTo>
                  <a:cubicBezTo>
                    <a:pt x="210" y="46"/>
                    <a:pt x="210" y="20"/>
                    <a:pt x="184" y="20"/>
                  </a:cubicBezTo>
                  <a:cubicBezTo>
                    <a:pt x="171" y="7"/>
                    <a:pt x="151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769725" y="4095900"/>
              <a:ext cx="39300" cy="51125"/>
            </a:xfrm>
            <a:custGeom>
              <a:avLst/>
              <a:gdLst/>
              <a:ahLst/>
              <a:cxnLst/>
              <a:rect l="l" t="t" r="r" b="b"/>
              <a:pathLst>
                <a:path w="1572" h="2045" extrusionOk="0">
                  <a:moveTo>
                    <a:pt x="121" y="1"/>
                  </a:moveTo>
                  <a:cubicBezTo>
                    <a:pt x="93" y="1"/>
                    <a:pt x="68" y="13"/>
                    <a:pt x="53" y="44"/>
                  </a:cubicBezTo>
                  <a:cubicBezTo>
                    <a:pt x="1" y="70"/>
                    <a:pt x="1" y="122"/>
                    <a:pt x="27" y="175"/>
                  </a:cubicBezTo>
                  <a:cubicBezTo>
                    <a:pt x="341" y="882"/>
                    <a:pt x="786" y="1484"/>
                    <a:pt x="1362" y="2008"/>
                  </a:cubicBezTo>
                  <a:lnTo>
                    <a:pt x="1362" y="2034"/>
                  </a:lnTo>
                  <a:cubicBezTo>
                    <a:pt x="1383" y="2041"/>
                    <a:pt x="1402" y="2044"/>
                    <a:pt x="1420" y="2044"/>
                  </a:cubicBezTo>
                  <a:cubicBezTo>
                    <a:pt x="1469" y="2044"/>
                    <a:pt x="1507" y="2020"/>
                    <a:pt x="1546" y="1982"/>
                  </a:cubicBezTo>
                  <a:cubicBezTo>
                    <a:pt x="1572" y="1955"/>
                    <a:pt x="1572" y="1877"/>
                    <a:pt x="1519" y="1851"/>
                  </a:cubicBezTo>
                  <a:cubicBezTo>
                    <a:pt x="969" y="1327"/>
                    <a:pt x="551" y="751"/>
                    <a:pt x="210" y="70"/>
                  </a:cubicBezTo>
                  <a:cubicBezTo>
                    <a:pt x="210" y="44"/>
                    <a:pt x="184" y="18"/>
                    <a:pt x="184" y="18"/>
                  </a:cubicBezTo>
                  <a:cubicBezTo>
                    <a:pt x="162" y="7"/>
                    <a:pt x="141" y="1"/>
                    <a:pt x="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146125" y="4121425"/>
              <a:ext cx="77275" cy="49550"/>
            </a:xfrm>
            <a:custGeom>
              <a:avLst/>
              <a:gdLst/>
              <a:ahLst/>
              <a:cxnLst/>
              <a:rect l="l" t="t" r="r" b="b"/>
              <a:pathLst>
                <a:path w="3091" h="1982" extrusionOk="0">
                  <a:moveTo>
                    <a:pt x="2994" y="1"/>
                  </a:moveTo>
                  <a:cubicBezTo>
                    <a:pt x="2968" y="1"/>
                    <a:pt x="2938" y="13"/>
                    <a:pt x="2907" y="44"/>
                  </a:cubicBezTo>
                  <a:cubicBezTo>
                    <a:pt x="2122" y="830"/>
                    <a:pt x="1127" y="1432"/>
                    <a:pt x="79" y="1772"/>
                  </a:cubicBezTo>
                  <a:cubicBezTo>
                    <a:pt x="27" y="1772"/>
                    <a:pt x="1" y="1825"/>
                    <a:pt x="1" y="1851"/>
                  </a:cubicBezTo>
                  <a:cubicBezTo>
                    <a:pt x="1" y="1903"/>
                    <a:pt x="1" y="1956"/>
                    <a:pt x="53" y="1982"/>
                  </a:cubicBezTo>
                  <a:lnTo>
                    <a:pt x="132" y="1982"/>
                  </a:lnTo>
                  <a:cubicBezTo>
                    <a:pt x="1231" y="1641"/>
                    <a:pt x="2253" y="1013"/>
                    <a:pt x="3064" y="201"/>
                  </a:cubicBezTo>
                  <a:cubicBezTo>
                    <a:pt x="3090" y="175"/>
                    <a:pt x="3090" y="123"/>
                    <a:pt x="3090" y="123"/>
                  </a:cubicBezTo>
                  <a:cubicBezTo>
                    <a:pt x="3090" y="70"/>
                    <a:pt x="3064" y="44"/>
                    <a:pt x="3038" y="18"/>
                  </a:cubicBezTo>
                  <a:cubicBezTo>
                    <a:pt x="3027" y="7"/>
                    <a:pt x="3012" y="1"/>
                    <a:pt x="29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166425" y="4154750"/>
              <a:ext cx="47150" cy="25675"/>
            </a:xfrm>
            <a:custGeom>
              <a:avLst/>
              <a:gdLst/>
              <a:ahLst/>
              <a:cxnLst/>
              <a:rect l="l" t="t" r="r" b="b"/>
              <a:pathLst>
                <a:path w="1886" h="1027" extrusionOk="0">
                  <a:moveTo>
                    <a:pt x="1755" y="1"/>
                  </a:moveTo>
                  <a:cubicBezTo>
                    <a:pt x="1729" y="1"/>
                    <a:pt x="1702" y="7"/>
                    <a:pt x="1676" y="20"/>
                  </a:cubicBezTo>
                  <a:cubicBezTo>
                    <a:pt x="1205" y="387"/>
                    <a:pt x="681" y="649"/>
                    <a:pt x="79" y="806"/>
                  </a:cubicBezTo>
                  <a:cubicBezTo>
                    <a:pt x="53" y="806"/>
                    <a:pt x="0" y="832"/>
                    <a:pt x="0" y="884"/>
                  </a:cubicBezTo>
                  <a:cubicBezTo>
                    <a:pt x="0" y="937"/>
                    <a:pt x="27" y="989"/>
                    <a:pt x="53" y="1015"/>
                  </a:cubicBezTo>
                  <a:cubicBezTo>
                    <a:pt x="70" y="1015"/>
                    <a:pt x="88" y="1027"/>
                    <a:pt x="105" y="1027"/>
                  </a:cubicBezTo>
                  <a:cubicBezTo>
                    <a:pt x="114" y="1027"/>
                    <a:pt x="123" y="1024"/>
                    <a:pt x="131" y="1015"/>
                  </a:cubicBezTo>
                  <a:cubicBezTo>
                    <a:pt x="760" y="858"/>
                    <a:pt x="1336" y="570"/>
                    <a:pt x="1833" y="177"/>
                  </a:cubicBezTo>
                  <a:cubicBezTo>
                    <a:pt x="1886" y="151"/>
                    <a:pt x="1886" y="125"/>
                    <a:pt x="1886" y="99"/>
                  </a:cubicBezTo>
                  <a:cubicBezTo>
                    <a:pt x="1886" y="73"/>
                    <a:pt x="1859" y="20"/>
                    <a:pt x="1833" y="20"/>
                  </a:cubicBezTo>
                  <a:cubicBezTo>
                    <a:pt x="1807" y="7"/>
                    <a:pt x="178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973325" y="3607750"/>
              <a:ext cx="74650" cy="13350"/>
            </a:xfrm>
            <a:custGeom>
              <a:avLst/>
              <a:gdLst/>
              <a:ahLst/>
              <a:cxnLst/>
              <a:rect l="l" t="t" r="r" b="b"/>
              <a:pathLst>
                <a:path w="2986" h="534" extrusionOk="0">
                  <a:moveTo>
                    <a:pt x="1477" y="0"/>
                  </a:moveTo>
                  <a:cubicBezTo>
                    <a:pt x="1004" y="0"/>
                    <a:pt x="529" y="92"/>
                    <a:pt x="79" y="272"/>
                  </a:cubicBezTo>
                  <a:cubicBezTo>
                    <a:pt x="26" y="272"/>
                    <a:pt x="26" y="298"/>
                    <a:pt x="0" y="351"/>
                  </a:cubicBezTo>
                  <a:cubicBezTo>
                    <a:pt x="0" y="377"/>
                    <a:pt x="26" y="429"/>
                    <a:pt x="79" y="455"/>
                  </a:cubicBezTo>
                  <a:cubicBezTo>
                    <a:pt x="79" y="455"/>
                    <a:pt x="102" y="467"/>
                    <a:pt x="133" y="467"/>
                  </a:cubicBezTo>
                  <a:cubicBezTo>
                    <a:pt x="148" y="467"/>
                    <a:pt x="166" y="464"/>
                    <a:pt x="183" y="455"/>
                  </a:cubicBezTo>
                  <a:cubicBezTo>
                    <a:pt x="572" y="297"/>
                    <a:pt x="990" y="218"/>
                    <a:pt x="1409" y="218"/>
                  </a:cubicBezTo>
                  <a:cubicBezTo>
                    <a:pt x="1893" y="218"/>
                    <a:pt x="2379" y="324"/>
                    <a:pt x="2828" y="534"/>
                  </a:cubicBezTo>
                  <a:cubicBezTo>
                    <a:pt x="2880" y="534"/>
                    <a:pt x="2933" y="534"/>
                    <a:pt x="2959" y="482"/>
                  </a:cubicBezTo>
                  <a:cubicBezTo>
                    <a:pt x="2985" y="429"/>
                    <a:pt x="2985" y="351"/>
                    <a:pt x="2906" y="298"/>
                  </a:cubicBezTo>
                  <a:cubicBezTo>
                    <a:pt x="2454" y="99"/>
                    <a:pt x="1967" y="0"/>
                    <a:pt x="1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011925" y="3597525"/>
              <a:ext cx="44550" cy="14675"/>
            </a:xfrm>
            <a:custGeom>
              <a:avLst/>
              <a:gdLst/>
              <a:ahLst/>
              <a:cxnLst/>
              <a:rect l="l" t="t" r="r" b="b"/>
              <a:pathLst>
                <a:path w="1782" h="587" extrusionOk="0">
                  <a:moveTo>
                    <a:pt x="132" y="0"/>
                  </a:moveTo>
                  <a:cubicBezTo>
                    <a:pt x="79" y="0"/>
                    <a:pt x="27" y="26"/>
                    <a:pt x="27" y="79"/>
                  </a:cubicBezTo>
                  <a:cubicBezTo>
                    <a:pt x="1" y="131"/>
                    <a:pt x="27" y="184"/>
                    <a:pt x="53" y="210"/>
                  </a:cubicBezTo>
                  <a:lnTo>
                    <a:pt x="106" y="210"/>
                  </a:lnTo>
                  <a:cubicBezTo>
                    <a:pt x="629" y="236"/>
                    <a:pt x="1127" y="341"/>
                    <a:pt x="1598" y="576"/>
                  </a:cubicBezTo>
                  <a:cubicBezTo>
                    <a:pt x="1612" y="583"/>
                    <a:pt x="1628" y="587"/>
                    <a:pt x="1644" y="587"/>
                  </a:cubicBezTo>
                  <a:cubicBezTo>
                    <a:pt x="1689" y="587"/>
                    <a:pt x="1736" y="562"/>
                    <a:pt x="1755" y="524"/>
                  </a:cubicBezTo>
                  <a:cubicBezTo>
                    <a:pt x="1781" y="472"/>
                    <a:pt x="1781" y="419"/>
                    <a:pt x="1703" y="367"/>
                  </a:cubicBezTo>
                  <a:cubicBezTo>
                    <a:pt x="1205" y="131"/>
                    <a:pt x="682" y="0"/>
                    <a:pt x="1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" name="Google Shape;39;p2"/>
          <p:cNvGrpSpPr/>
          <p:nvPr/>
        </p:nvGrpSpPr>
        <p:grpSpPr>
          <a:xfrm>
            <a:off x="3804142" y="4168942"/>
            <a:ext cx="441902" cy="922744"/>
            <a:chOff x="2707300" y="3957900"/>
            <a:chExt cx="329950" cy="688975"/>
          </a:xfrm>
        </p:grpSpPr>
        <p:sp>
          <p:nvSpPr>
            <p:cNvPr id="40" name="Google Shape;40;p2"/>
            <p:cNvSpPr/>
            <p:nvPr/>
          </p:nvSpPr>
          <p:spPr>
            <a:xfrm>
              <a:off x="2772750" y="4259325"/>
              <a:ext cx="91675" cy="387550"/>
            </a:xfrm>
            <a:custGeom>
              <a:avLst/>
              <a:gdLst/>
              <a:ahLst/>
              <a:cxnLst/>
              <a:rect l="l" t="t" r="r" b="b"/>
              <a:pathLst>
                <a:path w="3667" h="15502" extrusionOk="0">
                  <a:moveTo>
                    <a:pt x="3510" y="1"/>
                  </a:moveTo>
                  <a:cubicBezTo>
                    <a:pt x="2750" y="2148"/>
                    <a:pt x="2096" y="4373"/>
                    <a:pt x="1546" y="6573"/>
                  </a:cubicBezTo>
                  <a:cubicBezTo>
                    <a:pt x="917" y="9191"/>
                    <a:pt x="315" y="12805"/>
                    <a:pt x="1" y="15475"/>
                  </a:cubicBezTo>
                  <a:lnTo>
                    <a:pt x="158" y="15502"/>
                  </a:lnTo>
                  <a:cubicBezTo>
                    <a:pt x="446" y="12831"/>
                    <a:pt x="1048" y="9217"/>
                    <a:pt x="1703" y="6625"/>
                  </a:cubicBezTo>
                  <a:cubicBezTo>
                    <a:pt x="2227" y="4400"/>
                    <a:pt x="2881" y="2200"/>
                    <a:pt x="3667" y="53"/>
                  </a:cubicBezTo>
                  <a:lnTo>
                    <a:pt x="351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2707300" y="4304500"/>
              <a:ext cx="113275" cy="86925"/>
            </a:xfrm>
            <a:custGeom>
              <a:avLst/>
              <a:gdLst/>
              <a:ahLst/>
              <a:cxnLst/>
              <a:rect l="l" t="t" r="r" b="b"/>
              <a:pathLst>
                <a:path w="4531" h="3477" extrusionOk="0">
                  <a:moveTo>
                    <a:pt x="760" y="0"/>
                  </a:moveTo>
                  <a:cubicBezTo>
                    <a:pt x="524" y="0"/>
                    <a:pt x="262" y="26"/>
                    <a:pt x="0" y="26"/>
                  </a:cubicBezTo>
                  <a:cubicBezTo>
                    <a:pt x="184" y="184"/>
                    <a:pt x="341" y="367"/>
                    <a:pt x="472" y="550"/>
                  </a:cubicBezTo>
                  <a:cubicBezTo>
                    <a:pt x="786" y="995"/>
                    <a:pt x="1022" y="1467"/>
                    <a:pt x="1283" y="1938"/>
                  </a:cubicBezTo>
                  <a:cubicBezTo>
                    <a:pt x="1467" y="2278"/>
                    <a:pt x="1807" y="2566"/>
                    <a:pt x="2095" y="2802"/>
                  </a:cubicBezTo>
                  <a:cubicBezTo>
                    <a:pt x="2436" y="3038"/>
                    <a:pt x="2802" y="3221"/>
                    <a:pt x="3195" y="3326"/>
                  </a:cubicBezTo>
                  <a:cubicBezTo>
                    <a:pt x="3506" y="3423"/>
                    <a:pt x="3831" y="3477"/>
                    <a:pt x="4160" y="3477"/>
                  </a:cubicBezTo>
                  <a:cubicBezTo>
                    <a:pt x="4274" y="3477"/>
                    <a:pt x="4389" y="3470"/>
                    <a:pt x="4504" y="3457"/>
                  </a:cubicBezTo>
                  <a:cubicBezTo>
                    <a:pt x="4530" y="3457"/>
                    <a:pt x="4504" y="2959"/>
                    <a:pt x="4504" y="2907"/>
                  </a:cubicBezTo>
                  <a:cubicBezTo>
                    <a:pt x="4452" y="2514"/>
                    <a:pt x="4347" y="2121"/>
                    <a:pt x="4138" y="1781"/>
                  </a:cubicBezTo>
                  <a:cubicBezTo>
                    <a:pt x="3980" y="1467"/>
                    <a:pt x="3719" y="1205"/>
                    <a:pt x="3457" y="969"/>
                  </a:cubicBezTo>
                  <a:cubicBezTo>
                    <a:pt x="3195" y="760"/>
                    <a:pt x="2933" y="603"/>
                    <a:pt x="2619" y="472"/>
                  </a:cubicBezTo>
                  <a:cubicBezTo>
                    <a:pt x="2357" y="341"/>
                    <a:pt x="2069" y="236"/>
                    <a:pt x="1807" y="184"/>
                  </a:cubicBezTo>
                  <a:cubicBezTo>
                    <a:pt x="1493" y="79"/>
                    <a:pt x="1179" y="26"/>
                    <a:pt x="8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2730200" y="3957900"/>
              <a:ext cx="307050" cy="321100"/>
            </a:xfrm>
            <a:custGeom>
              <a:avLst/>
              <a:gdLst/>
              <a:ahLst/>
              <a:cxnLst/>
              <a:rect l="l" t="t" r="r" b="b"/>
              <a:pathLst>
                <a:path w="12282" h="12844" extrusionOk="0">
                  <a:moveTo>
                    <a:pt x="6836" y="1"/>
                  </a:moveTo>
                  <a:cubicBezTo>
                    <a:pt x="5855" y="1"/>
                    <a:pt x="4902" y="297"/>
                    <a:pt x="4033" y="720"/>
                  </a:cubicBezTo>
                  <a:lnTo>
                    <a:pt x="3929" y="772"/>
                  </a:lnTo>
                  <a:cubicBezTo>
                    <a:pt x="3929" y="772"/>
                    <a:pt x="3929" y="798"/>
                    <a:pt x="3902" y="798"/>
                  </a:cubicBezTo>
                  <a:cubicBezTo>
                    <a:pt x="3195" y="1165"/>
                    <a:pt x="2541" y="1662"/>
                    <a:pt x="2069" y="2160"/>
                  </a:cubicBezTo>
                  <a:cubicBezTo>
                    <a:pt x="1886" y="2317"/>
                    <a:pt x="1729" y="2500"/>
                    <a:pt x="1598" y="2684"/>
                  </a:cubicBezTo>
                  <a:cubicBezTo>
                    <a:pt x="1572" y="2710"/>
                    <a:pt x="1546" y="2736"/>
                    <a:pt x="1520" y="2788"/>
                  </a:cubicBezTo>
                  <a:cubicBezTo>
                    <a:pt x="813" y="3731"/>
                    <a:pt x="472" y="4700"/>
                    <a:pt x="289" y="5433"/>
                  </a:cubicBezTo>
                  <a:cubicBezTo>
                    <a:pt x="289" y="5433"/>
                    <a:pt x="289" y="5433"/>
                    <a:pt x="289" y="5459"/>
                  </a:cubicBezTo>
                  <a:cubicBezTo>
                    <a:pt x="289" y="5485"/>
                    <a:pt x="263" y="5512"/>
                    <a:pt x="263" y="5564"/>
                  </a:cubicBezTo>
                  <a:cubicBezTo>
                    <a:pt x="184" y="6009"/>
                    <a:pt x="132" y="6323"/>
                    <a:pt x="132" y="6533"/>
                  </a:cubicBezTo>
                  <a:cubicBezTo>
                    <a:pt x="79" y="7004"/>
                    <a:pt x="1" y="7737"/>
                    <a:pt x="158" y="8575"/>
                  </a:cubicBezTo>
                  <a:lnTo>
                    <a:pt x="184" y="8680"/>
                  </a:lnTo>
                  <a:lnTo>
                    <a:pt x="184" y="8706"/>
                  </a:lnTo>
                  <a:cubicBezTo>
                    <a:pt x="289" y="9256"/>
                    <a:pt x="498" y="9832"/>
                    <a:pt x="865" y="10408"/>
                  </a:cubicBezTo>
                  <a:cubicBezTo>
                    <a:pt x="1127" y="10827"/>
                    <a:pt x="1441" y="11167"/>
                    <a:pt x="1781" y="11455"/>
                  </a:cubicBezTo>
                  <a:cubicBezTo>
                    <a:pt x="1781" y="11455"/>
                    <a:pt x="1781" y="11482"/>
                    <a:pt x="1808" y="11482"/>
                  </a:cubicBezTo>
                  <a:cubicBezTo>
                    <a:pt x="1834" y="11508"/>
                    <a:pt x="1860" y="11534"/>
                    <a:pt x="1886" y="11534"/>
                  </a:cubicBezTo>
                  <a:lnTo>
                    <a:pt x="1886" y="11560"/>
                  </a:lnTo>
                  <a:cubicBezTo>
                    <a:pt x="2776" y="12293"/>
                    <a:pt x="3902" y="12686"/>
                    <a:pt x="4950" y="12791"/>
                  </a:cubicBezTo>
                  <a:lnTo>
                    <a:pt x="5107" y="12817"/>
                  </a:lnTo>
                  <a:cubicBezTo>
                    <a:pt x="5395" y="12843"/>
                    <a:pt x="5683" y="12843"/>
                    <a:pt x="5971" y="12843"/>
                  </a:cubicBezTo>
                  <a:cubicBezTo>
                    <a:pt x="6835" y="12791"/>
                    <a:pt x="7621" y="12555"/>
                    <a:pt x="8249" y="12215"/>
                  </a:cubicBezTo>
                  <a:lnTo>
                    <a:pt x="8275" y="12215"/>
                  </a:lnTo>
                  <a:cubicBezTo>
                    <a:pt x="8301" y="12215"/>
                    <a:pt x="8328" y="12189"/>
                    <a:pt x="8380" y="12162"/>
                  </a:cubicBezTo>
                  <a:cubicBezTo>
                    <a:pt x="9532" y="11534"/>
                    <a:pt x="10318" y="10644"/>
                    <a:pt x="10684" y="10172"/>
                  </a:cubicBezTo>
                  <a:cubicBezTo>
                    <a:pt x="10684" y="10146"/>
                    <a:pt x="10684" y="10146"/>
                    <a:pt x="10684" y="10146"/>
                  </a:cubicBezTo>
                  <a:cubicBezTo>
                    <a:pt x="10710" y="10120"/>
                    <a:pt x="10736" y="10094"/>
                    <a:pt x="10763" y="10068"/>
                  </a:cubicBezTo>
                  <a:cubicBezTo>
                    <a:pt x="10763" y="10068"/>
                    <a:pt x="10763" y="10068"/>
                    <a:pt x="10763" y="10041"/>
                  </a:cubicBezTo>
                  <a:cubicBezTo>
                    <a:pt x="10789" y="10015"/>
                    <a:pt x="10815" y="9989"/>
                    <a:pt x="10815" y="9963"/>
                  </a:cubicBezTo>
                  <a:cubicBezTo>
                    <a:pt x="11103" y="9596"/>
                    <a:pt x="11679" y="8811"/>
                    <a:pt x="11967" y="7632"/>
                  </a:cubicBezTo>
                  <a:cubicBezTo>
                    <a:pt x="11993" y="7554"/>
                    <a:pt x="11993" y="7502"/>
                    <a:pt x="12020" y="7423"/>
                  </a:cubicBezTo>
                  <a:cubicBezTo>
                    <a:pt x="12020" y="7423"/>
                    <a:pt x="12020" y="7423"/>
                    <a:pt x="12020" y="7397"/>
                  </a:cubicBezTo>
                  <a:cubicBezTo>
                    <a:pt x="12020" y="7371"/>
                    <a:pt x="12020" y="7344"/>
                    <a:pt x="12046" y="7292"/>
                  </a:cubicBezTo>
                  <a:lnTo>
                    <a:pt x="12046" y="7266"/>
                  </a:lnTo>
                  <a:cubicBezTo>
                    <a:pt x="12281" y="5983"/>
                    <a:pt x="12046" y="4909"/>
                    <a:pt x="11836" y="4307"/>
                  </a:cubicBezTo>
                  <a:cubicBezTo>
                    <a:pt x="11836" y="4255"/>
                    <a:pt x="11810" y="4229"/>
                    <a:pt x="11810" y="4202"/>
                  </a:cubicBezTo>
                  <a:lnTo>
                    <a:pt x="11810" y="4176"/>
                  </a:lnTo>
                  <a:cubicBezTo>
                    <a:pt x="11784" y="4098"/>
                    <a:pt x="11758" y="4019"/>
                    <a:pt x="11731" y="3967"/>
                  </a:cubicBezTo>
                  <a:cubicBezTo>
                    <a:pt x="11574" y="3574"/>
                    <a:pt x="11182" y="2474"/>
                    <a:pt x="10291" y="1532"/>
                  </a:cubicBezTo>
                  <a:cubicBezTo>
                    <a:pt x="10265" y="1505"/>
                    <a:pt x="10239" y="1479"/>
                    <a:pt x="10213" y="1453"/>
                  </a:cubicBezTo>
                  <a:lnTo>
                    <a:pt x="10187" y="1427"/>
                  </a:lnTo>
                  <a:cubicBezTo>
                    <a:pt x="9768" y="1008"/>
                    <a:pt x="9270" y="615"/>
                    <a:pt x="8616" y="353"/>
                  </a:cubicBezTo>
                  <a:cubicBezTo>
                    <a:pt x="8197" y="196"/>
                    <a:pt x="7751" y="91"/>
                    <a:pt x="7333" y="39"/>
                  </a:cubicBezTo>
                  <a:lnTo>
                    <a:pt x="7306" y="39"/>
                  </a:lnTo>
                  <a:cubicBezTo>
                    <a:pt x="7280" y="39"/>
                    <a:pt x="7228" y="13"/>
                    <a:pt x="7202" y="13"/>
                  </a:cubicBezTo>
                  <a:lnTo>
                    <a:pt x="7175" y="13"/>
                  </a:lnTo>
                  <a:cubicBezTo>
                    <a:pt x="7062" y="5"/>
                    <a:pt x="6949" y="1"/>
                    <a:pt x="68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842800" y="4075800"/>
              <a:ext cx="81200" cy="86025"/>
            </a:xfrm>
            <a:custGeom>
              <a:avLst/>
              <a:gdLst/>
              <a:ahLst/>
              <a:cxnLst/>
              <a:rect l="l" t="t" r="r" b="b"/>
              <a:pathLst>
                <a:path w="3248" h="3441" extrusionOk="0">
                  <a:moveTo>
                    <a:pt x="1806" y="1"/>
                  </a:moveTo>
                  <a:cubicBezTo>
                    <a:pt x="1608" y="1"/>
                    <a:pt x="1417" y="35"/>
                    <a:pt x="1257" y="115"/>
                  </a:cubicBezTo>
                  <a:cubicBezTo>
                    <a:pt x="1205" y="115"/>
                    <a:pt x="1179" y="141"/>
                    <a:pt x="1153" y="141"/>
                  </a:cubicBezTo>
                  <a:cubicBezTo>
                    <a:pt x="917" y="246"/>
                    <a:pt x="708" y="403"/>
                    <a:pt x="577" y="534"/>
                  </a:cubicBezTo>
                  <a:lnTo>
                    <a:pt x="550" y="560"/>
                  </a:lnTo>
                  <a:cubicBezTo>
                    <a:pt x="524" y="586"/>
                    <a:pt x="498" y="612"/>
                    <a:pt x="498" y="638"/>
                  </a:cubicBezTo>
                  <a:cubicBezTo>
                    <a:pt x="315" y="822"/>
                    <a:pt x="184" y="1031"/>
                    <a:pt x="132" y="1241"/>
                  </a:cubicBezTo>
                  <a:cubicBezTo>
                    <a:pt x="105" y="1267"/>
                    <a:pt x="105" y="1319"/>
                    <a:pt x="79" y="1345"/>
                  </a:cubicBezTo>
                  <a:cubicBezTo>
                    <a:pt x="53" y="1529"/>
                    <a:pt x="27" y="1660"/>
                    <a:pt x="27" y="1738"/>
                  </a:cubicBezTo>
                  <a:cubicBezTo>
                    <a:pt x="1" y="1843"/>
                    <a:pt x="1" y="1974"/>
                    <a:pt x="1" y="2105"/>
                  </a:cubicBezTo>
                  <a:cubicBezTo>
                    <a:pt x="1" y="2157"/>
                    <a:pt x="1" y="2183"/>
                    <a:pt x="27" y="2236"/>
                  </a:cubicBezTo>
                  <a:cubicBezTo>
                    <a:pt x="27" y="2393"/>
                    <a:pt x="105" y="2602"/>
                    <a:pt x="210" y="2786"/>
                  </a:cubicBezTo>
                  <a:cubicBezTo>
                    <a:pt x="262" y="2864"/>
                    <a:pt x="315" y="2916"/>
                    <a:pt x="367" y="2969"/>
                  </a:cubicBezTo>
                  <a:cubicBezTo>
                    <a:pt x="393" y="2995"/>
                    <a:pt x="420" y="3021"/>
                    <a:pt x="446" y="3047"/>
                  </a:cubicBezTo>
                  <a:cubicBezTo>
                    <a:pt x="655" y="3231"/>
                    <a:pt x="917" y="3335"/>
                    <a:pt x="1179" y="3388"/>
                  </a:cubicBezTo>
                  <a:cubicBezTo>
                    <a:pt x="1205" y="3414"/>
                    <a:pt x="1231" y="3414"/>
                    <a:pt x="1284" y="3414"/>
                  </a:cubicBezTo>
                  <a:cubicBezTo>
                    <a:pt x="1388" y="3440"/>
                    <a:pt x="1493" y="3440"/>
                    <a:pt x="1598" y="3440"/>
                  </a:cubicBezTo>
                  <a:cubicBezTo>
                    <a:pt x="1755" y="3414"/>
                    <a:pt x="1886" y="3388"/>
                    <a:pt x="2017" y="3335"/>
                  </a:cubicBezTo>
                  <a:cubicBezTo>
                    <a:pt x="2069" y="3335"/>
                    <a:pt x="2095" y="3309"/>
                    <a:pt x="2122" y="3309"/>
                  </a:cubicBezTo>
                  <a:cubicBezTo>
                    <a:pt x="2383" y="3204"/>
                    <a:pt x="2567" y="3021"/>
                    <a:pt x="2698" y="2890"/>
                  </a:cubicBezTo>
                  <a:cubicBezTo>
                    <a:pt x="2724" y="2864"/>
                    <a:pt x="2750" y="2838"/>
                    <a:pt x="2776" y="2812"/>
                  </a:cubicBezTo>
                  <a:cubicBezTo>
                    <a:pt x="2829" y="2733"/>
                    <a:pt x="2855" y="2707"/>
                    <a:pt x="2881" y="2655"/>
                  </a:cubicBezTo>
                  <a:cubicBezTo>
                    <a:pt x="2959" y="2576"/>
                    <a:pt x="3064" y="2419"/>
                    <a:pt x="3143" y="2183"/>
                  </a:cubicBezTo>
                  <a:cubicBezTo>
                    <a:pt x="3169" y="2157"/>
                    <a:pt x="3169" y="2131"/>
                    <a:pt x="3169" y="2079"/>
                  </a:cubicBezTo>
                  <a:cubicBezTo>
                    <a:pt x="3195" y="2079"/>
                    <a:pt x="3195" y="2052"/>
                    <a:pt x="3195" y="2026"/>
                  </a:cubicBezTo>
                  <a:cubicBezTo>
                    <a:pt x="3247" y="1764"/>
                    <a:pt x="3247" y="1529"/>
                    <a:pt x="3195" y="1345"/>
                  </a:cubicBezTo>
                  <a:cubicBezTo>
                    <a:pt x="3195" y="1319"/>
                    <a:pt x="3195" y="1267"/>
                    <a:pt x="3169" y="1241"/>
                  </a:cubicBezTo>
                  <a:cubicBezTo>
                    <a:pt x="3169" y="1162"/>
                    <a:pt x="3143" y="1110"/>
                    <a:pt x="3117" y="1057"/>
                  </a:cubicBezTo>
                  <a:cubicBezTo>
                    <a:pt x="3090" y="979"/>
                    <a:pt x="3012" y="743"/>
                    <a:pt x="2855" y="534"/>
                  </a:cubicBezTo>
                  <a:cubicBezTo>
                    <a:pt x="2829" y="508"/>
                    <a:pt x="2802" y="481"/>
                    <a:pt x="2776" y="455"/>
                  </a:cubicBezTo>
                  <a:cubicBezTo>
                    <a:pt x="2645" y="298"/>
                    <a:pt x="2488" y="167"/>
                    <a:pt x="2279" y="89"/>
                  </a:cubicBezTo>
                  <a:cubicBezTo>
                    <a:pt x="2226" y="62"/>
                    <a:pt x="2148" y="36"/>
                    <a:pt x="2095" y="36"/>
                  </a:cubicBezTo>
                  <a:cubicBezTo>
                    <a:pt x="2043" y="10"/>
                    <a:pt x="2017" y="10"/>
                    <a:pt x="1991" y="10"/>
                  </a:cubicBezTo>
                  <a:cubicBezTo>
                    <a:pt x="1929" y="4"/>
                    <a:pt x="1867" y="1"/>
                    <a:pt x="18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2889925" y="3958875"/>
              <a:ext cx="23600" cy="118500"/>
            </a:xfrm>
            <a:custGeom>
              <a:avLst/>
              <a:gdLst/>
              <a:ahLst/>
              <a:cxnLst/>
              <a:rect l="l" t="t" r="r" b="b"/>
              <a:pathLst>
                <a:path w="944" h="4740" extrusionOk="0">
                  <a:moveTo>
                    <a:pt x="786" y="0"/>
                  </a:moveTo>
                  <a:cubicBezTo>
                    <a:pt x="525" y="655"/>
                    <a:pt x="341" y="1335"/>
                    <a:pt x="210" y="2016"/>
                  </a:cubicBezTo>
                  <a:cubicBezTo>
                    <a:pt x="53" y="2906"/>
                    <a:pt x="1" y="3797"/>
                    <a:pt x="79" y="4687"/>
                  </a:cubicBezTo>
                  <a:lnTo>
                    <a:pt x="79" y="4713"/>
                  </a:lnTo>
                  <a:lnTo>
                    <a:pt x="106" y="4713"/>
                  </a:lnTo>
                  <a:cubicBezTo>
                    <a:pt x="132" y="4713"/>
                    <a:pt x="184" y="4713"/>
                    <a:pt x="210" y="4739"/>
                  </a:cubicBezTo>
                  <a:lnTo>
                    <a:pt x="237" y="4739"/>
                  </a:lnTo>
                  <a:lnTo>
                    <a:pt x="237" y="4713"/>
                  </a:lnTo>
                  <a:cubicBezTo>
                    <a:pt x="158" y="3823"/>
                    <a:pt x="184" y="2906"/>
                    <a:pt x="341" y="2042"/>
                  </a:cubicBezTo>
                  <a:cubicBezTo>
                    <a:pt x="472" y="1362"/>
                    <a:pt x="682" y="681"/>
                    <a:pt x="944" y="26"/>
                  </a:cubicBezTo>
                  <a:lnTo>
                    <a:pt x="917" y="26"/>
                  </a:lnTo>
                  <a:cubicBezTo>
                    <a:pt x="891" y="0"/>
                    <a:pt x="839" y="0"/>
                    <a:pt x="8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827750" y="3976550"/>
              <a:ext cx="47150" cy="103450"/>
            </a:xfrm>
            <a:custGeom>
              <a:avLst/>
              <a:gdLst/>
              <a:ahLst/>
              <a:cxnLst/>
              <a:rect l="l" t="t" r="r" b="b"/>
              <a:pathLst>
                <a:path w="1886" h="4138" extrusionOk="0">
                  <a:moveTo>
                    <a:pt x="1886" y="4085"/>
                  </a:moveTo>
                  <a:lnTo>
                    <a:pt x="1873" y="4098"/>
                  </a:lnTo>
                  <a:lnTo>
                    <a:pt x="1873" y="4098"/>
                  </a:lnTo>
                  <a:lnTo>
                    <a:pt x="1886" y="4111"/>
                  </a:lnTo>
                  <a:lnTo>
                    <a:pt x="1886" y="4085"/>
                  </a:lnTo>
                  <a:close/>
                  <a:moveTo>
                    <a:pt x="131" y="0"/>
                  </a:moveTo>
                  <a:lnTo>
                    <a:pt x="27" y="52"/>
                  </a:lnTo>
                  <a:lnTo>
                    <a:pt x="0" y="52"/>
                  </a:lnTo>
                  <a:cubicBezTo>
                    <a:pt x="105" y="602"/>
                    <a:pt x="236" y="1152"/>
                    <a:pt x="445" y="1676"/>
                  </a:cubicBezTo>
                  <a:cubicBezTo>
                    <a:pt x="760" y="2540"/>
                    <a:pt x="1205" y="3378"/>
                    <a:pt x="1729" y="4137"/>
                  </a:cubicBezTo>
                  <a:lnTo>
                    <a:pt x="1755" y="4137"/>
                  </a:lnTo>
                  <a:lnTo>
                    <a:pt x="1859" y="4111"/>
                  </a:lnTo>
                  <a:lnTo>
                    <a:pt x="1873" y="4098"/>
                  </a:lnTo>
                  <a:lnTo>
                    <a:pt x="1873" y="4098"/>
                  </a:lnTo>
                  <a:lnTo>
                    <a:pt x="1859" y="4085"/>
                  </a:lnTo>
                  <a:cubicBezTo>
                    <a:pt x="1336" y="3325"/>
                    <a:pt x="891" y="2488"/>
                    <a:pt x="576" y="1623"/>
                  </a:cubicBezTo>
                  <a:cubicBezTo>
                    <a:pt x="393" y="1100"/>
                    <a:pt x="236" y="550"/>
                    <a:pt x="1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2767525" y="4024975"/>
              <a:ext cx="90350" cy="67450"/>
            </a:xfrm>
            <a:custGeom>
              <a:avLst/>
              <a:gdLst/>
              <a:ahLst/>
              <a:cxnLst/>
              <a:rect l="l" t="t" r="r" b="b"/>
              <a:pathLst>
                <a:path w="3614" h="2698" extrusionOk="0">
                  <a:moveTo>
                    <a:pt x="105" y="1"/>
                  </a:moveTo>
                  <a:cubicBezTo>
                    <a:pt x="79" y="1"/>
                    <a:pt x="79" y="27"/>
                    <a:pt x="79" y="27"/>
                  </a:cubicBezTo>
                  <a:cubicBezTo>
                    <a:pt x="53" y="53"/>
                    <a:pt x="53" y="79"/>
                    <a:pt x="27" y="105"/>
                  </a:cubicBezTo>
                  <a:cubicBezTo>
                    <a:pt x="27" y="105"/>
                    <a:pt x="27" y="105"/>
                    <a:pt x="0" y="132"/>
                  </a:cubicBezTo>
                  <a:cubicBezTo>
                    <a:pt x="341" y="498"/>
                    <a:pt x="707" y="839"/>
                    <a:pt x="1074" y="1179"/>
                  </a:cubicBezTo>
                  <a:cubicBezTo>
                    <a:pt x="1807" y="1781"/>
                    <a:pt x="2619" y="2305"/>
                    <a:pt x="3483" y="2671"/>
                  </a:cubicBezTo>
                  <a:lnTo>
                    <a:pt x="3509" y="2698"/>
                  </a:lnTo>
                  <a:lnTo>
                    <a:pt x="3509" y="2671"/>
                  </a:lnTo>
                  <a:lnTo>
                    <a:pt x="3561" y="2645"/>
                  </a:lnTo>
                  <a:lnTo>
                    <a:pt x="3561" y="2619"/>
                  </a:lnTo>
                  <a:cubicBezTo>
                    <a:pt x="3588" y="2619"/>
                    <a:pt x="3588" y="2593"/>
                    <a:pt x="3588" y="2593"/>
                  </a:cubicBezTo>
                  <a:lnTo>
                    <a:pt x="3614" y="2567"/>
                  </a:lnTo>
                  <a:lnTo>
                    <a:pt x="3588" y="2567"/>
                  </a:lnTo>
                  <a:cubicBezTo>
                    <a:pt x="2697" y="2174"/>
                    <a:pt x="1886" y="1676"/>
                    <a:pt x="1153" y="1048"/>
                  </a:cubicBezTo>
                  <a:cubicBezTo>
                    <a:pt x="786" y="734"/>
                    <a:pt x="419" y="393"/>
                    <a:pt x="1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2736750" y="4094375"/>
              <a:ext cx="110000" cy="17075"/>
            </a:xfrm>
            <a:custGeom>
              <a:avLst/>
              <a:gdLst/>
              <a:ahLst/>
              <a:cxnLst/>
              <a:rect l="l" t="t" r="r" b="b"/>
              <a:pathLst>
                <a:path w="4400" h="683" extrusionOk="0">
                  <a:moveTo>
                    <a:pt x="27" y="0"/>
                  </a:moveTo>
                  <a:cubicBezTo>
                    <a:pt x="1" y="53"/>
                    <a:pt x="1" y="79"/>
                    <a:pt x="1" y="105"/>
                  </a:cubicBezTo>
                  <a:cubicBezTo>
                    <a:pt x="1" y="105"/>
                    <a:pt x="1" y="131"/>
                    <a:pt x="1" y="131"/>
                  </a:cubicBezTo>
                  <a:cubicBezTo>
                    <a:pt x="472" y="288"/>
                    <a:pt x="996" y="419"/>
                    <a:pt x="1493" y="524"/>
                  </a:cubicBezTo>
                  <a:cubicBezTo>
                    <a:pt x="1624" y="550"/>
                    <a:pt x="1755" y="576"/>
                    <a:pt x="1886" y="576"/>
                  </a:cubicBezTo>
                  <a:cubicBezTo>
                    <a:pt x="2343" y="650"/>
                    <a:pt x="2809" y="682"/>
                    <a:pt x="3274" y="682"/>
                  </a:cubicBezTo>
                  <a:cubicBezTo>
                    <a:pt x="3634" y="682"/>
                    <a:pt x="3993" y="663"/>
                    <a:pt x="4347" y="629"/>
                  </a:cubicBezTo>
                  <a:lnTo>
                    <a:pt x="4347" y="602"/>
                  </a:lnTo>
                  <a:cubicBezTo>
                    <a:pt x="4374" y="576"/>
                    <a:pt x="4374" y="550"/>
                    <a:pt x="4400" y="498"/>
                  </a:cubicBezTo>
                  <a:lnTo>
                    <a:pt x="4400" y="471"/>
                  </a:lnTo>
                  <a:lnTo>
                    <a:pt x="4374" y="471"/>
                  </a:lnTo>
                  <a:cubicBezTo>
                    <a:pt x="4006" y="517"/>
                    <a:pt x="3644" y="538"/>
                    <a:pt x="3284" y="538"/>
                  </a:cubicBezTo>
                  <a:cubicBezTo>
                    <a:pt x="2824" y="538"/>
                    <a:pt x="2368" y="504"/>
                    <a:pt x="1912" y="445"/>
                  </a:cubicBezTo>
                  <a:cubicBezTo>
                    <a:pt x="1781" y="419"/>
                    <a:pt x="1650" y="393"/>
                    <a:pt x="1519" y="393"/>
                  </a:cubicBezTo>
                  <a:cubicBezTo>
                    <a:pt x="1022" y="288"/>
                    <a:pt x="498" y="157"/>
                    <a:pt x="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734125" y="4127750"/>
              <a:ext cx="110000" cy="48475"/>
            </a:xfrm>
            <a:custGeom>
              <a:avLst/>
              <a:gdLst/>
              <a:ahLst/>
              <a:cxnLst/>
              <a:rect l="l" t="t" r="r" b="b"/>
              <a:pathLst>
                <a:path w="4400" h="1939" extrusionOk="0">
                  <a:moveTo>
                    <a:pt x="4374" y="1"/>
                  </a:moveTo>
                  <a:lnTo>
                    <a:pt x="4348" y="27"/>
                  </a:lnTo>
                  <a:cubicBezTo>
                    <a:pt x="3588" y="550"/>
                    <a:pt x="2777" y="996"/>
                    <a:pt x="1912" y="1310"/>
                  </a:cubicBezTo>
                  <a:cubicBezTo>
                    <a:pt x="1284" y="1519"/>
                    <a:pt x="656" y="1676"/>
                    <a:pt x="1" y="1781"/>
                  </a:cubicBezTo>
                  <a:cubicBezTo>
                    <a:pt x="1" y="1781"/>
                    <a:pt x="1" y="1807"/>
                    <a:pt x="1" y="1807"/>
                  </a:cubicBezTo>
                  <a:lnTo>
                    <a:pt x="1" y="1912"/>
                  </a:lnTo>
                  <a:lnTo>
                    <a:pt x="1" y="1938"/>
                  </a:lnTo>
                  <a:cubicBezTo>
                    <a:pt x="682" y="1833"/>
                    <a:pt x="1336" y="1676"/>
                    <a:pt x="1965" y="1441"/>
                  </a:cubicBezTo>
                  <a:cubicBezTo>
                    <a:pt x="2829" y="1126"/>
                    <a:pt x="3641" y="708"/>
                    <a:pt x="4374" y="184"/>
                  </a:cubicBezTo>
                  <a:lnTo>
                    <a:pt x="4400" y="158"/>
                  </a:lnTo>
                  <a:lnTo>
                    <a:pt x="4400" y="131"/>
                  </a:lnTo>
                  <a:cubicBezTo>
                    <a:pt x="4374" y="105"/>
                    <a:pt x="4374" y="53"/>
                    <a:pt x="4374" y="27"/>
                  </a:cubicBezTo>
                  <a:lnTo>
                    <a:pt x="437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774725" y="4149350"/>
              <a:ext cx="79875" cy="97575"/>
            </a:xfrm>
            <a:custGeom>
              <a:avLst/>
              <a:gdLst/>
              <a:ahLst/>
              <a:cxnLst/>
              <a:rect l="l" t="t" r="r" b="b"/>
              <a:pathLst>
                <a:path w="3195" h="3903" extrusionOk="0">
                  <a:moveTo>
                    <a:pt x="3090" y="1"/>
                  </a:moveTo>
                  <a:lnTo>
                    <a:pt x="3090" y="27"/>
                  </a:lnTo>
                  <a:cubicBezTo>
                    <a:pt x="2697" y="839"/>
                    <a:pt x="2226" y="1572"/>
                    <a:pt x="1676" y="2252"/>
                  </a:cubicBezTo>
                  <a:cubicBezTo>
                    <a:pt x="1257" y="2724"/>
                    <a:pt x="603" y="3352"/>
                    <a:pt x="0" y="3824"/>
                  </a:cubicBezTo>
                  <a:lnTo>
                    <a:pt x="27" y="3824"/>
                  </a:lnTo>
                  <a:cubicBezTo>
                    <a:pt x="53" y="3850"/>
                    <a:pt x="79" y="3876"/>
                    <a:pt x="105" y="3902"/>
                  </a:cubicBezTo>
                  <a:cubicBezTo>
                    <a:pt x="707" y="3431"/>
                    <a:pt x="1362" y="2829"/>
                    <a:pt x="1781" y="2357"/>
                  </a:cubicBezTo>
                  <a:cubicBezTo>
                    <a:pt x="2331" y="1676"/>
                    <a:pt x="2828" y="917"/>
                    <a:pt x="3195" y="132"/>
                  </a:cubicBezTo>
                  <a:lnTo>
                    <a:pt x="3195" y="105"/>
                  </a:lnTo>
                  <a:cubicBezTo>
                    <a:pt x="3169" y="79"/>
                    <a:pt x="3143" y="53"/>
                    <a:pt x="3116" y="27"/>
                  </a:cubicBezTo>
                  <a:lnTo>
                    <a:pt x="309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2853925" y="4159825"/>
              <a:ext cx="22950" cy="118500"/>
            </a:xfrm>
            <a:custGeom>
              <a:avLst/>
              <a:gdLst/>
              <a:ahLst/>
              <a:cxnLst/>
              <a:rect l="l" t="t" r="r" b="b"/>
              <a:pathLst>
                <a:path w="918" h="4740" extrusionOk="0">
                  <a:moveTo>
                    <a:pt x="708" y="1"/>
                  </a:moveTo>
                  <a:lnTo>
                    <a:pt x="708" y="27"/>
                  </a:lnTo>
                  <a:cubicBezTo>
                    <a:pt x="786" y="943"/>
                    <a:pt x="760" y="1833"/>
                    <a:pt x="603" y="2698"/>
                  </a:cubicBezTo>
                  <a:cubicBezTo>
                    <a:pt x="472" y="3352"/>
                    <a:pt x="263" y="4085"/>
                    <a:pt x="1" y="4740"/>
                  </a:cubicBezTo>
                  <a:lnTo>
                    <a:pt x="158" y="4740"/>
                  </a:lnTo>
                  <a:cubicBezTo>
                    <a:pt x="420" y="4112"/>
                    <a:pt x="603" y="3431"/>
                    <a:pt x="734" y="2750"/>
                  </a:cubicBezTo>
                  <a:lnTo>
                    <a:pt x="734" y="2724"/>
                  </a:lnTo>
                  <a:cubicBezTo>
                    <a:pt x="891" y="1860"/>
                    <a:pt x="917" y="943"/>
                    <a:pt x="839" y="53"/>
                  </a:cubicBezTo>
                  <a:lnTo>
                    <a:pt x="839" y="27"/>
                  </a:lnTo>
                  <a:lnTo>
                    <a:pt x="734" y="27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2892550" y="4157875"/>
              <a:ext cx="47150" cy="105400"/>
            </a:xfrm>
            <a:custGeom>
              <a:avLst/>
              <a:gdLst/>
              <a:ahLst/>
              <a:cxnLst/>
              <a:rect l="l" t="t" r="r" b="b"/>
              <a:pathLst>
                <a:path w="1886" h="4216" extrusionOk="0">
                  <a:moveTo>
                    <a:pt x="132" y="0"/>
                  </a:moveTo>
                  <a:cubicBezTo>
                    <a:pt x="105" y="26"/>
                    <a:pt x="79" y="26"/>
                    <a:pt x="27" y="52"/>
                  </a:cubicBezTo>
                  <a:lnTo>
                    <a:pt x="1" y="52"/>
                  </a:lnTo>
                  <a:lnTo>
                    <a:pt x="27" y="79"/>
                  </a:lnTo>
                  <a:cubicBezTo>
                    <a:pt x="577" y="812"/>
                    <a:pt x="996" y="1623"/>
                    <a:pt x="1310" y="2514"/>
                  </a:cubicBezTo>
                  <a:cubicBezTo>
                    <a:pt x="1519" y="3064"/>
                    <a:pt x="1650" y="3640"/>
                    <a:pt x="1755" y="4216"/>
                  </a:cubicBezTo>
                  <a:lnTo>
                    <a:pt x="1781" y="4216"/>
                  </a:lnTo>
                  <a:cubicBezTo>
                    <a:pt x="1807" y="4216"/>
                    <a:pt x="1834" y="4190"/>
                    <a:pt x="1886" y="4163"/>
                  </a:cubicBezTo>
                  <a:cubicBezTo>
                    <a:pt x="1807" y="3587"/>
                    <a:pt x="1650" y="3011"/>
                    <a:pt x="1441" y="2461"/>
                  </a:cubicBezTo>
                  <a:cubicBezTo>
                    <a:pt x="1127" y="1571"/>
                    <a:pt x="708" y="759"/>
                    <a:pt x="1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2909575" y="4145425"/>
              <a:ext cx="89700" cy="66800"/>
            </a:xfrm>
            <a:custGeom>
              <a:avLst/>
              <a:gdLst/>
              <a:ahLst/>
              <a:cxnLst/>
              <a:rect l="l" t="t" r="r" b="b"/>
              <a:pathLst>
                <a:path w="3588" h="2672" extrusionOk="0">
                  <a:moveTo>
                    <a:pt x="105" y="1"/>
                  </a:moveTo>
                  <a:cubicBezTo>
                    <a:pt x="79" y="27"/>
                    <a:pt x="53" y="53"/>
                    <a:pt x="27" y="79"/>
                  </a:cubicBezTo>
                  <a:lnTo>
                    <a:pt x="0" y="105"/>
                  </a:lnTo>
                  <a:lnTo>
                    <a:pt x="27" y="105"/>
                  </a:lnTo>
                  <a:cubicBezTo>
                    <a:pt x="917" y="498"/>
                    <a:pt x="1729" y="1022"/>
                    <a:pt x="2436" y="1624"/>
                  </a:cubicBezTo>
                  <a:cubicBezTo>
                    <a:pt x="2828" y="1938"/>
                    <a:pt x="3169" y="2279"/>
                    <a:pt x="3509" y="2671"/>
                  </a:cubicBezTo>
                  <a:cubicBezTo>
                    <a:pt x="3509" y="2671"/>
                    <a:pt x="3509" y="2645"/>
                    <a:pt x="3509" y="2645"/>
                  </a:cubicBezTo>
                  <a:cubicBezTo>
                    <a:pt x="3535" y="2619"/>
                    <a:pt x="3561" y="2593"/>
                    <a:pt x="3588" y="2567"/>
                  </a:cubicBezTo>
                  <a:cubicBezTo>
                    <a:pt x="3588" y="2567"/>
                    <a:pt x="3588" y="2540"/>
                    <a:pt x="3588" y="2540"/>
                  </a:cubicBezTo>
                  <a:cubicBezTo>
                    <a:pt x="3273" y="2174"/>
                    <a:pt x="2907" y="1833"/>
                    <a:pt x="2540" y="1519"/>
                  </a:cubicBezTo>
                  <a:cubicBezTo>
                    <a:pt x="1807" y="891"/>
                    <a:pt x="995" y="393"/>
                    <a:pt x="1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2920700" y="4126075"/>
              <a:ext cx="110650" cy="17400"/>
            </a:xfrm>
            <a:custGeom>
              <a:avLst/>
              <a:gdLst/>
              <a:ahLst/>
              <a:cxnLst/>
              <a:rect l="l" t="t" r="r" b="b"/>
              <a:pathLst>
                <a:path w="4426" h="696" extrusionOk="0">
                  <a:moveTo>
                    <a:pt x="1129" y="1"/>
                  </a:moveTo>
                  <a:cubicBezTo>
                    <a:pt x="770" y="1"/>
                    <a:pt x="409" y="22"/>
                    <a:pt x="53" y="68"/>
                  </a:cubicBezTo>
                  <a:cubicBezTo>
                    <a:pt x="27" y="94"/>
                    <a:pt x="27" y="146"/>
                    <a:pt x="1" y="172"/>
                  </a:cubicBezTo>
                  <a:lnTo>
                    <a:pt x="1" y="198"/>
                  </a:lnTo>
                  <a:lnTo>
                    <a:pt x="27" y="198"/>
                  </a:lnTo>
                  <a:cubicBezTo>
                    <a:pt x="403" y="162"/>
                    <a:pt x="786" y="142"/>
                    <a:pt x="1169" y="142"/>
                  </a:cubicBezTo>
                  <a:cubicBezTo>
                    <a:pt x="1611" y="142"/>
                    <a:pt x="2053" y="169"/>
                    <a:pt x="2488" y="225"/>
                  </a:cubicBezTo>
                  <a:cubicBezTo>
                    <a:pt x="2619" y="251"/>
                    <a:pt x="2750" y="277"/>
                    <a:pt x="2881" y="303"/>
                  </a:cubicBezTo>
                  <a:cubicBezTo>
                    <a:pt x="3378" y="382"/>
                    <a:pt x="3902" y="513"/>
                    <a:pt x="4400" y="696"/>
                  </a:cubicBezTo>
                  <a:cubicBezTo>
                    <a:pt x="4400" y="696"/>
                    <a:pt x="4400" y="696"/>
                    <a:pt x="4400" y="670"/>
                  </a:cubicBezTo>
                  <a:cubicBezTo>
                    <a:pt x="4400" y="644"/>
                    <a:pt x="4400" y="617"/>
                    <a:pt x="4426" y="565"/>
                  </a:cubicBezTo>
                  <a:cubicBezTo>
                    <a:pt x="3928" y="382"/>
                    <a:pt x="3431" y="251"/>
                    <a:pt x="2907" y="146"/>
                  </a:cubicBezTo>
                  <a:cubicBezTo>
                    <a:pt x="2776" y="120"/>
                    <a:pt x="2619" y="120"/>
                    <a:pt x="2488" y="94"/>
                  </a:cubicBezTo>
                  <a:cubicBezTo>
                    <a:pt x="2047" y="35"/>
                    <a:pt x="1589" y="1"/>
                    <a:pt x="11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922000" y="4062950"/>
              <a:ext cx="104125" cy="47800"/>
            </a:xfrm>
            <a:custGeom>
              <a:avLst/>
              <a:gdLst/>
              <a:ahLst/>
              <a:cxnLst/>
              <a:rect l="l" t="t" r="r" b="b"/>
              <a:pathLst>
                <a:path w="4165" h="1912" extrusionOk="0">
                  <a:moveTo>
                    <a:pt x="4112" y="0"/>
                  </a:moveTo>
                  <a:cubicBezTo>
                    <a:pt x="3562" y="105"/>
                    <a:pt x="3012" y="236"/>
                    <a:pt x="2488" y="419"/>
                  </a:cubicBezTo>
                  <a:cubicBezTo>
                    <a:pt x="1624" y="733"/>
                    <a:pt x="786" y="1179"/>
                    <a:pt x="1" y="1728"/>
                  </a:cubicBezTo>
                  <a:lnTo>
                    <a:pt x="1" y="1755"/>
                  </a:lnTo>
                  <a:cubicBezTo>
                    <a:pt x="1" y="1807"/>
                    <a:pt x="27" y="1833"/>
                    <a:pt x="27" y="1886"/>
                  </a:cubicBezTo>
                  <a:lnTo>
                    <a:pt x="27" y="1912"/>
                  </a:lnTo>
                  <a:lnTo>
                    <a:pt x="53" y="1886"/>
                  </a:lnTo>
                  <a:cubicBezTo>
                    <a:pt x="813" y="1336"/>
                    <a:pt x="1651" y="891"/>
                    <a:pt x="2541" y="550"/>
                  </a:cubicBezTo>
                  <a:cubicBezTo>
                    <a:pt x="3064" y="367"/>
                    <a:pt x="3614" y="236"/>
                    <a:pt x="4164" y="131"/>
                  </a:cubicBezTo>
                  <a:lnTo>
                    <a:pt x="411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911525" y="3994200"/>
              <a:ext cx="75975" cy="96275"/>
            </a:xfrm>
            <a:custGeom>
              <a:avLst/>
              <a:gdLst/>
              <a:ahLst/>
              <a:cxnLst/>
              <a:rect l="l" t="t" r="r" b="b"/>
              <a:pathLst>
                <a:path w="3039" h="3851" extrusionOk="0">
                  <a:moveTo>
                    <a:pt x="2934" y="1"/>
                  </a:moveTo>
                  <a:cubicBezTo>
                    <a:pt x="2410" y="420"/>
                    <a:pt x="1912" y="891"/>
                    <a:pt x="1467" y="1415"/>
                  </a:cubicBezTo>
                  <a:cubicBezTo>
                    <a:pt x="891" y="2096"/>
                    <a:pt x="394" y="2881"/>
                    <a:pt x="1" y="3693"/>
                  </a:cubicBezTo>
                  <a:lnTo>
                    <a:pt x="1" y="3719"/>
                  </a:lnTo>
                  <a:lnTo>
                    <a:pt x="27" y="3719"/>
                  </a:lnTo>
                  <a:cubicBezTo>
                    <a:pt x="53" y="3745"/>
                    <a:pt x="80" y="3798"/>
                    <a:pt x="80" y="3824"/>
                  </a:cubicBezTo>
                  <a:lnTo>
                    <a:pt x="106" y="3850"/>
                  </a:lnTo>
                  <a:lnTo>
                    <a:pt x="132" y="3798"/>
                  </a:lnTo>
                  <a:cubicBezTo>
                    <a:pt x="498" y="2960"/>
                    <a:pt x="996" y="2200"/>
                    <a:pt x="1572" y="1493"/>
                  </a:cubicBezTo>
                  <a:cubicBezTo>
                    <a:pt x="2017" y="996"/>
                    <a:pt x="2488" y="525"/>
                    <a:pt x="3038" y="106"/>
                  </a:cubicBezTo>
                  <a:lnTo>
                    <a:pt x="3012" y="80"/>
                  </a:lnTo>
                  <a:cubicBezTo>
                    <a:pt x="2986" y="53"/>
                    <a:pt x="2960" y="27"/>
                    <a:pt x="2934" y="27"/>
                  </a:cubicBezTo>
                  <a:lnTo>
                    <a:pt x="293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" name="Google Shape;56;p2"/>
          <p:cNvGrpSpPr/>
          <p:nvPr/>
        </p:nvGrpSpPr>
        <p:grpSpPr>
          <a:xfrm>
            <a:off x="-432985" y="4303689"/>
            <a:ext cx="10009970" cy="853912"/>
            <a:chOff x="-432985" y="4303689"/>
            <a:chExt cx="10009970" cy="853912"/>
          </a:xfrm>
        </p:grpSpPr>
        <p:sp>
          <p:nvSpPr>
            <p:cNvPr id="57" name="Google Shape;57;p2"/>
            <p:cNvSpPr/>
            <p:nvPr/>
          </p:nvSpPr>
          <p:spPr>
            <a:xfrm>
              <a:off x="6433387" y="4411892"/>
              <a:ext cx="3143599" cy="745709"/>
            </a:xfrm>
            <a:custGeom>
              <a:avLst/>
              <a:gdLst/>
              <a:ahLst/>
              <a:cxnLst/>
              <a:rect l="l" t="t" r="r" b="b"/>
              <a:pathLst>
                <a:path w="89657" h="21268" extrusionOk="0">
                  <a:moveTo>
                    <a:pt x="50100" y="1"/>
                  </a:moveTo>
                  <a:cubicBezTo>
                    <a:pt x="49957" y="1"/>
                    <a:pt x="49815" y="3"/>
                    <a:pt x="49673" y="6"/>
                  </a:cubicBezTo>
                  <a:cubicBezTo>
                    <a:pt x="43834" y="137"/>
                    <a:pt x="38099" y="2938"/>
                    <a:pt x="34433" y="7468"/>
                  </a:cubicBezTo>
                  <a:cubicBezTo>
                    <a:pt x="32077" y="10375"/>
                    <a:pt x="30244" y="14145"/>
                    <a:pt x="26709" y="15376"/>
                  </a:cubicBezTo>
                  <a:cubicBezTo>
                    <a:pt x="25903" y="15646"/>
                    <a:pt x="25090" y="15758"/>
                    <a:pt x="24272" y="15758"/>
                  </a:cubicBezTo>
                  <a:cubicBezTo>
                    <a:pt x="20966" y="15758"/>
                    <a:pt x="17566" y="13942"/>
                    <a:pt x="14167" y="13438"/>
                  </a:cubicBezTo>
                  <a:cubicBezTo>
                    <a:pt x="13578" y="13350"/>
                    <a:pt x="12987" y="13307"/>
                    <a:pt x="12397" y="13307"/>
                  </a:cubicBezTo>
                  <a:cubicBezTo>
                    <a:pt x="7235" y="13307"/>
                    <a:pt x="2163" y="16591"/>
                    <a:pt x="1" y="21267"/>
                  </a:cubicBezTo>
                  <a:lnTo>
                    <a:pt x="89656" y="21267"/>
                  </a:lnTo>
                  <a:cubicBezTo>
                    <a:pt x="89028" y="18387"/>
                    <a:pt x="85624" y="16292"/>
                    <a:pt x="82482" y="15742"/>
                  </a:cubicBezTo>
                  <a:cubicBezTo>
                    <a:pt x="78790" y="15062"/>
                    <a:pt x="74731" y="15481"/>
                    <a:pt x="71484" y="13543"/>
                  </a:cubicBezTo>
                  <a:cubicBezTo>
                    <a:pt x="68840" y="11946"/>
                    <a:pt x="67269" y="9118"/>
                    <a:pt x="65226" y="6814"/>
                  </a:cubicBezTo>
                  <a:cubicBezTo>
                    <a:pt x="61445" y="2547"/>
                    <a:pt x="55795" y="1"/>
                    <a:pt x="501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8" name="Google Shape;58;p2"/>
            <p:cNvGrpSpPr/>
            <p:nvPr/>
          </p:nvGrpSpPr>
          <p:grpSpPr>
            <a:xfrm>
              <a:off x="4627515" y="4303725"/>
              <a:ext cx="2850686" cy="853877"/>
              <a:chOff x="3846325" y="4177475"/>
              <a:chExt cx="2032575" cy="608825"/>
            </a:xfrm>
          </p:grpSpPr>
          <p:sp>
            <p:nvSpPr>
              <p:cNvPr id="59" name="Google Shape;59;p2"/>
              <p:cNvSpPr/>
              <p:nvPr/>
            </p:nvSpPr>
            <p:spPr>
              <a:xfrm>
                <a:off x="3846325" y="4177475"/>
                <a:ext cx="2032575" cy="608825"/>
              </a:xfrm>
              <a:custGeom>
                <a:avLst/>
                <a:gdLst/>
                <a:ahLst/>
                <a:cxnLst/>
                <a:rect l="l" t="t" r="r" b="b"/>
                <a:pathLst>
                  <a:path w="81303" h="24353" extrusionOk="0">
                    <a:moveTo>
                      <a:pt x="40295" y="0"/>
                    </a:moveTo>
                    <a:cubicBezTo>
                      <a:pt x="39709" y="0"/>
                      <a:pt x="39124" y="27"/>
                      <a:pt x="38544" y="80"/>
                    </a:cubicBezTo>
                    <a:cubicBezTo>
                      <a:pt x="38465" y="106"/>
                      <a:pt x="38387" y="106"/>
                      <a:pt x="38334" y="106"/>
                    </a:cubicBezTo>
                    <a:cubicBezTo>
                      <a:pt x="36789" y="290"/>
                      <a:pt x="35271" y="682"/>
                      <a:pt x="33857" y="1258"/>
                    </a:cubicBezTo>
                    <a:cubicBezTo>
                      <a:pt x="33830" y="1285"/>
                      <a:pt x="33804" y="1285"/>
                      <a:pt x="33752" y="1285"/>
                    </a:cubicBezTo>
                    <a:cubicBezTo>
                      <a:pt x="33464" y="1416"/>
                      <a:pt x="33150" y="1546"/>
                      <a:pt x="32862" y="1704"/>
                    </a:cubicBezTo>
                    <a:cubicBezTo>
                      <a:pt x="32809" y="1730"/>
                      <a:pt x="32731" y="1756"/>
                      <a:pt x="32678" y="1782"/>
                    </a:cubicBezTo>
                    <a:cubicBezTo>
                      <a:pt x="30872" y="2672"/>
                      <a:pt x="29222" y="3877"/>
                      <a:pt x="27887" y="5369"/>
                    </a:cubicBezTo>
                    <a:cubicBezTo>
                      <a:pt x="27834" y="5422"/>
                      <a:pt x="27782" y="5500"/>
                      <a:pt x="27729" y="5553"/>
                    </a:cubicBezTo>
                    <a:cubicBezTo>
                      <a:pt x="27206" y="6129"/>
                      <a:pt x="26761" y="6757"/>
                      <a:pt x="26342" y="7438"/>
                    </a:cubicBezTo>
                    <a:cubicBezTo>
                      <a:pt x="26316" y="7464"/>
                      <a:pt x="26289" y="7490"/>
                      <a:pt x="26289" y="7543"/>
                    </a:cubicBezTo>
                    <a:cubicBezTo>
                      <a:pt x="26158" y="7700"/>
                      <a:pt x="26080" y="7883"/>
                      <a:pt x="25975" y="8066"/>
                    </a:cubicBezTo>
                    <a:cubicBezTo>
                      <a:pt x="25190" y="9506"/>
                      <a:pt x="24561" y="11208"/>
                      <a:pt x="23671" y="12596"/>
                    </a:cubicBezTo>
                    <a:lnTo>
                      <a:pt x="23514" y="12806"/>
                    </a:lnTo>
                    <a:cubicBezTo>
                      <a:pt x="22859" y="13774"/>
                      <a:pt x="22074" y="14560"/>
                      <a:pt x="20974" y="15005"/>
                    </a:cubicBezTo>
                    <a:cubicBezTo>
                      <a:pt x="20384" y="15241"/>
                      <a:pt x="19794" y="15349"/>
                      <a:pt x="19185" y="15349"/>
                    </a:cubicBezTo>
                    <a:cubicBezTo>
                      <a:pt x="19118" y="15349"/>
                      <a:pt x="19051" y="15348"/>
                      <a:pt x="18984" y="15346"/>
                    </a:cubicBezTo>
                    <a:lnTo>
                      <a:pt x="18879" y="15346"/>
                    </a:lnTo>
                    <a:cubicBezTo>
                      <a:pt x="18486" y="15346"/>
                      <a:pt x="18094" y="15293"/>
                      <a:pt x="17675" y="15215"/>
                    </a:cubicBezTo>
                    <a:cubicBezTo>
                      <a:pt x="17596" y="15215"/>
                      <a:pt x="17544" y="15188"/>
                      <a:pt x="17465" y="15188"/>
                    </a:cubicBezTo>
                    <a:cubicBezTo>
                      <a:pt x="15868" y="14874"/>
                      <a:pt x="14245" y="14220"/>
                      <a:pt x="12647" y="13905"/>
                    </a:cubicBezTo>
                    <a:cubicBezTo>
                      <a:pt x="11940" y="13774"/>
                      <a:pt x="11233" y="13722"/>
                      <a:pt x="10526" y="13722"/>
                    </a:cubicBezTo>
                    <a:cubicBezTo>
                      <a:pt x="10448" y="13722"/>
                      <a:pt x="10369" y="13722"/>
                      <a:pt x="10317" y="13748"/>
                    </a:cubicBezTo>
                    <a:cubicBezTo>
                      <a:pt x="9741" y="13748"/>
                      <a:pt x="9191" y="13827"/>
                      <a:pt x="8641" y="13932"/>
                    </a:cubicBezTo>
                    <a:cubicBezTo>
                      <a:pt x="8615" y="13932"/>
                      <a:pt x="8589" y="13958"/>
                      <a:pt x="8563" y="13958"/>
                    </a:cubicBezTo>
                    <a:cubicBezTo>
                      <a:pt x="6442" y="14377"/>
                      <a:pt x="4478" y="15424"/>
                      <a:pt x="2985" y="16969"/>
                    </a:cubicBezTo>
                    <a:cubicBezTo>
                      <a:pt x="2645" y="17309"/>
                      <a:pt x="2331" y="17702"/>
                      <a:pt x="2069" y="18069"/>
                    </a:cubicBezTo>
                    <a:cubicBezTo>
                      <a:pt x="2043" y="18095"/>
                      <a:pt x="2016" y="18121"/>
                      <a:pt x="2016" y="18147"/>
                    </a:cubicBezTo>
                    <a:cubicBezTo>
                      <a:pt x="733" y="19954"/>
                      <a:pt x="26" y="22153"/>
                      <a:pt x="0" y="24353"/>
                    </a:cubicBezTo>
                    <a:lnTo>
                      <a:pt x="81303" y="24353"/>
                    </a:lnTo>
                    <a:cubicBezTo>
                      <a:pt x="80046" y="21970"/>
                      <a:pt x="77925" y="20059"/>
                      <a:pt x="75464" y="18933"/>
                    </a:cubicBezTo>
                    <a:cubicBezTo>
                      <a:pt x="75411" y="18933"/>
                      <a:pt x="75385" y="18907"/>
                      <a:pt x="75359" y="18880"/>
                    </a:cubicBezTo>
                    <a:cubicBezTo>
                      <a:pt x="73904" y="18261"/>
                      <a:pt x="72320" y="17901"/>
                      <a:pt x="70743" y="17901"/>
                    </a:cubicBezTo>
                    <a:cubicBezTo>
                      <a:pt x="70588" y="17901"/>
                      <a:pt x="70434" y="17905"/>
                      <a:pt x="70279" y="17912"/>
                    </a:cubicBezTo>
                    <a:cubicBezTo>
                      <a:pt x="68682" y="17962"/>
                      <a:pt x="67032" y="18339"/>
                      <a:pt x="65450" y="18339"/>
                    </a:cubicBezTo>
                    <a:cubicBezTo>
                      <a:pt x="64542" y="18339"/>
                      <a:pt x="63657" y="18215"/>
                      <a:pt x="62817" y="17833"/>
                    </a:cubicBezTo>
                    <a:cubicBezTo>
                      <a:pt x="62581" y="17702"/>
                      <a:pt x="62345" y="17571"/>
                      <a:pt x="62110" y="17440"/>
                    </a:cubicBezTo>
                    <a:cubicBezTo>
                      <a:pt x="62083" y="17414"/>
                      <a:pt x="62057" y="17388"/>
                      <a:pt x="62031" y="17388"/>
                    </a:cubicBezTo>
                    <a:cubicBezTo>
                      <a:pt x="60198" y="16105"/>
                      <a:pt x="59255" y="13748"/>
                      <a:pt x="58208" y="11706"/>
                    </a:cubicBezTo>
                    <a:cubicBezTo>
                      <a:pt x="57553" y="10475"/>
                      <a:pt x="56794" y="9297"/>
                      <a:pt x="55930" y="8197"/>
                    </a:cubicBezTo>
                    <a:cubicBezTo>
                      <a:pt x="55799" y="8040"/>
                      <a:pt x="55668" y="7883"/>
                      <a:pt x="55537" y="7700"/>
                    </a:cubicBezTo>
                    <a:cubicBezTo>
                      <a:pt x="54987" y="7019"/>
                      <a:pt x="54359" y="6338"/>
                      <a:pt x="53704" y="5736"/>
                    </a:cubicBezTo>
                    <a:cubicBezTo>
                      <a:pt x="53678" y="5710"/>
                      <a:pt x="53652" y="5684"/>
                      <a:pt x="53626" y="5657"/>
                    </a:cubicBezTo>
                    <a:cubicBezTo>
                      <a:pt x="51400" y="3536"/>
                      <a:pt x="48756" y="1861"/>
                      <a:pt x="45849" y="918"/>
                    </a:cubicBezTo>
                    <a:cubicBezTo>
                      <a:pt x="45771" y="866"/>
                      <a:pt x="45640" y="839"/>
                      <a:pt x="45561" y="813"/>
                    </a:cubicBezTo>
                    <a:cubicBezTo>
                      <a:pt x="45116" y="656"/>
                      <a:pt x="44671" y="551"/>
                      <a:pt x="44226" y="447"/>
                    </a:cubicBezTo>
                    <a:cubicBezTo>
                      <a:pt x="44173" y="421"/>
                      <a:pt x="44147" y="421"/>
                      <a:pt x="44121" y="421"/>
                    </a:cubicBezTo>
                    <a:cubicBezTo>
                      <a:pt x="43728" y="316"/>
                      <a:pt x="43309" y="237"/>
                      <a:pt x="42890" y="185"/>
                    </a:cubicBezTo>
                    <a:cubicBezTo>
                      <a:pt x="42031" y="60"/>
                      <a:pt x="41162" y="0"/>
                      <a:pt x="4029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5234750" y="4369950"/>
                <a:ext cx="12177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4871" h="16654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252" y="6128"/>
                      <a:pt x="3980" y="13538"/>
                      <a:pt x="4661" y="16654"/>
                    </a:cubicBezTo>
                    <a:lnTo>
                      <a:pt x="4871" y="16654"/>
                    </a:lnTo>
                    <a:cubicBezTo>
                      <a:pt x="4216" y="13669"/>
                      <a:pt x="2566" y="6547"/>
                      <a:pt x="393" y="498"/>
                    </a:cubicBezTo>
                    <a:cubicBezTo>
                      <a:pt x="262" y="315"/>
                      <a:pt x="131" y="158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4984675" y="4197150"/>
                <a:ext cx="202950" cy="589150"/>
              </a:xfrm>
              <a:custGeom>
                <a:avLst/>
                <a:gdLst/>
                <a:ahLst/>
                <a:cxnLst/>
                <a:rect l="l" t="t" r="r" b="b"/>
                <a:pathLst>
                  <a:path w="8118" h="23566" extrusionOk="0">
                    <a:moveTo>
                      <a:pt x="1" y="0"/>
                    </a:moveTo>
                    <a:cubicBezTo>
                      <a:pt x="12" y="3"/>
                      <a:pt x="22" y="6"/>
                      <a:pt x="33" y="9"/>
                    </a:cubicBezTo>
                    <a:lnTo>
                      <a:pt x="33" y="9"/>
                    </a:lnTo>
                    <a:cubicBezTo>
                      <a:pt x="31" y="6"/>
                      <a:pt x="29" y="3"/>
                      <a:pt x="27" y="0"/>
                    </a:cubicBezTo>
                    <a:close/>
                    <a:moveTo>
                      <a:pt x="33" y="9"/>
                    </a:moveTo>
                    <a:lnTo>
                      <a:pt x="33" y="9"/>
                    </a:lnTo>
                    <a:cubicBezTo>
                      <a:pt x="3775" y="5644"/>
                      <a:pt x="6940" y="19065"/>
                      <a:pt x="7935" y="23566"/>
                    </a:cubicBezTo>
                    <a:lnTo>
                      <a:pt x="8118" y="23566"/>
                    </a:lnTo>
                    <a:cubicBezTo>
                      <a:pt x="7175" y="19167"/>
                      <a:pt x="4059" y="5918"/>
                      <a:pt x="315" y="105"/>
                    </a:cubicBezTo>
                    <a:cubicBezTo>
                      <a:pt x="221" y="81"/>
                      <a:pt x="127" y="37"/>
                      <a:pt x="33" y="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4804675" y="4179475"/>
                <a:ext cx="214725" cy="606825"/>
              </a:xfrm>
              <a:custGeom>
                <a:avLst/>
                <a:gdLst/>
                <a:ahLst/>
                <a:cxnLst/>
                <a:rect l="l" t="t" r="r" b="b"/>
                <a:pathLst>
                  <a:path w="8589" h="24273" extrusionOk="0">
                    <a:moveTo>
                      <a:pt x="210" y="0"/>
                    </a:moveTo>
                    <a:cubicBezTo>
                      <a:pt x="131" y="0"/>
                      <a:pt x="53" y="26"/>
                      <a:pt x="0" y="26"/>
                    </a:cubicBezTo>
                    <a:cubicBezTo>
                      <a:pt x="3954" y="5158"/>
                      <a:pt x="7358" y="19560"/>
                      <a:pt x="8379" y="24273"/>
                    </a:cubicBezTo>
                    <a:lnTo>
                      <a:pt x="8589" y="24273"/>
                    </a:lnTo>
                    <a:cubicBezTo>
                      <a:pt x="7567" y="19638"/>
                      <a:pt x="4216" y="5289"/>
                      <a:pt x="2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4663275" y="4220050"/>
                <a:ext cx="187250" cy="566250"/>
              </a:xfrm>
              <a:custGeom>
                <a:avLst/>
                <a:gdLst/>
                <a:ahLst/>
                <a:cxnLst/>
                <a:rect l="l" t="t" r="r" b="b"/>
                <a:pathLst>
                  <a:path w="7490" h="22650" extrusionOk="0">
                    <a:moveTo>
                      <a:pt x="184" y="1"/>
                    </a:moveTo>
                    <a:cubicBezTo>
                      <a:pt x="131" y="27"/>
                      <a:pt x="53" y="53"/>
                      <a:pt x="0" y="79"/>
                    </a:cubicBezTo>
                    <a:cubicBezTo>
                      <a:pt x="3483" y="6154"/>
                      <a:pt x="6363" y="18382"/>
                      <a:pt x="7306" y="22650"/>
                    </a:cubicBezTo>
                    <a:lnTo>
                      <a:pt x="7489" y="22650"/>
                    </a:lnTo>
                    <a:cubicBezTo>
                      <a:pt x="6573" y="18434"/>
                      <a:pt x="3692" y="6154"/>
                      <a:pt x="18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4539550" y="4311700"/>
                <a:ext cx="142725" cy="474600"/>
              </a:xfrm>
              <a:custGeom>
                <a:avLst/>
                <a:gdLst/>
                <a:ahLst/>
                <a:cxnLst/>
                <a:rect l="l" t="t" r="r" b="b"/>
                <a:pathLst>
                  <a:path w="5709" h="18984" extrusionOk="0">
                    <a:moveTo>
                      <a:pt x="158" y="0"/>
                    </a:moveTo>
                    <a:cubicBezTo>
                      <a:pt x="105" y="53"/>
                      <a:pt x="53" y="105"/>
                      <a:pt x="0" y="157"/>
                    </a:cubicBezTo>
                    <a:cubicBezTo>
                      <a:pt x="2671" y="6599"/>
                      <a:pt x="4740" y="15475"/>
                      <a:pt x="5499" y="18984"/>
                    </a:cubicBezTo>
                    <a:lnTo>
                      <a:pt x="5709" y="18984"/>
                    </a:lnTo>
                    <a:cubicBezTo>
                      <a:pt x="4949" y="15501"/>
                      <a:pt x="2855" y="6494"/>
                      <a:pt x="1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4434150" y="4492375"/>
                <a:ext cx="79250" cy="293925"/>
              </a:xfrm>
              <a:custGeom>
                <a:avLst/>
                <a:gdLst/>
                <a:ahLst/>
                <a:cxnLst/>
                <a:rect l="l" t="t" r="r" b="b"/>
                <a:pathLst>
                  <a:path w="3170" h="11757" extrusionOk="0">
                    <a:moveTo>
                      <a:pt x="158" y="0"/>
                    </a:moveTo>
                    <a:lnTo>
                      <a:pt x="1" y="210"/>
                    </a:lnTo>
                    <a:cubicBezTo>
                      <a:pt x="1415" y="4897"/>
                      <a:pt x="2488" y="9479"/>
                      <a:pt x="2986" y="11757"/>
                    </a:cubicBezTo>
                    <a:lnTo>
                      <a:pt x="3169" y="11757"/>
                    </a:lnTo>
                    <a:cubicBezTo>
                      <a:pt x="2672" y="9479"/>
                      <a:pt x="1598" y="4792"/>
                      <a:pt x="1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4282950" y="4557175"/>
                <a:ext cx="62200" cy="229125"/>
              </a:xfrm>
              <a:custGeom>
                <a:avLst/>
                <a:gdLst/>
                <a:ahLst/>
                <a:cxnLst/>
                <a:rect l="l" t="t" r="r" b="b"/>
                <a:pathLst>
                  <a:path w="2488" h="9165" extrusionOk="0">
                    <a:moveTo>
                      <a:pt x="0" y="0"/>
                    </a:moveTo>
                    <a:cubicBezTo>
                      <a:pt x="1074" y="3797"/>
                      <a:pt x="1859" y="7280"/>
                      <a:pt x="2278" y="9165"/>
                    </a:cubicBezTo>
                    <a:lnTo>
                      <a:pt x="2488" y="9165"/>
                    </a:lnTo>
                    <a:cubicBezTo>
                      <a:pt x="2095" y="7306"/>
                      <a:pt x="1283" y="3850"/>
                      <a:pt x="236" y="27"/>
                    </a:cubicBezTo>
                    <a:cubicBezTo>
                      <a:pt x="157" y="27"/>
                      <a:pt x="79" y="0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4104225" y="4520525"/>
                <a:ext cx="72050" cy="265775"/>
              </a:xfrm>
              <a:custGeom>
                <a:avLst/>
                <a:gdLst/>
                <a:ahLst/>
                <a:cxnLst/>
                <a:rect l="l" t="t" r="r" b="b"/>
                <a:pathLst>
                  <a:path w="2882" h="10631" extrusionOk="0">
                    <a:moveTo>
                      <a:pt x="210" y="0"/>
                    </a:moveTo>
                    <a:cubicBezTo>
                      <a:pt x="132" y="0"/>
                      <a:pt x="53" y="0"/>
                      <a:pt x="1" y="26"/>
                    </a:cubicBezTo>
                    <a:cubicBezTo>
                      <a:pt x="1284" y="4373"/>
                      <a:pt x="2227" y="8510"/>
                      <a:pt x="2698" y="10631"/>
                    </a:cubicBezTo>
                    <a:lnTo>
                      <a:pt x="2881" y="10631"/>
                    </a:lnTo>
                    <a:cubicBezTo>
                      <a:pt x="2436" y="8536"/>
                      <a:pt x="1493" y="4399"/>
                      <a:pt x="2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8" name="Google Shape;68;p2"/>
            <p:cNvSpPr/>
            <p:nvPr/>
          </p:nvSpPr>
          <p:spPr>
            <a:xfrm>
              <a:off x="3483573" y="4696565"/>
              <a:ext cx="1939973" cy="461037"/>
            </a:xfrm>
            <a:custGeom>
              <a:avLst/>
              <a:gdLst/>
              <a:ahLst/>
              <a:cxnLst/>
              <a:rect l="l" t="t" r="r" b="b"/>
              <a:pathLst>
                <a:path w="55329" h="13149" extrusionOk="0">
                  <a:moveTo>
                    <a:pt x="30917" y="1"/>
                  </a:moveTo>
                  <a:cubicBezTo>
                    <a:pt x="30832" y="1"/>
                    <a:pt x="30747" y="2"/>
                    <a:pt x="30662" y="4"/>
                  </a:cubicBezTo>
                  <a:cubicBezTo>
                    <a:pt x="27075" y="82"/>
                    <a:pt x="23540" y="1810"/>
                    <a:pt x="21262" y="4612"/>
                  </a:cubicBezTo>
                  <a:cubicBezTo>
                    <a:pt x="19796" y="6419"/>
                    <a:pt x="18670" y="8749"/>
                    <a:pt x="16497" y="9482"/>
                  </a:cubicBezTo>
                  <a:cubicBezTo>
                    <a:pt x="15987" y="9657"/>
                    <a:pt x="15473" y="9729"/>
                    <a:pt x="14956" y="9729"/>
                  </a:cubicBezTo>
                  <a:cubicBezTo>
                    <a:pt x="12922" y="9729"/>
                    <a:pt x="10834" y="8617"/>
                    <a:pt x="8746" y="8304"/>
                  </a:cubicBezTo>
                  <a:cubicBezTo>
                    <a:pt x="8374" y="8246"/>
                    <a:pt x="8000" y="8218"/>
                    <a:pt x="7626" y="8218"/>
                  </a:cubicBezTo>
                  <a:cubicBezTo>
                    <a:pt x="4453" y="8218"/>
                    <a:pt x="1336" y="10240"/>
                    <a:pt x="1" y="13122"/>
                  </a:cubicBezTo>
                  <a:lnTo>
                    <a:pt x="1" y="13148"/>
                  </a:lnTo>
                  <a:lnTo>
                    <a:pt x="55328" y="13148"/>
                  </a:lnTo>
                  <a:cubicBezTo>
                    <a:pt x="54935" y="11368"/>
                    <a:pt x="52867" y="10058"/>
                    <a:pt x="50929" y="9718"/>
                  </a:cubicBezTo>
                  <a:cubicBezTo>
                    <a:pt x="48625" y="9299"/>
                    <a:pt x="46111" y="9561"/>
                    <a:pt x="44121" y="8356"/>
                  </a:cubicBezTo>
                  <a:cubicBezTo>
                    <a:pt x="42498" y="7388"/>
                    <a:pt x="41529" y="5633"/>
                    <a:pt x="40272" y="4219"/>
                  </a:cubicBezTo>
                  <a:cubicBezTo>
                    <a:pt x="37945" y="1586"/>
                    <a:pt x="34445" y="1"/>
                    <a:pt x="309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9" name="Google Shape;69;p2"/>
            <p:cNvGrpSpPr/>
            <p:nvPr/>
          </p:nvGrpSpPr>
          <p:grpSpPr>
            <a:xfrm>
              <a:off x="-432985" y="4303689"/>
              <a:ext cx="2850686" cy="853912"/>
              <a:chOff x="238125" y="4189250"/>
              <a:chExt cx="2032575" cy="608850"/>
            </a:xfrm>
          </p:grpSpPr>
          <p:sp>
            <p:nvSpPr>
              <p:cNvPr id="70" name="Google Shape;70;p2"/>
              <p:cNvSpPr/>
              <p:nvPr/>
            </p:nvSpPr>
            <p:spPr>
              <a:xfrm>
                <a:off x="238125" y="4189250"/>
                <a:ext cx="2032575" cy="608850"/>
              </a:xfrm>
              <a:custGeom>
                <a:avLst/>
                <a:gdLst/>
                <a:ahLst/>
                <a:cxnLst/>
                <a:rect l="l" t="t" r="r" b="b"/>
                <a:pathLst>
                  <a:path w="81303" h="24354" extrusionOk="0">
                    <a:moveTo>
                      <a:pt x="40982" y="0"/>
                    </a:moveTo>
                    <a:cubicBezTo>
                      <a:pt x="40115" y="0"/>
                      <a:pt x="39246" y="60"/>
                      <a:pt x="38386" y="185"/>
                    </a:cubicBezTo>
                    <a:cubicBezTo>
                      <a:pt x="37967" y="238"/>
                      <a:pt x="37575" y="316"/>
                      <a:pt x="37156" y="421"/>
                    </a:cubicBezTo>
                    <a:cubicBezTo>
                      <a:pt x="37129" y="421"/>
                      <a:pt x="37103" y="421"/>
                      <a:pt x="37077" y="447"/>
                    </a:cubicBezTo>
                    <a:cubicBezTo>
                      <a:pt x="36632" y="552"/>
                      <a:pt x="36187" y="656"/>
                      <a:pt x="35742" y="814"/>
                    </a:cubicBezTo>
                    <a:cubicBezTo>
                      <a:pt x="35637" y="840"/>
                      <a:pt x="35532" y="866"/>
                      <a:pt x="35427" y="892"/>
                    </a:cubicBezTo>
                    <a:cubicBezTo>
                      <a:pt x="32547" y="1861"/>
                      <a:pt x="29876" y="3511"/>
                      <a:pt x="27651" y="5658"/>
                    </a:cubicBezTo>
                    <a:cubicBezTo>
                      <a:pt x="27625" y="5684"/>
                      <a:pt x="27598" y="5710"/>
                      <a:pt x="27572" y="5736"/>
                    </a:cubicBezTo>
                    <a:cubicBezTo>
                      <a:pt x="26918" y="6338"/>
                      <a:pt x="26315" y="7019"/>
                      <a:pt x="25739" y="7700"/>
                    </a:cubicBezTo>
                    <a:cubicBezTo>
                      <a:pt x="25608" y="7883"/>
                      <a:pt x="25477" y="8040"/>
                      <a:pt x="25373" y="8198"/>
                    </a:cubicBezTo>
                    <a:cubicBezTo>
                      <a:pt x="24509" y="9297"/>
                      <a:pt x="23749" y="10476"/>
                      <a:pt x="23095" y="11706"/>
                    </a:cubicBezTo>
                    <a:cubicBezTo>
                      <a:pt x="22021" y="13749"/>
                      <a:pt x="21078" y="16105"/>
                      <a:pt x="19246" y="17388"/>
                    </a:cubicBezTo>
                    <a:cubicBezTo>
                      <a:pt x="19219" y="17388"/>
                      <a:pt x="19193" y="17414"/>
                      <a:pt x="19167" y="17441"/>
                    </a:cubicBezTo>
                    <a:cubicBezTo>
                      <a:pt x="18957" y="17572"/>
                      <a:pt x="18722" y="17702"/>
                      <a:pt x="18460" y="17833"/>
                    </a:cubicBezTo>
                    <a:cubicBezTo>
                      <a:pt x="17629" y="18215"/>
                      <a:pt x="16750" y="18340"/>
                      <a:pt x="15846" y="18340"/>
                    </a:cubicBezTo>
                    <a:cubicBezTo>
                      <a:pt x="14271" y="18340"/>
                      <a:pt x="12621" y="17962"/>
                      <a:pt x="11024" y="17912"/>
                    </a:cubicBezTo>
                    <a:cubicBezTo>
                      <a:pt x="10867" y="17905"/>
                      <a:pt x="10710" y="17901"/>
                      <a:pt x="10554" y="17901"/>
                    </a:cubicBezTo>
                    <a:cubicBezTo>
                      <a:pt x="8961" y="17901"/>
                      <a:pt x="7398" y="18261"/>
                      <a:pt x="5944" y="18881"/>
                    </a:cubicBezTo>
                    <a:cubicBezTo>
                      <a:pt x="5891" y="18907"/>
                      <a:pt x="5865" y="18933"/>
                      <a:pt x="5839" y="18933"/>
                    </a:cubicBezTo>
                    <a:cubicBezTo>
                      <a:pt x="3352" y="20059"/>
                      <a:pt x="1257" y="21970"/>
                      <a:pt x="0" y="24353"/>
                    </a:cubicBezTo>
                    <a:lnTo>
                      <a:pt x="81302" y="24353"/>
                    </a:lnTo>
                    <a:cubicBezTo>
                      <a:pt x="81276" y="22154"/>
                      <a:pt x="80569" y="19954"/>
                      <a:pt x="79286" y="18148"/>
                    </a:cubicBezTo>
                    <a:cubicBezTo>
                      <a:pt x="79260" y="18121"/>
                      <a:pt x="79234" y="18095"/>
                      <a:pt x="79234" y="18069"/>
                    </a:cubicBezTo>
                    <a:cubicBezTo>
                      <a:pt x="78946" y="17702"/>
                      <a:pt x="78632" y="17310"/>
                      <a:pt x="78317" y="16969"/>
                    </a:cubicBezTo>
                    <a:cubicBezTo>
                      <a:pt x="76825" y="15424"/>
                      <a:pt x="74835" y="14377"/>
                      <a:pt x="72740" y="13958"/>
                    </a:cubicBezTo>
                    <a:cubicBezTo>
                      <a:pt x="72714" y="13958"/>
                      <a:pt x="72662" y="13932"/>
                      <a:pt x="72635" y="13932"/>
                    </a:cubicBezTo>
                    <a:cubicBezTo>
                      <a:pt x="72086" y="13827"/>
                      <a:pt x="71536" y="13749"/>
                      <a:pt x="70986" y="13749"/>
                    </a:cubicBezTo>
                    <a:cubicBezTo>
                      <a:pt x="70907" y="13722"/>
                      <a:pt x="70829" y="13722"/>
                      <a:pt x="70776" y="13722"/>
                    </a:cubicBezTo>
                    <a:cubicBezTo>
                      <a:pt x="70069" y="13722"/>
                      <a:pt x="69336" y="13775"/>
                      <a:pt x="68655" y="13906"/>
                    </a:cubicBezTo>
                    <a:cubicBezTo>
                      <a:pt x="67058" y="14220"/>
                      <a:pt x="65409" y="14875"/>
                      <a:pt x="63837" y="15189"/>
                    </a:cubicBezTo>
                    <a:cubicBezTo>
                      <a:pt x="63759" y="15189"/>
                      <a:pt x="63680" y="15215"/>
                      <a:pt x="63602" y="15215"/>
                    </a:cubicBezTo>
                    <a:cubicBezTo>
                      <a:pt x="63209" y="15293"/>
                      <a:pt x="62816" y="15346"/>
                      <a:pt x="62397" y="15346"/>
                    </a:cubicBezTo>
                    <a:lnTo>
                      <a:pt x="62319" y="15346"/>
                    </a:lnTo>
                    <a:cubicBezTo>
                      <a:pt x="62251" y="15348"/>
                      <a:pt x="62184" y="15350"/>
                      <a:pt x="62117" y="15350"/>
                    </a:cubicBezTo>
                    <a:cubicBezTo>
                      <a:pt x="61508" y="15350"/>
                      <a:pt x="60919" y="15241"/>
                      <a:pt x="60329" y="15005"/>
                    </a:cubicBezTo>
                    <a:cubicBezTo>
                      <a:pt x="59229" y="14560"/>
                      <a:pt x="58417" y="13775"/>
                      <a:pt x="57763" y="12806"/>
                    </a:cubicBezTo>
                    <a:lnTo>
                      <a:pt x="57632" y="12597"/>
                    </a:lnTo>
                    <a:cubicBezTo>
                      <a:pt x="56742" y="11209"/>
                      <a:pt x="56113" y="9507"/>
                      <a:pt x="55301" y="8067"/>
                    </a:cubicBezTo>
                    <a:cubicBezTo>
                      <a:pt x="55223" y="7883"/>
                      <a:pt x="55118" y="7700"/>
                      <a:pt x="55013" y="7543"/>
                    </a:cubicBezTo>
                    <a:cubicBezTo>
                      <a:pt x="54987" y="7491"/>
                      <a:pt x="54961" y="7464"/>
                      <a:pt x="54935" y="7438"/>
                    </a:cubicBezTo>
                    <a:cubicBezTo>
                      <a:pt x="54542" y="6757"/>
                      <a:pt x="54071" y="6129"/>
                      <a:pt x="53547" y="5553"/>
                    </a:cubicBezTo>
                    <a:cubicBezTo>
                      <a:pt x="53521" y="5474"/>
                      <a:pt x="53468" y="5422"/>
                      <a:pt x="53416" y="5370"/>
                    </a:cubicBezTo>
                    <a:cubicBezTo>
                      <a:pt x="52081" y="3877"/>
                      <a:pt x="50431" y="2673"/>
                      <a:pt x="48598" y="1782"/>
                    </a:cubicBezTo>
                    <a:cubicBezTo>
                      <a:pt x="48546" y="1756"/>
                      <a:pt x="48493" y="1730"/>
                      <a:pt x="48441" y="1704"/>
                    </a:cubicBezTo>
                    <a:cubicBezTo>
                      <a:pt x="48127" y="1547"/>
                      <a:pt x="47839" y="1416"/>
                      <a:pt x="47525" y="1285"/>
                    </a:cubicBezTo>
                    <a:cubicBezTo>
                      <a:pt x="47498" y="1285"/>
                      <a:pt x="47472" y="1285"/>
                      <a:pt x="47446" y="1259"/>
                    </a:cubicBezTo>
                    <a:cubicBezTo>
                      <a:pt x="46006" y="683"/>
                      <a:pt x="44513" y="290"/>
                      <a:pt x="42969" y="107"/>
                    </a:cubicBezTo>
                    <a:cubicBezTo>
                      <a:pt x="42890" y="107"/>
                      <a:pt x="42811" y="107"/>
                      <a:pt x="42733" y="80"/>
                    </a:cubicBezTo>
                    <a:cubicBezTo>
                      <a:pt x="42152" y="28"/>
                      <a:pt x="41568" y="0"/>
                      <a:pt x="4098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760500" y="4381750"/>
                <a:ext cx="12112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16654" extrusionOk="0">
                    <a:moveTo>
                      <a:pt x="4844" y="0"/>
                    </a:moveTo>
                    <a:lnTo>
                      <a:pt x="4844" y="0"/>
                    </a:lnTo>
                    <a:cubicBezTo>
                      <a:pt x="4713" y="157"/>
                      <a:pt x="4582" y="314"/>
                      <a:pt x="4451" y="498"/>
                    </a:cubicBezTo>
                    <a:cubicBezTo>
                      <a:pt x="2304" y="6546"/>
                      <a:pt x="655" y="13668"/>
                      <a:pt x="0" y="16653"/>
                    </a:cubicBezTo>
                    <a:lnTo>
                      <a:pt x="210" y="16653"/>
                    </a:lnTo>
                    <a:cubicBezTo>
                      <a:pt x="890" y="13537"/>
                      <a:pt x="2619" y="6127"/>
                      <a:pt x="48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928725" y="4208925"/>
                <a:ext cx="202950" cy="589175"/>
              </a:xfrm>
              <a:custGeom>
                <a:avLst/>
                <a:gdLst/>
                <a:ahLst/>
                <a:cxnLst/>
                <a:rect l="l" t="t" r="r" b="b"/>
                <a:pathLst>
                  <a:path w="8118" h="23567" extrusionOk="0">
                    <a:moveTo>
                      <a:pt x="8118" y="0"/>
                    </a:moveTo>
                    <a:lnTo>
                      <a:pt x="8118" y="0"/>
                    </a:lnTo>
                    <a:cubicBezTo>
                      <a:pt x="8013" y="27"/>
                      <a:pt x="7908" y="79"/>
                      <a:pt x="7803" y="105"/>
                    </a:cubicBezTo>
                    <a:cubicBezTo>
                      <a:pt x="4059" y="5918"/>
                      <a:pt x="969" y="19167"/>
                      <a:pt x="1" y="23566"/>
                    </a:cubicBezTo>
                    <a:lnTo>
                      <a:pt x="210" y="23566"/>
                    </a:lnTo>
                    <a:cubicBezTo>
                      <a:pt x="1205" y="19063"/>
                      <a:pt x="4347" y="5630"/>
                      <a:pt x="81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1097625" y="4191250"/>
                <a:ext cx="214725" cy="606850"/>
              </a:xfrm>
              <a:custGeom>
                <a:avLst/>
                <a:gdLst/>
                <a:ahLst/>
                <a:cxnLst/>
                <a:rect l="l" t="t" r="r" b="b"/>
                <a:pathLst>
                  <a:path w="8589" h="24274" extrusionOk="0">
                    <a:moveTo>
                      <a:pt x="8353" y="0"/>
                    </a:moveTo>
                    <a:cubicBezTo>
                      <a:pt x="4373" y="5290"/>
                      <a:pt x="995" y="19639"/>
                      <a:pt x="0" y="24273"/>
                    </a:cubicBezTo>
                    <a:lnTo>
                      <a:pt x="210" y="24273"/>
                    </a:lnTo>
                    <a:cubicBezTo>
                      <a:pt x="1231" y="19560"/>
                      <a:pt x="4609" y="5159"/>
                      <a:pt x="8589" y="27"/>
                    </a:cubicBezTo>
                    <a:cubicBezTo>
                      <a:pt x="8510" y="27"/>
                      <a:pt x="8431" y="0"/>
                      <a:pt x="835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1265850" y="4231825"/>
                <a:ext cx="187250" cy="566275"/>
              </a:xfrm>
              <a:custGeom>
                <a:avLst/>
                <a:gdLst/>
                <a:ahLst/>
                <a:cxnLst/>
                <a:rect l="l" t="t" r="r" b="b"/>
                <a:pathLst>
                  <a:path w="7490" h="22651" extrusionOk="0">
                    <a:moveTo>
                      <a:pt x="7332" y="1"/>
                    </a:moveTo>
                    <a:cubicBezTo>
                      <a:pt x="3797" y="6128"/>
                      <a:pt x="917" y="18435"/>
                      <a:pt x="0" y="22650"/>
                    </a:cubicBezTo>
                    <a:lnTo>
                      <a:pt x="210" y="22650"/>
                    </a:lnTo>
                    <a:cubicBezTo>
                      <a:pt x="1126" y="18382"/>
                      <a:pt x="4007" y="6154"/>
                      <a:pt x="7489" y="79"/>
                    </a:cubicBezTo>
                    <a:cubicBezTo>
                      <a:pt x="7437" y="53"/>
                      <a:pt x="7384" y="27"/>
                      <a:pt x="733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1434750" y="4323475"/>
                <a:ext cx="142075" cy="474625"/>
              </a:xfrm>
              <a:custGeom>
                <a:avLst/>
                <a:gdLst/>
                <a:ahLst/>
                <a:cxnLst/>
                <a:rect l="l" t="t" r="r" b="b"/>
                <a:pathLst>
                  <a:path w="5683" h="18985" extrusionOk="0">
                    <a:moveTo>
                      <a:pt x="5551" y="1"/>
                    </a:moveTo>
                    <a:cubicBezTo>
                      <a:pt x="2854" y="6494"/>
                      <a:pt x="759" y="15502"/>
                      <a:pt x="0" y="18984"/>
                    </a:cubicBezTo>
                    <a:lnTo>
                      <a:pt x="183" y="18984"/>
                    </a:lnTo>
                    <a:cubicBezTo>
                      <a:pt x="969" y="15476"/>
                      <a:pt x="3037" y="6599"/>
                      <a:pt x="5682" y="158"/>
                    </a:cubicBezTo>
                    <a:cubicBezTo>
                      <a:pt x="5656" y="105"/>
                      <a:pt x="5603" y="53"/>
                      <a:pt x="55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1602975" y="4504150"/>
                <a:ext cx="79225" cy="293950"/>
              </a:xfrm>
              <a:custGeom>
                <a:avLst/>
                <a:gdLst/>
                <a:ahLst/>
                <a:cxnLst/>
                <a:rect l="l" t="t" r="r" b="b"/>
                <a:pathLst>
                  <a:path w="3169" h="11758" extrusionOk="0">
                    <a:moveTo>
                      <a:pt x="3038" y="1"/>
                    </a:moveTo>
                    <a:cubicBezTo>
                      <a:pt x="1598" y="4792"/>
                      <a:pt x="498" y="9479"/>
                      <a:pt x="0" y="11757"/>
                    </a:cubicBezTo>
                    <a:lnTo>
                      <a:pt x="210" y="11757"/>
                    </a:lnTo>
                    <a:cubicBezTo>
                      <a:pt x="707" y="9479"/>
                      <a:pt x="1755" y="4897"/>
                      <a:pt x="3169" y="210"/>
                    </a:cubicBezTo>
                    <a:lnTo>
                      <a:pt x="303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1771200" y="4568950"/>
                <a:ext cx="62225" cy="229150"/>
              </a:xfrm>
              <a:custGeom>
                <a:avLst/>
                <a:gdLst/>
                <a:ahLst/>
                <a:cxnLst/>
                <a:rect l="l" t="t" r="r" b="b"/>
                <a:pathLst>
                  <a:path w="2489" h="9166" extrusionOk="0">
                    <a:moveTo>
                      <a:pt x="2488" y="1"/>
                    </a:moveTo>
                    <a:cubicBezTo>
                      <a:pt x="2436" y="1"/>
                      <a:pt x="2357" y="27"/>
                      <a:pt x="2279" y="27"/>
                    </a:cubicBezTo>
                    <a:cubicBezTo>
                      <a:pt x="1205" y="3850"/>
                      <a:pt x="420" y="7306"/>
                      <a:pt x="1" y="9165"/>
                    </a:cubicBezTo>
                    <a:lnTo>
                      <a:pt x="210" y="9165"/>
                    </a:lnTo>
                    <a:cubicBezTo>
                      <a:pt x="629" y="7280"/>
                      <a:pt x="1441" y="3797"/>
                      <a:pt x="248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1940100" y="4532300"/>
                <a:ext cx="72675" cy="265800"/>
              </a:xfrm>
              <a:custGeom>
                <a:avLst/>
                <a:gdLst/>
                <a:ahLst/>
                <a:cxnLst/>
                <a:rect l="l" t="t" r="r" b="b"/>
                <a:pathLst>
                  <a:path w="2907" h="10632" extrusionOk="0">
                    <a:moveTo>
                      <a:pt x="2697" y="0"/>
                    </a:moveTo>
                    <a:cubicBezTo>
                      <a:pt x="1414" y="4399"/>
                      <a:pt x="445" y="8537"/>
                      <a:pt x="0" y="10631"/>
                    </a:cubicBezTo>
                    <a:lnTo>
                      <a:pt x="210" y="10631"/>
                    </a:lnTo>
                    <a:cubicBezTo>
                      <a:pt x="681" y="8510"/>
                      <a:pt x="1624" y="4373"/>
                      <a:pt x="2907" y="27"/>
                    </a:cubicBezTo>
                    <a:cubicBezTo>
                      <a:pt x="2828" y="0"/>
                      <a:pt x="2750" y="0"/>
                      <a:pt x="269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9" name="Google Shape;79;p2"/>
            <p:cNvSpPr/>
            <p:nvPr/>
          </p:nvSpPr>
          <p:spPr>
            <a:xfrm>
              <a:off x="1409623" y="4484437"/>
              <a:ext cx="2836907" cy="673165"/>
            </a:xfrm>
            <a:custGeom>
              <a:avLst/>
              <a:gdLst/>
              <a:ahLst/>
              <a:cxnLst/>
              <a:rect l="l" t="t" r="r" b="b"/>
              <a:pathLst>
                <a:path w="80910" h="19199" extrusionOk="0">
                  <a:moveTo>
                    <a:pt x="35634" y="0"/>
                  </a:moveTo>
                  <a:cubicBezTo>
                    <a:pt x="30513" y="0"/>
                    <a:pt x="25436" y="2310"/>
                    <a:pt x="22021" y="6159"/>
                  </a:cubicBezTo>
                  <a:cubicBezTo>
                    <a:pt x="20188" y="8227"/>
                    <a:pt x="18774" y="10793"/>
                    <a:pt x="16391" y="12207"/>
                  </a:cubicBezTo>
                  <a:cubicBezTo>
                    <a:pt x="13459" y="13962"/>
                    <a:pt x="9793" y="13595"/>
                    <a:pt x="6441" y="14197"/>
                  </a:cubicBezTo>
                  <a:cubicBezTo>
                    <a:pt x="3613" y="14695"/>
                    <a:pt x="550" y="16606"/>
                    <a:pt x="0" y="19198"/>
                  </a:cubicBezTo>
                  <a:lnTo>
                    <a:pt x="80910" y="19198"/>
                  </a:lnTo>
                  <a:cubicBezTo>
                    <a:pt x="78937" y="14972"/>
                    <a:pt x="74374" y="12008"/>
                    <a:pt x="69714" y="12008"/>
                  </a:cubicBezTo>
                  <a:cubicBezTo>
                    <a:pt x="69178" y="12008"/>
                    <a:pt x="68641" y="12048"/>
                    <a:pt x="68106" y="12129"/>
                  </a:cubicBezTo>
                  <a:cubicBezTo>
                    <a:pt x="65055" y="12588"/>
                    <a:pt x="62005" y="14215"/>
                    <a:pt x="59034" y="14215"/>
                  </a:cubicBezTo>
                  <a:cubicBezTo>
                    <a:pt x="58282" y="14215"/>
                    <a:pt x="57535" y="14111"/>
                    <a:pt x="56794" y="13857"/>
                  </a:cubicBezTo>
                  <a:cubicBezTo>
                    <a:pt x="53599" y="12757"/>
                    <a:pt x="51950" y="9353"/>
                    <a:pt x="49829" y="6735"/>
                  </a:cubicBezTo>
                  <a:cubicBezTo>
                    <a:pt x="46503" y="2624"/>
                    <a:pt x="41345" y="110"/>
                    <a:pt x="36056" y="5"/>
                  </a:cubicBezTo>
                  <a:cubicBezTo>
                    <a:pt x="35915" y="2"/>
                    <a:pt x="35775" y="0"/>
                    <a:pt x="356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" name="Google Shape;80;p2"/>
          <p:cNvGrpSpPr/>
          <p:nvPr/>
        </p:nvGrpSpPr>
        <p:grpSpPr>
          <a:xfrm>
            <a:off x="280650" y="221050"/>
            <a:ext cx="8582700" cy="3860375"/>
            <a:chOff x="-919350" y="221050"/>
            <a:chExt cx="8582700" cy="3860375"/>
          </a:xfrm>
        </p:grpSpPr>
        <p:sp>
          <p:nvSpPr>
            <p:cNvPr id="81" name="Google Shape;81;p2"/>
            <p:cNvSpPr/>
            <p:nvPr/>
          </p:nvSpPr>
          <p:spPr>
            <a:xfrm>
              <a:off x="6244875" y="468500"/>
              <a:ext cx="53050" cy="53050"/>
            </a:xfrm>
            <a:custGeom>
              <a:avLst/>
              <a:gdLst/>
              <a:ahLst/>
              <a:cxnLst/>
              <a:rect l="l" t="t" r="r" b="b"/>
              <a:pathLst>
                <a:path w="2122" h="2122" extrusionOk="0">
                  <a:moveTo>
                    <a:pt x="1048" y="1"/>
                  </a:moveTo>
                  <a:cubicBezTo>
                    <a:pt x="472" y="1"/>
                    <a:pt x="0" y="472"/>
                    <a:pt x="0" y="1075"/>
                  </a:cubicBezTo>
                  <a:cubicBezTo>
                    <a:pt x="0" y="1651"/>
                    <a:pt x="472" y="2122"/>
                    <a:pt x="1048" y="2122"/>
                  </a:cubicBezTo>
                  <a:cubicBezTo>
                    <a:pt x="1650" y="2122"/>
                    <a:pt x="2121" y="1651"/>
                    <a:pt x="2121" y="1075"/>
                  </a:cubicBezTo>
                  <a:cubicBezTo>
                    <a:pt x="2121" y="472"/>
                    <a:pt x="1650" y="1"/>
                    <a:pt x="10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934100" y="626250"/>
              <a:ext cx="53050" cy="52400"/>
            </a:xfrm>
            <a:custGeom>
              <a:avLst/>
              <a:gdLst/>
              <a:ahLst/>
              <a:cxnLst/>
              <a:rect l="l" t="t" r="r" b="b"/>
              <a:pathLst>
                <a:path w="2122" h="2096" extrusionOk="0">
                  <a:moveTo>
                    <a:pt x="1074" y="1"/>
                  </a:moveTo>
                  <a:cubicBezTo>
                    <a:pt x="498" y="1"/>
                    <a:pt x="0" y="472"/>
                    <a:pt x="0" y="1048"/>
                  </a:cubicBezTo>
                  <a:cubicBezTo>
                    <a:pt x="0" y="1624"/>
                    <a:pt x="498" y="2095"/>
                    <a:pt x="1074" y="2095"/>
                  </a:cubicBezTo>
                  <a:cubicBezTo>
                    <a:pt x="1650" y="2095"/>
                    <a:pt x="2121" y="1624"/>
                    <a:pt x="2121" y="1048"/>
                  </a:cubicBezTo>
                  <a:cubicBezTo>
                    <a:pt x="2121" y="472"/>
                    <a:pt x="1650" y="1"/>
                    <a:pt x="10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-730800" y="3969475"/>
              <a:ext cx="111300" cy="111950"/>
            </a:xfrm>
            <a:custGeom>
              <a:avLst/>
              <a:gdLst/>
              <a:ahLst/>
              <a:cxnLst/>
              <a:rect l="l" t="t" r="r" b="b"/>
              <a:pathLst>
                <a:path w="4452" h="4478" extrusionOk="0">
                  <a:moveTo>
                    <a:pt x="2226" y="0"/>
                  </a:moveTo>
                  <a:cubicBezTo>
                    <a:pt x="995" y="0"/>
                    <a:pt x="0" y="1021"/>
                    <a:pt x="0" y="2252"/>
                  </a:cubicBezTo>
                  <a:cubicBezTo>
                    <a:pt x="0" y="3483"/>
                    <a:pt x="995" y="4478"/>
                    <a:pt x="2226" y="4478"/>
                  </a:cubicBezTo>
                  <a:cubicBezTo>
                    <a:pt x="3456" y="4478"/>
                    <a:pt x="4451" y="3483"/>
                    <a:pt x="4451" y="2252"/>
                  </a:cubicBezTo>
                  <a:cubicBezTo>
                    <a:pt x="4451" y="1021"/>
                    <a:pt x="3456" y="0"/>
                    <a:pt x="22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7422550" y="1289625"/>
              <a:ext cx="112600" cy="111950"/>
            </a:xfrm>
            <a:custGeom>
              <a:avLst/>
              <a:gdLst/>
              <a:ahLst/>
              <a:cxnLst/>
              <a:rect l="l" t="t" r="r" b="b"/>
              <a:pathLst>
                <a:path w="4504" h="4478" extrusionOk="0">
                  <a:moveTo>
                    <a:pt x="2252" y="0"/>
                  </a:moveTo>
                  <a:cubicBezTo>
                    <a:pt x="1021" y="0"/>
                    <a:pt x="0" y="995"/>
                    <a:pt x="0" y="2252"/>
                  </a:cubicBezTo>
                  <a:cubicBezTo>
                    <a:pt x="0" y="3483"/>
                    <a:pt x="1021" y="4478"/>
                    <a:pt x="2252" y="4478"/>
                  </a:cubicBezTo>
                  <a:cubicBezTo>
                    <a:pt x="3509" y="4478"/>
                    <a:pt x="4504" y="3483"/>
                    <a:pt x="4504" y="2252"/>
                  </a:cubicBezTo>
                  <a:cubicBezTo>
                    <a:pt x="4504" y="995"/>
                    <a:pt x="3509" y="0"/>
                    <a:pt x="22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7577575" y="3995650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12050" y="2852600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28" y="1"/>
                  </a:moveTo>
                  <a:cubicBezTo>
                    <a:pt x="760" y="1"/>
                    <a:pt x="0" y="760"/>
                    <a:pt x="0" y="1703"/>
                  </a:cubicBezTo>
                  <a:cubicBezTo>
                    <a:pt x="0" y="2672"/>
                    <a:pt x="760" y="3431"/>
                    <a:pt x="1728" y="3431"/>
                  </a:cubicBezTo>
                  <a:cubicBezTo>
                    <a:pt x="2671" y="3431"/>
                    <a:pt x="3430" y="2672"/>
                    <a:pt x="3430" y="1703"/>
                  </a:cubicBezTo>
                  <a:cubicBezTo>
                    <a:pt x="3430" y="760"/>
                    <a:pt x="2671" y="1"/>
                    <a:pt x="17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525813" y="3144225"/>
              <a:ext cx="79900" cy="79875"/>
            </a:xfrm>
            <a:custGeom>
              <a:avLst/>
              <a:gdLst/>
              <a:ahLst/>
              <a:cxnLst/>
              <a:rect l="l" t="t" r="r" b="b"/>
              <a:pathLst>
                <a:path w="3196" h="3195" extrusionOk="0">
                  <a:moveTo>
                    <a:pt x="1598" y="0"/>
                  </a:moveTo>
                  <a:cubicBezTo>
                    <a:pt x="707" y="0"/>
                    <a:pt x="1" y="707"/>
                    <a:pt x="1" y="1598"/>
                  </a:cubicBezTo>
                  <a:cubicBezTo>
                    <a:pt x="1" y="2488"/>
                    <a:pt x="707" y="3195"/>
                    <a:pt x="1598" y="3195"/>
                  </a:cubicBezTo>
                  <a:cubicBezTo>
                    <a:pt x="2488" y="3195"/>
                    <a:pt x="3195" y="2488"/>
                    <a:pt x="3195" y="1598"/>
                  </a:cubicBezTo>
                  <a:cubicBezTo>
                    <a:pt x="3195" y="707"/>
                    <a:pt x="2488" y="0"/>
                    <a:pt x="15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-919350" y="221050"/>
              <a:ext cx="188550" cy="188550"/>
            </a:xfrm>
            <a:custGeom>
              <a:avLst/>
              <a:gdLst/>
              <a:ahLst/>
              <a:cxnLst/>
              <a:rect l="l" t="t" r="r" b="b"/>
              <a:pathLst>
                <a:path w="7542" h="7542" extrusionOk="0">
                  <a:moveTo>
                    <a:pt x="3771" y="0"/>
                  </a:moveTo>
                  <a:cubicBezTo>
                    <a:pt x="1703" y="0"/>
                    <a:pt x="1" y="1702"/>
                    <a:pt x="1" y="3771"/>
                  </a:cubicBezTo>
                  <a:cubicBezTo>
                    <a:pt x="1" y="5866"/>
                    <a:pt x="1703" y="7541"/>
                    <a:pt x="3771" y="7541"/>
                  </a:cubicBezTo>
                  <a:cubicBezTo>
                    <a:pt x="5866" y="7541"/>
                    <a:pt x="7542" y="5866"/>
                    <a:pt x="7542" y="3771"/>
                  </a:cubicBezTo>
                  <a:cubicBezTo>
                    <a:pt x="7542" y="1702"/>
                    <a:pt x="5866" y="0"/>
                    <a:pt x="37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293650" y="452750"/>
              <a:ext cx="174150" cy="173500"/>
            </a:xfrm>
            <a:custGeom>
              <a:avLst/>
              <a:gdLst/>
              <a:ahLst/>
              <a:cxnLst/>
              <a:rect l="l" t="t" r="r" b="b"/>
              <a:pathLst>
                <a:path w="6966" h="6940" extrusionOk="0">
                  <a:moveTo>
                    <a:pt x="3483" y="0"/>
                  </a:moveTo>
                  <a:cubicBezTo>
                    <a:pt x="1572" y="0"/>
                    <a:pt x="1" y="1545"/>
                    <a:pt x="1" y="3483"/>
                  </a:cubicBezTo>
                  <a:cubicBezTo>
                    <a:pt x="1" y="5394"/>
                    <a:pt x="1572" y="6939"/>
                    <a:pt x="3483" y="6939"/>
                  </a:cubicBezTo>
                  <a:cubicBezTo>
                    <a:pt x="5395" y="6939"/>
                    <a:pt x="6966" y="5394"/>
                    <a:pt x="6966" y="3483"/>
                  </a:cubicBezTo>
                  <a:cubicBezTo>
                    <a:pt x="6966" y="1545"/>
                    <a:pt x="5395" y="0"/>
                    <a:pt x="34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" name="Google Shape;90;p2"/>
          <p:cNvGrpSpPr/>
          <p:nvPr/>
        </p:nvGrpSpPr>
        <p:grpSpPr>
          <a:xfrm>
            <a:off x="286288" y="305950"/>
            <a:ext cx="8571425" cy="3193650"/>
            <a:chOff x="-869450" y="305950"/>
            <a:chExt cx="8571425" cy="3193650"/>
          </a:xfrm>
        </p:grpSpPr>
        <p:sp>
          <p:nvSpPr>
            <p:cNvPr id="91" name="Google Shape;91;p2"/>
            <p:cNvSpPr/>
            <p:nvPr/>
          </p:nvSpPr>
          <p:spPr>
            <a:xfrm>
              <a:off x="-869450" y="1372100"/>
              <a:ext cx="58950" cy="58950"/>
            </a:xfrm>
            <a:custGeom>
              <a:avLst/>
              <a:gdLst/>
              <a:ahLst/>
              <a:cxnLst/>
              <a:rect l="l" t="t" r="r" b="b"/>
              <a:pathLst>
                <a:path w="2358" h="2358" extrusionOk="0">
                  <a:moveTo>
                    <a:pt x="1179" y="1"/>
                  </a:moveTo>
                  <a:cubicBezTo>
                    <a:pt x="525" y="1"/>
                    <a:pt x="1" y="524"/>
                    <a:pt x="1" y="1179"/>
                  </a:cubicBezTo>
                  <a:cubicBezTo>
                    <a:pt x="1" y="1833"/>
                    <a:pt x="525" y="2357"/>
                    <a:pt x="1179" y="2357"/>
                  </a:cubicBezTo>
                  <a:cubicBezTo>
                    <a:pt x="1834" y="2357"/>
                    <a:pt x="2357" y="1833"/>
                    <a:pt x="2357" y="1179"/>
                  </a:cubicBezTo>
                  <a:cubicBezTo>
                    <a:pt x="2357" y="524"/>
                    <a:pt x="183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4591150" y="663325"/>
              <a:ext cx="55650" cy="55675"/>
            </a:xfrm>
            <a:custGeom>
              <a:avLst/>
              <a:gdLst/>
              <a:ahLst/>
              <a:cxnLst/>
              <a:rect l="l" t="t" r="r" b="b"/>
              <a:pathLst>
                <a:path w="2226" h="2227" extrusionOk="0">
                  <a:moveTo>
                    <a:pt x="1126" y="1"/>
                  </a:moveTo>
                  <a:cubicBezTo>
                    <a:pt x="498" y="1"/>
                    <a:pt x="0" y="498"/>
                    <a:pt x="0" y="1101"/>
                  </a:cubicBezTo>
                  <a:cubicBezTo>
                    <a:pt x="0" y="1729"/>
                    <a:pt x="498" y="2227"/>
                    <a:pt x="1126" y="2227"/>
                  </a:cubicBezTo>
                  <a:cubicBezTo>
                    <a:pt x="1728" y="2227"/>
                    <a:pt x="2226" y="1729"/>
                    <a:pt x="2226" y="1101"/>
                  </a:cubicBezTo>
                  <a:cubicBezTo>
                    <a:pt x="2226" y="498"/>
                    <a:pt x="1728" y="1"/>
                    <a:pt x="1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432050" y="2332775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6714563" y="1965850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487725" y="305950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2354950" y="636975"/>
              <a:ext cx="60925" cy="61550"/>
            </a:xfrm>
            <a:custGeom>
              <a:avLst/>
              <a:gdLst/>
              <a:ahLst/>
              <a:cxnLst/>
              <a:rect l="l" t="t" r="r" b="b"/>
              <a:pathLst>
                <a:path w="2437" h="2462" extrusionOk="0">
                  <a:moveTo>
                    <a:pt x="1205" y="0"/>
                  </a:moveTo>
                  <a:cubicBezTo>
                    <a:pt x="525" y="0"/>
                    <a:pt x="1" y="550"/>
                    <a:pt x="1" y="1231"/>
                  </a:cubicBezTo>
                  <a:cubicBezTo>
                    <a:pt x="1" y="1911"/>
                    <a:pt x="525" y="2461"/>
                    <a:pt x="1205" y="2461"/>
                  </a:cubicBezTo>
                  <a:cubicBezTo>
                    <a:pt x="1886" y="2461"/>
                    <a:pt x="2436" y="1911"/>
                    <a:pt x="2436" y="1231"/>
                  </a:cubicBezTo>
                  <a:cubicBezTo>
                    <a:pt x="2436" y="550"/>
                    <a:pt x="1886" y="0"/>
                    <a:pt x="1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184625" y="3450500"/>
              <a:ext cx="49125" cy="49100"/>
            </a:xfrm>
            <a:custGeom>
              <a:avLst/>
              <a:gdLst/>
              <a:ahLst/>
              <a:cxnLst/>
              <a:rect l="l" t="t" r="r" b="b"/>
              <a:pathLst>
                <a:path w="1965" h="1964" extrusionOk="0">
                  <a:moveTo>
                    <a:pt x="996" y="0"/>
                  </a:moveTo>
                  <a:cubicBezTo>
                    <a:pt x="446" y="0"/>
                    <a:pt x="1" y="445"/>
                    <a:pt x="1" y="995"/>
                  </a:cubicBezTo>
                  <a:cubicBezTo>
                    <a:pt x="1" y="1519"/>
                    <a:pt x="446" y="1964"/>
                    <a:pt x="996" y="1964"/>
                  </a:cubicBezTo>
                  <a:cubicBezTo>
                    <a:pt x="1519" y="1964"/>
                    <a:pt x="1964" y="1519"/>
                    <a:pt x="1964" y="995"/>
                  </a:cubicBezTo>
                  <a:cubicBezTo>
                    <a:pt x="1964" y="445"/>
                    <a:pt x="1519" y="0"/>
                    <a:pt x="9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7608350" y="1766350"/>
              <a:ext cx="93625" cy="93625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86" y="0"/>
                  </a:moveTo>
                  <a:cubicBezTo>
                    <a:pt x="838" y="0"/>
                    <a:pt x="0" y="838"/>
                    <a:pt x="0" y="1860"/>
                  </a:cubicBezTo>
                  <a:cubicBezTo>
                    <a:pt x="0" y="2907"/>
                    <a:pt x="838" y="3745"/>
                    <a:pt x="1886" y="3745"/>
                  </a:cubicBezTo>
                  <a:cubicBezTo>
                    <a:pt x="2907" y="3745"/>
                    <a:pt x="3745" y="2907"/>
                    <a:pt x="3745" y="1860"/>
                  </a:cubicBezTo>
                  <a:cubicBezTo>
                    <a:pt x="3745" y="838"/>
                    <a:pt x="2907" y="0"/>
                    <a:pt x="18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" name="Google Shape;178;p8"/>
          <p:cNvGrpSpPr/>
          <p:nvPr/>
        </p:nvGrpSpPr>
        <p:grpSpPr>
          <a:xfrm>
            <a:off x="-1" y="334150"/>
            <a:ext cx="9177679" cy="4483500"/>
            <a:chOff x="176375" y="334150"/>
            <a:chExt cx="8717400" cy="4483500"/>
          </a:xfrm>
        </p:grpSpPr>
        <p:cxnSp>
          <p:nvCxnSpPr>
            <p:cNvPr id="179" name="Google Shape;179;p8"/>
            <p:cNvCxnSpPr/>
            <p:nvPr/>
          </p:nvCxnSpPr>
          <p:spPr>
            <a:xfrm>
              <a:off x="176375" y="3341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0" name="Google Shape;180;p8"/>
            <p:cNvCxnSpPr/>
            <p:nvPr/>
          </p:nvCxnSpPr>
          <p:spPr>
            <a:xfrm>
              <a:off x="176375" y="6544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1" name="Google Shape;181;p8"/>
            <p:cNvCxnSpPr/>
            <p:nvPr/>
          </p:nvCxnSpPr>
          <p:spPr>
            <a:xfrm>
              <a:off x="176375" y="9746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2" name="Google Shape;182;p8"/>
            <p:cNvCxnSpPr/>
            <p:nvPr/>
          </p:nvCxnSpPr>
          <p:spPr>
            <a:xfrm>
              <a:off x="176375" y="12949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3" name="Google Shape;183;p8"/>
            <p:cNvCxnSpPr/>
            <p:nvPr/>
          </p:nvCxnSpPr>
          <p:spPr>
            <a:xfrm>
              <a:off x="176375" y="16151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4" name="Google Shape;184;p8"/>
            <p:cNvCxnSpPr/>
            <p:nvPr/>
          </p:nvCxnSpPr>
          <p:spPr>
            <a:xfrm>
              <a:off x="176375" y="19354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" name="Google Shape;185;p8"/>
            <p:cNvCxnSpPr/>
            <p:nvPr/>
          </p:nvCxnSpPr>
          <p:spPr>
            <a:xfrm>
              <a:off x="176375" y="22556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6" name="Google Shape;186;p8"/>
            <p:cNvCxnSpPr/>
            <p:nvPr/>
          </p:nvCxnSpPr>
          <p:spPr>
            <a:xfrm>
              <a:off x="176375" y="25759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7" name="Google Shape;187;p8"/>
            <p:cNvCxnSpPr/>
            <p:nvPr/>
          </p:nvCxnSpPr>
          <p:spPr>
            <a:xfrm>
              <a:off x="176375" y="28961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188;p8"/>
            <p:cNvCxnSpPr/>
            <p:nvPr/>
          </p:nvCxnSpPr>
          <p:spPr>
            <a:xfrm>
              <a:off x="176375" y="32164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9" name="Google Shape;189;p8"/>
            <p:cNvCxnSpPr/>
            <p:nvPr/>
          </p:nvCxnSpPr>
          <p:spPr>
            <a:xfrm>
              <a:off x="176375" y="35366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0" name="Google Shape;190;p8"/>
            <p:cNvCxnSpPr/>
            <p:nvPr/>
          </p:nvCxnSpPr>
          <p:spPr>
            <a:xfrm>
              <a:off x="176375" y="38569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1" name="Google Shape;191;p8"/>
            <p:cNvCxnSpPr/>
            <p:nvPr/>
          </p:nvCxnSpPr>
          <p:spPr>
            <a:xfrm>
              <a:off x="176375" y="41771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2" name="Google Shape;192;p8"/>
            <p:cNvCxnSpPr/>
            <p:nvPr/>
          </p:nvCxnSpPr>
          <p:spPr>
            <a:xfrm>
              <a:off x="176375" y="44974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3" name="Google Shape;193;p8"/>
            <p:cNvCxnSpPr/>
            <p:nvPr/>
          </p:nvCxnSpPr>
          <p:spPr>
            <a:xfrm>
              <a:off x="176375" y="48176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94" name="Google Shape;194;p8"/>
          <p:cNvSpPr/>
          <p:nvPr/>
        </p:nvSpPr>
        <p:spPr>
          <a:xfrm>
            <a:off x="-403275" y="1063250"/>
            <a:ext cx="1903998" cy="4181427"/>
          </a:xfrm>
          <a:custGeom>
            <a:avLst/>
            <a:gdLst/>
            <a:ahLst/>
            <a:cxnLst/>
            <a:rect l="l" t="t" r="r" b="b"/>
            <a:pathLst>
              <a:path w="7388" h="15265" extrusionOk="0">
                <a:moveTo>
                  <a:pt x="1" y="1"/>
                </a:moveTo>
                <a:lnTo>
                  <a:pt x="1" y="15265"/>
                </a:lnTo>
                <a:lnTo>
                  <a:pt x="7387" y="9136"/>
                </a:lnTo>
                <a:lnTo>
                  <a:pt x="1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8"/>
          <p:cNvSpPr/>
          <p:nvPr/>
        </p:nvSpPr>
        <p:spPr>
          <a:xfrm>
            <a:off x="7041845" y="-2021226"/>
            <a:ext cx="2165873" cy="6015169"/>
          </a:xfrm>
          <a:custGeom>
            <a:avLst/>
            <a:gdLst/>
            <a:ahLst/>
            <a:cxnLst/>
            <a:rect l="l" t="t" r="r" b="b"/>
            <a:pathLst>
              <a:path w="6335" h="17594" extrusionOk="0">
                <a:moveTo>
                  <a:pt x="6290" y="1"/>
                </a:moveTo>
                <a:lnTo>
                  <a:pt x="1" y="2588"/>
                </a:lnTo>
                <a:lnTo>
                  <a:pt x="6335" y="17593"/>
                </a:lnTo>
                <a:lnTo>
                  <a:pt x="629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8"/>
          <p:cNvSpPr/>
          <p:nvPr/>
        </p:nvSpPr>
        <p:spPr>
          <a:xfrm rot="5">
            <a:off x="562661" y="-811874"/>
            <a:ext cx="3838499" cy="2160990"/>
          </a:xfrm>
          <a:custGeom>
            <a:avLst/>
            <a:gdLst/>
            <a:ahLst/>
            <a:cxnLst/>
            <a:rect l="l" t="t" r="r" b="b"/>
            <a:pathLst>
              <a:path w="1169" h="1089" extrusionOk="0">
                <a:moveTo>
                  <a:pt x="1169" y="1"/>
                </a:moveTo>
                <a:lnTo>
                  <a:pt x="0" y="331"/>
                </a:lnTo>
                <a:lnTo>
                  <a:pt x="865" y="1089"/>
                </a:lnTo>
                <a:lnTo>
                  <a:pt x="1169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8"/>
          <p:cNvSpPr/>
          <p:nvPr/>
        </p:nvSpPr>
        <p:spPr>
          <a:xfrm rot="1157739">
            <a:off x="3784358" y="3778799"/>
            <a:ext cx="6544489" cy="2561383"/>
          </a:xfrm>
          <a:custGeom>
            <a:avLst/>
            <a:gdLst/>
            <a:ahLst/>
            <a:cxnLst/>
            <a:rect l="l" t="t" r="r" b="b"/>
            <a:pathLst>
              <a:path w="2526" h="1670" extrusionOk="0">
                <a:moveTo>
                  <a:pt x="848" y="1"/>
                </a:moveTo>
                <a:lnTo>
                  <a:pt x="0" y="1669"/>
                </a:lnTo>
                <a:lnTo>
                  <a:pt x="2525" y="1669"/>
                </a:lnTo>
                <a:lnTo>
                  <a:pt x="848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8"/>
          <p:cNvSpPr txBox="1">
            <a:spLocks noGrp="1"/>
          </p:cNvSpPr>
          <p:nvPr>
            <p:ph type="title"/>
          </p:nvPr>
        </p:nvSpPr>
        <p:spPr>
          <a:xfrm>
            <a:off x="1957900" y="1307100"/>
            <a:ext cx="52281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2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54459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2" name="Google Shape;242;p11"/>
          <p:cNvGrpSpPr/>
          <p:nvPr/>
        </p:nvGrpSpPr>
        <p:grpSpPr>
          <a:xfrm>
            <a:off x="-1" y="334150"/>
            <a:ext cx="9177679" cy="4483500"/>
            <a:chOff x="176375" y="334150"/>
            <a:chExt cx="8717400" cy="4483500"/>
          </a:xfrm>
        </p:grpSpPr>
        <p:cxnSp>
          <p:nvCxnSpPr>
            <p:cNvPr id="243" name="Google Shape;243;p11"/>
            <p:cNvCxnSpPr/>
            <p:nvPr/>
          </p:nvCxnSpPr>
          <p:spPr>
            <a:xfrm>
              <a:off x="176375" y="3341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4" name="Google Shape;244;p11"/>
            <p:cNvCxnSpPr/>
            <p:nvPr/>
          </p:nvCxnSpPr>
          <p:spPr>
            <a:xfrm>
              <a:off x="176375" y="6544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5" name="Google Shape;245;p11"/>
            <p:cNvCxnSpPr/>
            <p:nvPr/>
          </p:nvCxnSpPr>
          <p:spPr>
            <a:xfrm>
              <a:off x="176375" y="9746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6" name="Google Shape;246;p11"/>
            <p:cNvCxnSpPr/>
            <p:nvPr/>
          </p:nvCxnSpPr>
          <p:spPr>
            <a:xfrm>
              <a:off x="176375" y="12949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7" name="Google Shape;247;p11"/>
            <p:cNvCxnSpPr/>
            <p:nvPr/>
          </p:nvCxnSpPr>
          <p:spPr>
            <a:xfrm>
              <a:off x="176375" y="16151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8" name="Google Shape;248;p11"/>
            <p:cNvCxnSpPr/>
            <p:nvPr/>
          </p:nvCxnSpPr>
          <p:spPr>
            <a:xfrm>
              <a:off x="176375" y="19354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9" name="Google Shape;249;p11"/>
            <p:cNvCxnSpPr/>
            <p:nvPr/>
          </p:nvCxnSpPr>
          <p:spPr>
            <a:xfrm>
              <a:off x="176375" y="22556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0" name="Google Shape;250;p11"/>
            <p:cNvCxnSpPr/>
            <p:nvPr/>
          </p:nvCxnSpPr>
          <p:spPr>
            <a:xfrm>
              <a:off x="176375" y="25759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1" name="Google Shape;251;p11"/>
            <p:cNvCxnSpPr/>
            <p:nvPr/>
          </p:nvCxnSpPr>
          <p:spPr>
            <a:xfrm>
              <a:off x="176375" y="28961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2" name="Google Shape;252;p11"/>
            <p:cNvCxnSpPr/>
            <p:nvPr/>
          </p:nvCxnSpPr>
          <p:spPr>
            <a:xfrm>
              <a:off x="176375" y="32164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3" name="Google Shape;253;p11"/>
            <p:cNvCxnSpPr/>
            <p:nvPr/>
          </p:nvCxnSpPr>
          <p:spPr>
            <a:xfrm>
              <a:off x="176375" y="35366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4" name="Google Shape;254;p11"/>
            <p:cNvCxnSpPr/>
            <p:nvPr/>
          </p:nvCxnSpPr>
          <p:spPr>
            <a:xfrm>
              <a:off x="176375" y="38569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5" name="Google Shape;255;p11"/>
            <p:cNvCxnSpPr/>
            <p:nvPr/>
          </p:nvCxnSpPr>
          <p:spPr>
            <a:xfrm>
              <a:off x="176375" y="41771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6" name="Google Shape;256;p11"/>
            <p:cNvCxnSpPr/>
            <p:nvPr/>
          </p:nvCxnSpPr>
          <p:spPr>
            <a:xfrm>
              <a:off x="176375" y="44974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7" name="Google Shape;257;p11"/>
            <p:cNvCxnSpPr/>
            <p:nvPr/>
          </p:nvCxnSpPr>
          <p:spPr>
            <a:xfrm>
              <a:off x="176375" y="48176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58" name="Google Shape;258;p11"/>
          <p:cNvSpPr/>
          <p:nvPr/>
        </p:nvSpPr>
        <p:spPr>
          <a:xfrm>
            <a:off x="-447675" y="-510874"/>
            <a:ext cx="1681583" cy="3692947"/>
          </a:xfrm>
          <a:custGeom>
            <a:avLst/>
            <a:gdLst/>
            <a:ahLst/>
            <a:cxnLst/>
            <a:rect l="l" t="t" r="r" b="b"/>
            <a:pathLst>
              <a:path w="7388" h="15265" extrusionOk="0">
                <a:moveTo>
                  <a:pt x="1" y="1"/>
                </a:moveTo>
                <a:lnTo>
                  <a:pt x="1" y="15265"/>
                </a:lnTo>
                <a:lnTo>
                  <a:pt x="7387" y="9136"/>
                </a:lnTo>
                <a:lnTo>
                  <a:pt x="1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1"/>
          <p:cNvSpPr/>
          <p:nvPr/>
        </p:nvSpPr>
        <p:spPr>
          <a:xfrm rot="5400000" flipH="1">
            <a:off x="4845911" y="-2193852"/>
            <a:ext cx="2165873" cy="6038481"/>
          </a:xfrm>
          <a:custGeom>
            <a:avLst/>
            <a:gdLst/>
            <a:ahLst/>
            <a:cxnLst/>
            <a:rect l="l" t="t" r="r" b="b"/>
            <a:pathLst>
              <a:path w="6335" h="17594" extrusionOk="0">
                <a:moveTo>
                  <a:pt x="6290" y="1"/>
                </a:moveTo>
                <a:lnTo>
                  <a:pt x="1" y="2588"/>
                </a:lnTo>
                <a:lnTo>
                  <a:pt x="6335" y="17593"/>
                </a:lnTo>
                <a:lnTo>
                  <a:pt x="629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1"/>
          <p:cNvSpPr/>
          <p:nvPr/>
        </p:nvSpPr>
        <p:spPr>
          <a:xfrm rot="-5400000">
            <a:off x="2312944" y="3024563"/>
            <a:ext cx="1681583" cy="3474428"/>
          </a:xfrm>
          <a:custGeom>
            <a:avLst/>
            <a:gdLst/>
            <a:ahLst/>
            <a:cxnLst/>
            <a:rect l="l" t="t" r="r" b="b"/>
            <a:pathLst>
              <a:path w="7388" h="15265" extrusionOk="0">
                <a:moveTo>
                  <a:pt x="1" y="1"/>
                </a:moveTo>
                <a:lnTo>
                  <a:pt x="1" y="15265"/>
                </a:lnTo>
                <a:lnTo>
                  <a:pt x="7387" y="9136"/>
                </a:lnTo>
                <a:lnTo>
                  <a:pt x="1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1"/>
          <p:cNvSpPr/>
          <p:nvPr/>
        </p:nvSpPr>
        <p:spPr>
          <a:xfrm rot="-5400000">
            <a:off x="7218800" y="2964076"/>
            <a:ext cx="1681583" cy="3692947"/>
          </a:xfrm>
          <a:custGeom>
            <a:avLst/>
            <a:gdLst/>
            <a:ahLst/>
            <a:cxnLst/>
            <a:rect l="l" t="t" r="r" b="b"/>
            <a:pathLst>
              <a:path w="7388" h="15265" extrusionOk="0">
                <a:moveTo>
                  <a:pt x="1" y="1"/>
                </a:moveTo>
                <a:lnTo>
                  <a:pt x="1" y="15265"/>
                </a:lnTo>
                <a:lnTo>
                  <a:pt x="7387" y="9136"/>
                </a:lnTo>
                <a:lnTo>
                  <a:pt x="1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1"/>
          <p:cNvSpPr txBox="1">
            <a:spLocks noGrp="1"/>
          </p:cNvSpPr>
          <p:nvPr>
            <p:ph type="subTitle" idx="1"/>
          </p:nvPr>
        </p:nvSpPr>
        <p:spPr>
          <a:xfrm>
            <a:off x="1284000" y="3259075"/>
            <a:ext cx="6576000" cy="4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63" name="Google Shape;263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387300"/>
            <a:ext cx="6576000" cy="210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1000">
                <a:solidFill>
                  <a:srgbClr val="10112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2334718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32456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" name="Google Shape;266;p13"/>
          <p:cNvGrpSpPr/>
          <p:nvPr/>
        </p:nvGrpSpPr>
        <p:grpSpPr>
          <a:xfrm>
            <a:off x="-1" y="334150"/>
            <a:ext cx="9177679" cy="4483500"/>
            <a:chOff x="176375" y="334150"/>
            <a:chExt cx="8717400" cy="4483500"/>
          </a:xfrm>
        </p:grpSpPr>
        <p:cxnSp>
          <p:nvCxnSpPr>
            <p:cNvPr id="267" name="Google Shape;267;p13"/>
            <p:cNvCxnSpPr/>
            <p:nvPr/>
          </p:nvCxnSpPr>
          <p:spPr>
            <a:xfrm>
              <a:off x="176375" y="3341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8" name="Google Shape;268;p13"/>
            <p:cNvCxnSpPr/>
            <p:nvPr/>
          </p:nvCxnSpPr>
          <p:spPr>
            <a:xfrm>
              <a:off x="176375" y="6544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9" name="Google Shape;269;p13"/>
            <p:cNvCxnSpPr/>
            <p:nvPr/>
          </p:nvCxnSpPr>
          <p:spPr>
            <a:xfrm>
              <a:off x="176375" y="9746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0" name="Google Shape;270;p13"/>
            <p:cNvCxnSpPr/>
            <p:nvPr/>
          </p:nvCxnSpPr>
          <p:spPr>
            <a:xfrm>
              <a:off x="176375" y="12949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1" name="Google Shape;271;p13"/>
            <p:cNvCxnSpPr/>
            <p:nvPr/>
          </p:nvCxnSpPr>
          <p:spPr>
            <a:xfrm>
              <a:off x="176375" y="16151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2" name="Google Shape;272;p13"/>
            <p:cNvCxnSpPr/>
            <p:nvPr/>
          </p:nvCxnSpPr>
          <p:spPr>
            <a:xfrm>
              <a:off x="176375" y="19354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3" name="Google Shape;273;p13"/>
            <p:cNvCxnSpPr/>
            <p:nvPr/>
          </p:nvCxnSpPr>
          <p:spPr>
            <a:xfrm>
              <a:off x="176375" y="22556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13"/>
            <p:cNvCxnSpPr/>
            <p:nvPr/>
          </p:nvCxnSpPr>
          <p:spPr>
            <a:xfrm>
              <a:off x="176375" y="25759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275;p13"/>
            <p:cNvCxnSpPr/>
            <p:nvPr/>
          </p:nvCxnSpPr>
          <p:spPr>
            <a:xfrm>
              <a:off x="176375" y="28961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13"/>
            <p:cNvCxnSpPr/>
            <p:nvPr/>
          </p:nvCxnSpPr>
          <p:spPr>
            <a:xfrm>
              <a:off x="176375" y="32164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13"/>
            <p:cNvCxnSpPr/>
            <p:nvPr/>
          </p:nvCxnSpPr>
          <p:spPr>
            <a:xfrm>
              <a:off x="176375" y="35366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13"/>
            <p:cNvCxnSpPr/>
            <p:nvPr/>
          </p:nvCxnSpPr>
          <p:spPr>
            <a:xfrm>
              <a:off x="176375" y="38569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13"/>
            <p:cNvCxnSpPr/>
            <p:nvPr/>
          </p:nvCxnSpPr>
          <p:spPr>
            <a:xfrm>
              <a:off x="176375" y="41771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13"/>
            <p:cNvCxnSpPr/>
            <p:nvPr/>
          </p:nvCxnSpPr>
          <p:spPr>
            <a:xfrm>
              <a:off x="176375" y="44974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13"/>
            <p:cNvCxnSpPr/>
            <p:nvPr/>
          </p:nvCxnSpPr>
          <p:spPr>
            <a:xfrm>
              <a:off x="176375" y="48176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82" name="Google Shape;282;p13"/>
          <p:cNvGrpSpPr/>
          <p:nvPr/>
        </p:nvGrpSpPr>
        <p:grpSpPr>
          <a:xfrm rot="-9031910">
            <a:off x="4489969" y="4371034"/>
            <a:ext cx="711894" cy="1081165"/>
            <a:chOff x="-876762" y="1902065"/>
            <a:chExt cx="506742" cy="769597"/>
          </a:xfrm>
        </p:grpSpPr>
        <p:sp>
          <p:nvSpPr>
            <p:cNvPr id="283" name="Google Shape;283;p13"/>
            <p:cNvSpPr/>
            <p:nvPr/>
          </p:nvSpPr>
          <p:spPr>
            <a:xfrm>
              <a:off x="-876762" y="1902065"/>
              <a:ext cx="472466" cy="600240"/>
            </a:xfrm>
            <a:custGeom>
              <a:avLst/>
              <a:gdLst/>
              <a:ahLst/>
              <a:cxnLst/>
              <a:rect l="l" t="t" r="r" b="b"/>
              <a:pathLst>
                <a:path w="6397" h="8127" extrusionOk="0">
                  <a:moveTo>
                    <a:pt x="2247" y="1"/>
                  </a:moveTo>
                  <a:cubicBezTo>
                    <a:pt x="2090" y="1"/>
                    <a:pt x="1932" y="38"/>
                    <a:pt x="1785" y="116"/>
                  </a:cubicBezTo>
                  <a:lnTo>
                    <a:pt x="643" y="740"/>
                  </a:lnTo>
                  <a:cubicBezTo>
                    <a:pt x="179" y="990"/>
                    <a:pt x="1" y="1579"/>
                    <a:pt x="259" y="2052"/>
                  </a:cubicBezTo>
                  <a:lnTo>
                    <a:pt x="3551" y="8127"/>
                  </a:lnTo>
                  <a:lnTo>
                    <a:pt x="6397" y="6583"/>
                  </a:lnTo>
                  <a:lnTo>
                    <a:pt x="3105" y="508"/>
                  </a:lnTo>
                  <a:cubicBezTo>
                    <a:pt x="2927" y="183"/>
                    <a:pt x="2592" y="1"/>
                    <a:pt x="2247" y="1"/>
                  </a:cubicBezTo>
                  <a:close/>
                </a:path>
              </a:pathLst>
            </a:custGeom>
            <a:solidFill>
              <a:srgbClr val="F7B1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3"/>
            <p:cNvSpPr/>
            <p:nvPr/>
          </p:nvSpPr>
          <p:spPr>
            <a:xfrm>
              <a:off x="-623057" y="2373129"/>
              <a:ext cx="251706" cy="189814"/>
            </a:xfrm>
            <a:custGeom>
              <a:avLst/>
              <a:gdLst/>
              <a:ahLst/>
              <a:cxnLst/>
              <a:rect l="l" t="t" r="r" b="b"/>
              <a:pathLst>
                <a:path w="3408" h="2570" extrusionOk="0">
                  <a:moveTo>
                    <a:pt x="2846" y="0"/>
                  </a:moveTo>
                  <a:lnTo>
                    <a:pt x="0" y="1544"/>
                  </a:lnTo>
                  <a:lnTo>
                    <a:pt x="562" y="2570"/>
                  </a:lnTo>
                  <a:lnTo>
                    <a:pt x="3408" y="1026"/>
                  </a:lnTo>
                  <a:lnTo>
                    <a:pt x="284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13"/>
            <p:cNvSpPr/>
            <p:nvPr/>
          </p:nvSpPr>
          <p:spPr>
            <a:xfrm>
              <a:off x="-802977" y="1974815"/>
              <a:ext cx="266921" cy="350380"/>
            </a:xfrm>
            <a:custGeom>
              <a:avLst/>
              <a:gdLst/>
              <a:ahLst/>
              <a:cxnLst/>
              <a:rect l="l" t="t" r="r" b="b"/>
              <a:pathLst>
                <a:path w="3614" h="4744" extrusionOk="0">
                  <a:moveTo>
                    <a:pt x="1066" y="0"/>
                  </a:moveTo>
                  <a:cubicBezTo>
                    <a:pt x="950" y="0"/>
                    <a:pt x="833" y="28"/>
                    <a:pt x="723" y="85"/>
                  </a:cubicBezTo>
                  <a:lnTo>
                    <a:pt x="482" y="219"/>
                  </a:lnTo>
                  <a:cubicBezTo>
                    <a:pt x="135" y="406"/>
                    <a:pt x="1" y="852"/>
                    <a:pt x="188" y="1209"/>
                  </a:cubicBezTo>
                  <a:lnTo>
                    <a:pt x="1901" y="4358"/>
                  </a:lnTo>
                  <a:cubicBezTo>
                    <a:pt x="2036" y="4603"/>
                    <a:pt x="2284" y="4743"/>
                    <a:pt x="2542" y="4743"/>
                  </a:cubicBezTo>
                  <a:cubicBezTo>
                    <a:pt x="2660" y="4743"/>
                    <a:pt x="2779" y="4714"/>
                    <a:pt x="2891" y="4653"/>
                  </a:cubicBezTo>
                  <a:lnTo>
                    <a:pt x="3123" y="4528"/>
                  </a:lnTo>
                  <a:cubicBezTo>
                    <a:pt x="3480" y="4332"/>
                    <a:pt x="3614" y="3886"/>
                    <a:pt x="3417" y="3538"/>
                  </a:cubicBezTo>
                  <a:lnTo>
                    <a:pt x="1714" y="380"/>
                  </a:lnTo>
                  <a:cubicBezTo>
                    <a:pt x="1578" y="139"/>
                    <a:pt x="1326" y="0"/>
                    <a:pt x="10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13"/>
            <p:cNvSpPr/>
            <p:nvPr/>
          </p:nvSpPr>
          <p:spPr>
            <a:xfrm>
              <a:off x="-665230" y="2294692"/>
              <a:ext cx="240554" cy="169429"/>
            </a:xfrm>
            <a:custGeom>
              <a:avLst/>
              <a:gdLst/>
              <a:ahLst/>
              <a:cxnLst/>
              <a:rect l="l" t="t" r="r" b="b"/>
              <a:pathLst>
                <a:path w="3257" h="2294" extrusionOk="0">
                  <a:moveTo>
                    <a:pt x="2846" y="1"/>
                  </a:moveTo>
                  <a:lnTo>
                    <a:pt x="0" y="1544"/>
                  </a:lnTo>
                  <a:lnTo>
                    <a:pt x="402" y="2293"/>
                  </a:lnTo>
                  <a:lnTo>
                    <a:pt x="3256" y="750"/>
                  </a:lnTo>
                  <a:lnTo>
                    <a:pt x="28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13"/>
            <p:cNvSpPr/>
            <p:nvPr/>
          </p:nvSpPr>
          <p:spPr>
            <a:xfrm>
              <a:off x="-559834" y="2460724"/>
              <a:ext cx="189814" cy="210937"/>
            </a:xfrm>
            <a:custGeom>
              <a:avLst/>
              <a:gdLst/>
              <a:ahLst/>
              <a:cxnLst/>
              <a:rect l="l" t="t" r="r" b="b"/>
              <a:pathLst>
                <a:path w="2570" h="2856" extrusionOk="0">
                  <a:moveTo>
                    <a:pt x="2258" y="1"/>
                  </a:moveTo>
                  <a:lnTo>
                    <a:pt x="1" y="1223"/>
                  </a:lnTo>
                  <a:lnTo>
                    <a:pt x="1919" y="2855"/>
                  </a:lnTo>
                  <a:lnTo>
                    <a:pt x="2570" y="2499"/>
                  </a:lnTo>
                  <a:lnTo>
                    <a:pt x="2258" y="1"/>
                  </a:lnTo>
                  <a:close/>
                </a:path>
              </a:pathLst>
            </a:custGeom>
            <a:solidFill>
              <a:srgbClr val="F7B1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8" name="Google Shape;288;p13"/>
          <p:cNvGrpSpPr/>
          <p:nvPr/>
        </p:nvGrpSpPr>
        <p:grpSpPr>
          <a:xfrm rot="5248713">
            <a:off x="3201740" y="4764910"/>
            <a:ext cx="1131110" cy="633200"/>
            <a:chOff x="-184278" y="2226764"/>
            <a:chExt cx="805198" cy="450753"/>
          </a:xfrm>
        </p:grpSpPr>
        <p:sp>
          <p:nvSpPr>
            <p:cNvPr id="289" name="Google Shape;289;p13"/>
            <p:cNvSpPr/>
            <p:nvPr/>
          </p:nvSpPr>
          <p:spPr>
            <a:xfrm>
              <a:off x="4136" y="2226764"/>
              <a:ext cx="616784" cy="423720"/>
            </a:xfrm>
            <a:custGeom>
              <a:avLst/>
              <a:gdLst/>
              <a:ahLst/>
              <a:cxnLst/>
              <a:rect l="l" t="t" r="r" b="b"/>
              <a:pathLst>
                <a:path w="8351" h="5737" extrusionOk="0">
                  <a:moveTo>
                    <a:pt x="6751" y="1"/>
                  </a:moveTo>
                  <a:cubicBezTo>
                    <a:pt x="6624" y="1"/>
                    <a:pt x="6495" y="27"/>
                    <a:pt x="6370" y="81"/>
                  </a:cubicBezTo>
                  <a:lnTo>
                    <a:pt x="1" y="2748"/>
                  </a:lnTo>
                  <a:lnTo>
                    <a:pt x="1250" y="5737"/>
                  </a:lnTo>
                  <a:lnTo>
                    <a:pt x="7619" y="3060"/>
                  </a:lnTo>
                  <a:cubicBezTo>
                    <a:pt x="8119" y="2855"/>
                    <a:pt x="8351" y="2284"/>
                    <a:pt x="8146" y="1794"/>
                  </a:cubicBezTo>
                  <a:lnTo>
                    <a:pt x="7637" y="598"/>
                  </a:lnTo>
                  <a:cubicBezTo>
                    <a:pt x="7484" y="225"/>
                    <a:pt x="7126" y="1"/>
                    <a:pt x="6751" y="1"/>
                  </a:cubicBezTo>
                  <a:close/>
                </a:path>
              </a:pathLst>
            </a:custGeom>
            <a:solidFill>
              <a:srgbClr val="FDEE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3"/>
            <p:cNvSpPr/>
            <p:nvPr/>
          </p:nvSpPr>
          <p:spPr>
            <a:xfrm>
              <a:off x="-59752" y="2423078"/>
              <a:ext cx="172679" cy="254439"/>
            </a:xfrm>
            <a:custGeom>
              <a:avLst/>
              <a:gdLst/>
              <a:ahLst/>
              <a:cxnLst/>
              <a:rect l="l" t="t" r="r" b="b"/>
              <a:pathLst>
                <a:path w="2338" h="3445" extrusionOk="0">
                  <a:moveTo>
                    <a:pt x="1080" y="1"/>
                  </a:moveTo>
                  <a:lnTo>
                    <a:pt x="1" y="456"/>
                  </a:lnTo>
                  <a:lnTo>
                    <a:pt x="1249" y="3444"/>
                  </a:lnTo>
                  <a:lnTo>
                    <a:pt x="2338" y="2989"/>
                  </a:lnTo>
                  <a:lnTo>
                    <a:pt x="108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13"/>
            <p:cNvSpPr/>
            <p:nvPr/>
          </p:nvSpPr>
          <p:spPr>
            <a:xfrm>
              <a:off x="172830" y="2295821"/>
              <a:ext cx="374310" cy="228589"/>
            </a:xfrm>
            <a:custGeom>
              <a:avLst/>
              <a:gdLst/>
              <a:ahLst/>
              <a:cxnLst/>
              <a:rect l="l" t="t" r="r" b="b"/>
              <a:pathLst>
                <a:path w="5068" h="3095" extrusionOk="0">
                  <a:moveTo>
                    <a:pt x="4137" y="0"/>
                  </a:moveTo>
                  <a:cubicBezTo>
                    <a:pt x="4043" y="0"/>
                    <a:pt x="3947" y="18"/>
                    <a:pt x="3855" y="56"/>
                  </a:cubicBezTo>
                  <a:lnTo>
                    <a:pt x="545" y="1447"/>
                  </a:lnTo>
                  <a:cubicBezTo>
                    <a:pt x="179" y="1599"/>
                    <a:pt x="1" y="2027"/>
                    <a:pt x="161" y="2402"/>
                  </a:cubicBezTo>
                  <a:lnTo>
                    <a:pt x="259" y="2652"/>
                  </a:lnTo>
                  <a:cubicBezTo>
                    <a:pt x="380" y="2926"/>
                    <a:pt x="650" y="3094"/>
                    <a:pt x="932" y="3094"/>
                  </a:cubicBezTo>
                  <a:cubicBezTo>
                    <a:pt x="1026" y="3094"/>
                    <a:pt x="1122" y="3076"/>
                    <a:pt x="1214" y="3035"/>
                  </a:cubicBezTo>
                  <a:lnTo>
                    <a:pt x="4524" y="1652"/>
                  </a:lnTo>
                  <a:cubicBezTo>
                    <a:pt x="4898" y="1492"/>
                    <a:pt x="5068" y="1064"/>
                    <a:pt x="4916" y="698"/>
                  </a:cubicBezTo>
                  <a:lnTo>
                    <a:pt x="4809" y="448"/>
                  </a:lnTo>
                  <a:cubicBezTo>
                    <a:pt x="4695" y="166"/>
                    <a:pt x="4424" y="0"/>
                    <a:pt x="41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3"/>
            <p:cNvSpPr/>
            <p:nvPr/>
          </p:nvSpPr>
          <p:spPr>
            <a:xfrm>
              <a:off x="43724" y="2388808"/>
              <a:ext cx="150965" cy="245207"/>
            </a:xfrm>
            <a:custGeom>
              <a:avLst/>
              <a:gdLst/>
              <a:ahLst/>
              <a:cxnLst/>
              <a:rect l="l" t="t" r="r" b="b"/>
              <a:pathLst>
                <a:path w="2044" h="3320" extrusionOk="0">
                  <a:moveTo>
                    <a:pt x="794" y="1"/>
                  </a:moveTo>
                  <a:lnTo>
                    <a:pt x="0" y="331"/>
                  </a:lnTo>
                  <a:lnTo>
                    <a:pt x="1258" y="3320"/>
                  </a:lnTo>
                  <a:lnTo>
                    <a:pt x="2043" y="2989"/>
                  </a:lnTo>
                  <a:lnTo>
                    <a:pt x="79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3"/>
            <p:cNvSpPr/>
            <p:nvPr/>
          </p:nvSpPr>
          <p:spPr>
            <a:xfrm>
              <a:off x="-184278" y="2479801"/>
              <a:ext cx="207613" cy="179917"/>
            </a:xfrm>
            <a:custGeom>
              <a:avLst/>
              <a:gdLst/>
              <a:ahLst/>
              <a:cxnLst/>
              <a:rect l="l" t="t" r="r" b="b"/>
              <a:pathLst>
                <a:path w="2811" h="2436" extrusionOk="0">
                  <a:moveTo>
                    <a:pt x="1820" y="0"/>
                  </a:moveTo>
                  <a:lnTo>
                    <a:pt x="0" y="1749"/>
                  </a:lnTo>
                  <a:lnTo>
                    <a:pt x="295" y="2435"/>
                  </a:lnTo>
                  <a:lnTo>
                    <a:pt x="2811" y="2364"/>
                  </a:lnTo>
                  <a:lnTo>
                    <a:pt x="1820" y="0"/>
                  </a:lnTo>
                  <a:close/>
                </a:path>
              </a:pathLst>
            </a:custGeom>
            <a:solidFill>
              <a:srgbClr val="FDEE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4" name="Google Shape;294;p13"/>
          <p:cNvGrpSpPr/>
          <p:nvPr/>
        </p:nvGrpSpPr>
        <p:grpSpPr>
          <a:xfrm rot="-4949399">
            <a:off x="3730837" y="4796666"/>
            <a:ext cx="1165455" cy="377862"/>
            <a:chOff x="-1760999" y="1531077"/>
            <a:chExt cx="829653" cy="268989"/>
          </a:xfrm>
        </p:grpSpPr>
        <p:sp>
          <p:nvSpPr>
            <p:cNvPr id="295" name="Google Shape;295;p13"/>
            <p:cNvSpPr/>
            <p:nvPr/>
          </p:nvSpPr>
          <p:spPr>
            <a:xfrm>
              <a:off x="-1760999" y="1534327"/>
              <a:ext cx="592411" cy="265739"/>
            </a:xfrm>
            <a:custGeom>
              <a:avLst/>
              <a:gdLst/>
              <a:ahLst/>
              <a:cxnLst/>
              <a:rect l="l" t="t" r="r" b="b"/>
              <a:pathLst>
                <a:path w="8021" h="3598" extrusionOk="0">
                  <a:moveTo>
                    <a:pt x="7851" y="1"/>
                  </a:moveTo>
                  <a:lnTo>
                    <a:pt x="955" y="367"/>
                  </a:lnTo>
                  <a:cubicBezTo>
                    <a:pt x="420" y="393"/>
                    <a:pt x="1" y="848"/>
                    <a:pt x="36" y="1384"/>
                  </a:cubicBezTo>
                  <a:lnTo>
                    <a:pt x="99" y="2677"/>
                  </a:lnTo>
                  <a:cubicBezTo>
                    <a:pt x="125" y="3196"/>
                    <a:pt x="561" y="3597"/>
                    <a:pt x="1075" y="3597"/>
                  </a:cubicBezTo>
                  <a:cubicBezTo>
                    <a:pt x="1092" y="3597"/>
                    <a:pt x="1108" y="3597"/>
                    <a:pt x="1125" y="3596"/>
                  </a:cubicBezTo>
                  <a:lnTo>
                    <a:pt x="8021" y="3239"/>
                  </a:lnTo>
                  <a:lnTo>
                    <a:pt x="7851" y="1"/>
                  </a:lnTo>
                  <a:close/>
                </a:path>
              </a:pathLst>
            </a:custGeom>
            <a:solidFill>
              <a:srgbClr val="7BE1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3"/>
            <p:cNvSpPr/>
            <p:nvPr/>
          </p:nvSpPr>
          <p:spPr>
            <a:xfrm>
              <a:off x="-1198269" y="1531077"/>
              <a:ext cx="98895" cy="243213"/>
            </a:xfrm>
            <a:custGeom>
              <a:avLst/>
              <a:gdLst/>
              <a:ahLst/>
              <a:cxnLst/>
              <a:rect l="l" t="t" r="r" b="b"/>
              <a:pathLst>
                <a:path w="1339" h="3293" extrusionOk="0">
                  <a:moveTo>
                    <a:pt x="1169" y="0"/>
                  </a:moveTo>
                  <a:lnTo>
                    <a:pt x="0" y="63"/>
                  </a:lnTo>
                  <a:lnTo>
                    <a:pt x="170" y="3292"/>
                  </a:lnTo>
                  <a:lnTo>
                    <a:pt x="1338" y="3230"/>
                  </a:lnTo>
                  <a:lnTo>
                    <a:pt x="116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3"/>
            <p:cNvSpPr/>
            <p:nvPr/>
          </p:nvSpPr>
          <p:spPr>
            <a:xfrm>
              <a:off x="-1698367" y="1600799"/>
              <a:ext cx="376230" cy="141289"/>
            </a:xfrm>
            <a:custGeom>
              <a:avLst/>
              <a:gdLst/>
              <a:ahLst/>
              <a:cxnLst/>
              <a:rect l="l" t="t" r="r" b="b"/>
              <a:pathLst>
                <a:path w="5094" h="1913" extrusionOk="0">
                  <a:moveTo>
                    <a:pt x="4339" y="0"/>
                  </a:moveTo>
                  <a:cubicBezTo>
                    <a:pt x="4323" y="0"/>
                    <a:pt x="4307" y="1"/>
                    <a:pt x="4291" y="2"/>
                  </a:cubicBezTo>
                  <a:lnTo>
                    <a:pt x="714" y="189"/>
                  </a:lnTo>
                  <a:cubicBezTo>
                    <a:pt x="303" y="207"/>
                    <a:pt x="0" y="555"/>
                    <a:pt x="18" y="956"/>
                  </a:cubicBezTo>
                  <a:lnTo>
                    <a:pt x="36" y="1224"/>
                  </a:lnTo>
                  <a:cubicBezTo>
                    <a:pt x="53" y="1609"/>
                    <a:pt x="374" y="1913"/>
                    <a:pt x="755" y="1913"/>
                  </a:cubicBezTo>
                  <a:cubicBezTo>
                    <a:pt x="771" y="1913"/>
                    <a:pt x="787" y="1912"/>
                    <a:pt x="803" y="1911"/>
                  </a:cubicBezTo>
                  <a:lnTo>
                    <a:pt x="4380" y="1724"/>
                  </a:lnTo>
                  <a:cubicBezTo>
                    <a:pt x="4782" y="1706"/>
                    <a:pt x="5094" y="1367"/>
                    <a:pt x="5076" y="956"/>
                  </a:cubicBezTo>
                  <a:lnTo>
                    <a:pt x="5058" y="689"/>
                  </a:lnTo>
                  <a:cubicBezTo>
                    <a:pt x="5041" y="303"/>
                    <a:pt x="4720" y="0"/>
                    <a:pt x="43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3"/>
            <p:cNvSpPr/>
            <p:nvPr/>
          </p:nvSpPr>
          <p:spPr>
            <a:xfrm>
              <a:off x="-1287269" y="1536986"/>
              <a:ext cx="75187" cy="241883"/>
            </a:xfrm>
            <a:custGeom>
              <a:avLst/>
              <a:gdLst/>
              <a:ahLst/>
              <a:cxnLst/>
              <a:rect l="l" t="t" r="r" b="b"/>
              <a:pathLst>
                <a:path w="1018" h="3275" extrusionOk="0">
                  <a:moveTo>
                    <a:pt x="848" y="1"/>
                  </a:moveTo>
                  <a:lnTo>
                    <a:pt x="1" y="45"/>
                  </a:lnTo>
                  <a:lnTo>
                    <a:pt x="170" y="3275"/>
                  </a:lnTo>
                  <a:lnTo>
                    <a:pt x="1018" y="3230"/>
                  </a:lnTo>
                  <a:lnTo>
                    <a:pt x="8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3"/>
            <p:cNvSpPr/>
            <p:nvPr/>
          </p:nvSpPr>
          <p:spPr>
            <a:xfrm>
              <a:off x="-1110673" y="1555450"/>
              <a:ext cx="179326" cy="189149"/>
            </a:xfrm>
            <a:custGeom>
              <a:avLst/>
              <a:gdLst/>
              <a:ahLst/>
              <a:cxnLst/>
              <a:rect l="l" t="t" r="r" b="b"/>
              <a:pathLst>
                <a:path w="2428" h="2561" extrusionOk="0">
                  <a:moveTo>
                    <a:pt x="1" y="0"/>
                  </a:moveTo>
                  <a:lnTo>
                    <a:pt x="134" y="2561"/>
                  </a:lnTo>
                  <a:lnTo>
                    <a:pt x="2427" y="1535"/>
                  </a:lnTo>
                  <a:lnTo>
                    <a:pt x="2391" y="78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BE1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0" name="Google Shape;300;p13"/>
          <p:cNvGrpSpPr/>
          <p:nvPr/>
        </p:nvGrpSpPr>
        <p:grpSpPr>
          <a:xfrm rot="2856303">
            <a:off x="4942825" y="4570409"/>
            <a:ext cx="671214" cy="1105236"/>
            <a:chOff x="-950547" y="820788"/>
            <a:chExt cx="477785" cy="786731"/>
          </a:xfrm>
        </p:grpSpPr>
        <p:sp>
          <p:nvSpPr>
            <p:cNvPr id="301" name="Google Shape;301;p13"/>
            <p:cNvSpPr/>
            <p:nvPr/>
          </p:nvSpPr>
          <p:spPr>
            <a:xfrm>
              <a:off x="-920929" y="1002625"/>
              <a:ext cx="448167" cy="604893"/>
            </a:xfrm>
            <a:custGeom>
              <a:avLst/>
              <a:gdLst/>
              <a:ahLst/>
              <a:cxnLst/>
              <a:rect l="l" t="t" r="r" b="b"/>
              <a:pathLst>
                <a:path w="6068" h="8190" extrusionOk="0">
                  <a:moveTo>
                    <a:pt x="2936" y="1"/>
                  </a:moveTo>
                  <a:lnTo>
                    <a:pt x="1" y="1357"/>
                  </a:lnTo>
                  <a:lnTo>
                    <a:pt x="2900" y="7628"/>
                  </a:lnTo>
                  <a:cubicBezTo>
                    <a:pt x="3063" y="7980"/>
                    <a:pt x="3417" y="8189"/>
                    <a:pt x="3787" y="8189"/>
                  </a:cubicBezTo>
                  <a:cubicBezTo>
                    <a:pt x="3923" y="8189"/>
                    <a:pt x="4062" y="8161"/>
                    <a:pt x="4194" y="8101"/>
                  </a:cubicBezTo>
                  <a:lnTo>
                    <a:pt x="5362" y="7557"/>
                  </a:lnTo>
                  <a:cubicBezTo>
                    <a:pt x="5853" y="7334"/>
                    <a:pt x="6067" y="6754"/>
                    <a:pt x="5835" y="6263"/>
                  </a:cubicBezTo>
                  <a:lnTo>
                    <a:pt x="2936" y="1"/>
                  </a:lnTo>
                  <a:close/>
                </a:path>
              </a:pathLst>
            </a:custGeom>
            <a:solidFill>
              <a:srgbClr val="FF8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13"/>
            <p:cNvSpPr/>
            <p:nvPr/>
          </p:nvSpPr>
          <p:spPr>
            <a:xfrm>
              <a:off x="-950547" y="939403"/>
              <a:ext cx="253701" cy="179252"/>
            </a:xfrm>
            <a:custGeom>
              <a:avLst/>
              <a:gdLst/>
              <a:ahLst/>
              <a:cxnLst/>
              <a:rect l="l" t="t" r="r" b="b"/>
              <a:pathLst>
                <a:path w="3435" h="2427" extrusionOk="0">
                  <a:moveTo>
                    <a:pt x="2944" y="0"/>
                  </a:moveTo>
                  <a:lnTo>
                    <a:pt x="0" y="1365"/>
                  </a:lnTo>
                  <a:lnTo>
                    <a:pt x="500" y="2427"/>
                  </a:lnTo>
                  <a:lnTo>
                    <a:pt x="3435" y="1071"/>
                  </a:lnTo>
                  <a:lnTo>
                    <a:pt x="294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13"/>
            <p:cNvSpPr/>
            <p:nvPr/>
          </p:nvSpPr>
          <p:spPr>
            <a:xfrm>
              <a:off x="-797659" y="1179367"/>
              <a:ext cx="252371" cy="356732"/>
            </a:xfrm>
            <a:custGeom>
              <a:avLst/>
              <a:gdLst/>
              <a:ahLst/>
              <a:cxnLst/>
              <a:rect l="l" t="t" r="r" b="b"/>
              <a:pathLst>
                <a:path w="3417" h="4830" extrusionOk="0">
                  <a:moveTo>
                    <a:pt x="1080" y="1"/>
                  </a:moveTo>
                  <a:cubicBezTo>
                    <a:pt x="975" y="1"/>
                    <a:pt x="868" y="23"/>
                    <a:pt x="767" y="70"/>
                  </a:cubicBezTo>
                  <a:lnTo>
                    <a:pt x="526" y="177"/>
                  </a:lnTo>
                  <a:cubicBezTo>
                    <a:pt x="161" y="346"/>
                    <a:pt x="0" y="783"/>
                    <a:pt x="170" y="1149"/>
                  </a:cubicBezTo>
                  <a:lnTo>
                    <a:pt x="1677" y="4405"/>
                  </a:lnTo>
                  <a:cubicBezTo>
                    <a:pt x="1801" y="4672"/>
                    <a:pt x="2067" y="4830"/>
                    <a:pt x="2344" y="4830"/>
                  </a:cubicBezTo>
                  <a:cubicBezTo>
                    <a:pt x="2446" y="4830"/>
                    <a:pt x="2551" y="4808"/>
                    <a:pt x="2650" y="4762"/>
                  </a:cubicBezTo>
                  <a:lnTo>
                    <a:pt x="2891" y="4646"/>
                  </a:lnTo>
                  <a:cubicBezTo>
                    <a:pt x="3256" y="4477"/>
                    <a:pt x="3417" y="4040"/>
                    <a:pt x="3247" y="3674"/>
                  </a:cubicBezTo>
                  <a:lnTo>
                    <a:pt x="1740" y="418"/>
                  </a:lnTo>
                  <a:cubicBezTo>
                    <a:pt x="1617" y="153"/>
                    <a:pt x="1354" y="1"/>
                    <a:pt x="10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3"/>
            <p:cNvSpPr/>
            <p:nvPr/>
          </p:nvSpPr>
          <p:spPr>
            <a:xfrm>
              <a:off x="-903129" y="1041475"/>
              <a:ext cx="243877" cy="158203"/>
            </a:xfrm>
            <a:custGeom>
              <a:avLst/>
              <a:gdLst/>
              <a:ahLst/>
              <a:cxnLst/>
              <a:rect l="l" t="t" r="r" b="b"/>
              <a:pathLst>
                <a:path w="3302" h="2142" extrusionOk="0">
                  <a:moveTo>
                    <a:pt x="2945" y="1"/>
                  </a:moveTo>
                  <a:lnTo>
                    <a:pt x="1" y="1366"/>
                  </a:lnTo>
                  <a:lnTo>
                    <a:pt x="358" y="2142"/>
                  </a:lnTo>
                  <a:lnTo>
                    <a:pt x="3302" y="777"/>
                  </a:lnTo>
                  <a:lnTo>
                    <a:pt x="29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3"/>
            <p:cNvSpPr/>
            <p:nvPr/>
          </p:nvSpPr>
          <p:spPr>
            <a:xfrm>
              <a:off x="-939320" y="820788"/>
              <a:ext cx="183905" cy="208943"/>
            </a:xfrm>
            <a:custGeom>
              <a:avLst/>
              <a:gdLst/>
              <a:ahLst/>
              <a:cxnLst/>
              <a:rect l="l" t="t" r="r" b="b"/>
              <a:pathLst>
                <a:path w="2490" h="2829" extrusionOk="0">
                  <a:moveTo>
                    <a:pt x="678" y="0"/>
                  </a:moveTo>
                  <a:lnTo>
                    <a:pt x="0" y="313"/>
                  </a:lnTo>
                  <a:lnTo>
                    <a:pt x="161" y="2828"/>
                  </a:lnTo>
                  <a:lnTo>
                    <a:pt x="2489" y="1749"/>
                  </a:lnTo>
                  <a:lnTo>
                    <a:pt x="678" y="0"/>
                  </a:lnTo>
                  <a:close/>
                </a:path>
              </a:pathLst>
            </a:custGeom>
            <a:solidFill>
              <a:srgbClr val="FF8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6" name="Google Shape;306;p13"/>
          <p:cNvSpPr/>
          <p:nvPr/>
        </p:nvSpPr>
        <p:spPr>
          <a:xfrm rot="2392388">
            <a:off x="-222631" y="4240195"/>
            <a:ext cx="2460532" cy="2264989"/>
          </a:xfrm>
          <a:custGeom>
            <a:avLst/>
            <a:gdLst/>
            <a:ahLst/>
            <a:cxnLst/>
            <a:rect l="l" t="t" r="r" b="b"/>
            <a:pathLst>
              <a:path w="2374" h="1767" extrusionOk="0">
                <a:moveTo>
                  <a:pt x="2374" y="0"/>
                </a:moveTo>
                <a:lnTo>
                  <a:pt x="1" y="544"/>
                </a:lnTo>
                <a:lnTo>
                  <a:pt x="456" y="1767"/>
                </a:lnTo>
                <a:lnTo>
                  <a:pt x="237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13"/>
          <p:cNvSpPr/>
          <p:nvPr/>
        </p:nvSpPr>
        <p:spPr>
          <a:xfrm rot="-3939852">
            <a:off x="-160289" y="-1890665"/>
            <a:ext cx="2786306" cy="3812829"/>
          </a:xfrm>
          <a:custGeom>
            <a:avLst/>
            <a:gdLst/>
            <a:ahLst/>
            <a:cxnLst/>
            <a:rect l="l" t="t" r="r" b="b"/>
            <a:pathLst>
              <a:path w="2088" h="2713" extrusionOk="0">
                <a:moveTo>
                  <a:pt x="420" y="0"/>
                </a:moveTo>
                <a:lnTo>
                  <a:pt x="0" y="1294"/>
                </a:lnTo>
                <a:lnTo>
                  <a:pt x="2088" y="2712"/>
                </a:lnTo>
                <a:lnTo>
                  <a:pt x="42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13"/>
          <p:cNvSpPr/>
          <p:nvPr/>
        </p:nvSpPr>
        <p:spPr>
          <a:xfrm rot="-1596594">
            <a:off x="7291658" y="-584222"/>
            <a:ext cx="2391760" cy="2151632"/>
          </a:xfrm>
          <a:custGeom>
            <a:avLst/>
            <a:gdLst/>
            <a:ahLst/>
            <a:cxnLst/>
            <a:rect l="l" t="t" r="r" b="b"/>
            <a:pathLst>
              <a:path w="2650" h="1589" extrusionOk="0">
                <a:moveTo>
                  <a:pt x="0" y="0"/>
                </a:moveTo>
                <a:lnTo>
                  <a:pt x="1990" y="1588"/>
                </a:lnTo>
                <a:lnTo>
                  <a:pt x="2650" y="45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13"/>
          <p:cNvSpPr/>
          <p:nvPr/>
        </p:nvSpPr>
        <p:spPr>
          <a:xfrm rot="1650757">
            <a:off x="6948772" y="4090588"/>
            <a:ext cx="2840537" cy="1981831"/>
          </a:xfrm>
          <a:custGeom>
            <a:avLst/>
            <a:gdLst/>
            <a:ahLst/>
            <a:cxnLst/>
            <a:rect l="l" t="t" r="r" b="b"/>
            <a:pathLst>
              <a:path w="1740" h="1214" extrusionOk="0">
                <a:moveTo>
                  <a:pt x="1169" y="0"/>
                </a:moveTo>
                <a:lnTo>
                  <a:pt x="0" y="1214"/>
                </a:lnTo>
                <a:lnTo>
                  <a:pt x="1740" y="1214"/>
                </a:lnTo>
                <a:lnTo>
                  <a:pt x="1169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13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13"/>
          <p:cNvSpPr txBox="1">
            <a:spLocks noGrp="1"/>
          </p:cNvSpPr>
          <p:nvPr>
            <p:ph type="title" idx="2"/>
          </p:nvPr>
        </p:nvSpPr>
        <p:spPr>
          <a:xfrm>
            <a:off x="879125" y="165740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12" name="Google Shape;312;p13"/>
          <p:cNvSpPr txBox="1">
            <a:spLocks noGrp="1"/>
          </p:cNvSpPr>
          <p:nvPr>
            <p:ph type="subTitle" idx="1"/>
          </p:nvPr>
        </p:nvSpPr>
        <p:spPr>
          <a:xfrm>
            <a:off x="879125" y="224392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13"/>
          <p:cNvSpPr txBox="1">
            <a:spLocks noGrp="1"/>
          </p:cNvSpPr>
          <p:nvPr>
            <p:ph type="title" idx="3"/>
          </p:nvPr>
        </p:nvSpPr>
        <p:spPr>
          <a:xfrm>
            <a:off x="5959369" y="165740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14" name="Google Shape;314;p13"/>
          <p:cNvSpPr txBox="1">
            <a:spLocks noGrp="1"/>
          </p:cNvSpPr>
          <p:nvPr>
            <p:ph type="subTitle" idx="4"/>
          </p:nvPr>
        </p:nvSpPr>
        <p:spPr>
          <a:xfrm>
            <a:off x="5959369" y="224392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5" name="Google Shape;315;p13"/>
          <p:cNvSpPr txBox="1">
            <a:spLocks noGrp="1"/>
          </p:cNvSpPr>
          <p:nvPr>
            <p:ph type="title" idx="5"/>
          </p:nvPr>
        </p:nvSpPr>
        <p:spPr>
          <a:xfrm>
            <a:off x="879125" y="3118638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16" name="Google Shape;316;p13"/>
          <p:cNvSpPr txBox="1">
            <a:spLocks noGrp="1"/>
          </p:cNvSpPr>
          <p:nvPr>
            <p:ph type="subTitle" idx="6"/>
          </p:nvPr>
        </p:nvSpPr>
        <p:spPr>
          <a:xfrm>
            <a:off x="879125" y="3705163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7" name="Google Shape;317;p13"/>
          <p:cNvSpPr txBox="1">
            <a:spLocks noGrp="1"/>
          </p:cNvSpPr>
          <p:nvPr>
            <p:ph type="title" idx="7"/>
          </p:nvPr>
        </p:nvSpPr>
        <p:spPr>
          <a:xfrm>
            <a:off x="5959369" y="3118638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18" name="Google Shape;318;p13"/>
          <p:cNvSpPr txBox="1">
            <a:spLocks noGrp="1"/>
          </p:cNvSpPr>
          <p:nvPr>
            <p:ph type="subTitle" idx="8"/>
          </p:nvPr>
        </p:nvSpPr>
        <p:spPr>
          <a:xfrm>
            <a:off x="5959369" y="3705163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13"/>
          <p:cNvSpPr txBox="1">
            <a:spLocks noGrp="1"/>
          </p:cNvSpPr>
          <p:nvPr>
            <p:ph type="title" idx="9" hasCustomPrompt="1"/>
          </p:nvPr>
        </p:nvSpPr>
        <p:spPr>
          <a:xfrm>
            <a:off x="3204175" y="1772175"/>
            <a:ext cx="11517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20" name="Google Shape;320;p13"/>
          <p:cNvSpPr txBox="1">
            <a:spLocks noGrp="1"/>
          </p:cNvSpPr>
          <p:nvPr>
            <p:ph type="title" idx="13" hasCustomPrompt="1"/>
          </p:nvPr>
        </p:nvSpPr>
        <p:spPr>
          <a:xfrm>
            <a:off x="4790891" y="1772175"/>
            <a:ext cx="11517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21" name="Google Shape;321;p13"/>
          <p:cNvSpPr txBox="1">
            <a:spLocks noGrp="1"/>
          </p:cNvSpPr>
          <p:nvPr>
            <p:ph type="title" idx="14" hasCustomPrompt="1"/>
          </p:nvPr>
        </p:nvSpPr>
        <p:spPr>
          <a:xfrm>
            <a:off x="3204175" y="3233400"/>
            <a:ext cx="11517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22" name="Google Shape;322;p13"/>
          <p:cNvSpPr txBox="1">
            <a:spLocks noGrp="1"/>
          </p:cNvSpPr>
          <p:nvPr>
            <p:ph type="title" idx="15" hasCustomPrompt="1"/>
          </p:nvPr>
        </p:nvSpPr>
        <p:spPr>
          <a:xfrm>
            <a:off x="4790891" y="3233400"/>
            <a:ext cx="11517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6379452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6" name="Google Shape;386;p16"/>
          <p:cNvGrpSpPr/>
          <p:nvPr/>
        </p:nvGrpSpPr>
        <p:grpSpPr>
          <a:xfrm>
            <a:off x="-1" y="334150"/>
            <a:ext cx="9177679" cy="4483500"/>
            <a:chOff x="176375" y="334150"/>
            <a:chExt cx="8717400" cy="4483500"/>
          </a:xfrm>
        </p:grpSpPr>
        <p:cxnSp>
          <p:nvCxnSpPr>
            <p:cNvPr id="387" name="Google Shape;387;p16"/>
            <p:cNvCxnSpPr/>
            <p:nvPr/>
          </p:nvCxnSpPr>
          <p:spPr>
            <a:xfrm>
              <a:off x="176375" y="3341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8" name="Google Shape;388;p16"/>
            <p:cNvCxnSpPr/>
            <p:nvPr/>
          </p:nvCxnSpPr>
          <p:spPr>
            <a:xfrm>
              <a:off x="176375" y="6544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9" name="Google Shape;389;p16"/>
            <p:cNvCxnSpPr/>
            <p:nvPr/>
          </p:nvCxnSpPr>
          <p:spPr>
            <a:xfrm>
              <a:off x="176375" y="9746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0" name="Google Shape;390;p16"/>
            <p:cNvCxnSpPr/>
            <p:nvPr/>
          </p:nvCxnSpPr>
          <p:spPr>
            <a:xfrm>
              <a:off x="176375" y="12949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1" name="Google Shape;391;p16"/>
            <p:cNvCxnSpPr/>
            <p:nvPr/>
          </p:nvCxnSpPr>
          <p:spPr>
            <a:xfrm>
              <a:off x="176375" y="16151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2" name="Google Shape;392;p16"/>
            <p:cNvCxnSpPr/>
            <p:nvPr/>
          </p:nvCxnSpPr>
          <p:spPr>
            <a:xfrm>
              <a:off x="176375" y="19354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3" name="Google Shape;393;p16"/>
            <p:cNvCxnSpPr/>
            <p:nvPr/>
          </p:nvCxnSpPr>
          <p:spPr>
            <a:xfrm>
              <a:off x="176375" y="22556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4" name="Google Shape;394;p16"/>
            <p:cNvCxnSpPr/>
            <p:nvPr/>
          </p:nvCxnSpPr>
          <p:spPr>
            <a:xfrm>
              <a:off x="176375" y="25759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5" name="Google Shape;395;p16"/>
            <p:cNvCxnSpPr/>
            <p:nvPr/>
          </p:nvCxnSpPr>
          <p:spPr>
            <a:xfrm>
              <a:off x="176375" y="28961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6" name="Google Shape;396;p16"/>
            <p:cNvCxnSpPr/>
            <p:nvPr/>
          </p:nvCxnSpPr>
          <p:spPr>
            <a:xfrm>
              <a:off x="176375" y="32164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7" name="Google Shape;397;p16"/>
            <p:cNvCxnSpPr/>
            <p:nvPr/>
          </p:nvCxnSpPr>
          <p:spPr>
            <a:xfrm>
              <a:off x="176375" y="35366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8" name="Google Shape;398;p16"/>
            <p:cNvCxnSpPr/>
            <p:nvPr/>
          </p:nvCxnSpPr>
          <p:spPr>
            <a:xfrm>
              <a:off x="176375" y="38569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9" name="Google Shape;399;p16"/>
            <p:cNvCxnSpPr/>
            <p:nvPr/>
          </p:nvCxnSpPr>
          <p:spPr>
            <a:xfrm>
              <a:off x="176375" y="41771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0" name="Google Shape;400;p16"/>
            <p:cNvCxnSpPr/>
            <p:nvPr/>
          </p:nvCxnSpPr>
          <p:spPr>
            <a:xfrm>
              <a:off x="176375" y="44974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1" name="Google Shape;401;p16"/>
            <p:cNvCxnSpPr/>
            <p:nvPr/>
          </p:nvCxnSpPr>
          <p:spPr>
            <a:xfrm>
              <a:off x="176375" y="48176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02" name="Google Shape;402;p16"/>
          <p:cNvSpPr/>
          <p:nvPr/>
        </p:nvSpPr>
        <p:spPr>
          <a:xfrm rot="580744">
            <a:off x="2606886" y="-2151084"/>
            <a:ext cx="11827740" cy="7819598"/>
          </a:xfrm>
          <a:custGeom>
            <a:avLst/>
            <a:gdLst/>
            <a:ahLst/>
            <a:cxnLst/>
            <a:rect l="l" t="t" r="r" b="b"/>
            <a:pathLst>
              <a:path w="2526" h="1670" extrusionOk="0">
                <a:moveTo>
                  <a:pt x="848" y="1"/>
                </a:moveTo>
                <a:lnTo>
                  <a:pt x="0" y="1669"/>
                </a:lnTo>
                <a:lnTo>
                  <a:pt x="2525" y="1669"/>
                </a:lnTo>
                <a:lnTo>
                  <a:pt x="848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16"/>
          <p:cNvSpPr txBox="1">
            <a:spLocks noGrp="1"/>
          </p:cNvSpPr>
          <p:nvPr>
            <p:ph type="title"/>
          </p:nvPr>
        </p:nvSpPr>
        <p:spPr>
          <a:xfrm>
            <a:off x="4495800" y="2245200"/>
            <a:ext cx="3935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04" name="Google Shape;404;p16"/>
          <p:cNvSpPr txBox="1">
            <a:spLocks noGrp="1"/>
          </p:cNvSpPr>
          <p:nvPr>
            <p:ph type="title" idx="2" hasCustomPrompt="1"/>
          </p:nvPr>
        </p:nvSpPr>
        <p:spPr>
          <a:xfrm>
            <a:off x="7315500" y="1432175"/>
            <a:ext cx="1115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05" name="Google Shape;405;p16"/>
          <p:cNvSpPr txBox="1">
            <a:spLocks noGrp="1"/>
          </p:cNvSpPr>
          <p:nvPr>
            <p:ph type="subTitle" idx="1"/>
          </p:nvPr>
        </p:nvSpPr>
        <p:spPr>
          <a:xfrm>
            <a:off x="4495800" y="2997925"/>
            <a:ext cx="3935100" cy="5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93772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9" name="Google Shape;729;p29"/>
          <p:cNvGrpSpPr/>
          <p:nvPr/>
        </p:nvGrpSpPr>
        <p:grpSpPr>
          <a:xfrm>
            <a:off x="-1" y="334150"/>
            <a:ext cx="9177679" cy="4483500"/>
            <a:chOff x="176375" y="334150"/>
            <a:chExt cx="8717400" cy="4483500"/>
          </a:xfrm>
        </p:grpSpPr>
        <p:cxnSp>
          <p:nvCxnSpPr>
            <p:cNvPr id="730" name="Google Shape;730;p29"/>
            <p:cNvCxnSpPr/>
            <p:nvPr/>
          </p:nvCxnSpPr>
          <p:spPr>
            <a:xfrm>
              <a:off x="176375" y="3341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1" name="Google Shape;731;p29"/>
            <p:cNvCxnSpPr/>
            <p:nvPr/>
          </p:nvCxnSpPr>
          <p:spPr>
            <a:xfrm>
              <a:off x="176375" y="6544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2" name="Google Shape;732;p29"/>
            <p:cNvCxnSpPr/>
            <p:nvPr/>
          </p:nvCxnSpPr>
          <p:spPr>
            <a:xfrm>
              <a:off x="176375" y="9746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3" name="Google Shape;733;p29"/>
            <p:cNvCxnSpPr/>
            <p:nvPr/>
          </p:nvCxnSpPr>
          <p:spPr>
            <a:xfrm>
              <a:off x="176375" y="12949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4" name="Google Shape;734;p29"/>
            <p:cNvCxnSpPr/>
            <p:nvPr/>
          </p:nvCxnSpPr>
          <p:spPr>
            <a:xfrm>
              <a:off x="176375" y="16151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5" name="Google Shape;735;p29"/>
            <p:cNvCxnSpPr/>
            <p:nvPr/>
          </p:nvCxnSpPr>
          <p:spPr>
            <a:xfrm>
              <a:off x="176375" y="19354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6" name="Google Shape;736;p29"/>
            <p:cNvCxnSpPr/>
            <p:nvPr/>
          </p:nvCxnSpPr>
          <p:spPr>
            <a:xfrm>
              <a:off x="176375" y="22556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7" name="Google Shape;737;p29"/>
            <p:cNvCxnSpPr/>
            <p:nvPr/>
          </p:nvCxnSpPr>
          <p:spPr>
            <a:xfrm>
              <a:off x="176375" y="25759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8" name="Google Shape;738;p29"/>
            <p:cNvCxnSpPr/>
            <p:nvPr/>
          </p:nvCxnSpPr>
          <p:spPr>
            <a:xfrm>
              <a:off x="176375" y="28961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9" name="Google Shape;739;p29"/>
            <p:cNvCxnSpPr/>
            <p:nvPr/>
          </p:nvCxnSpPr>
          <p:spPr>
            <a:xfrm>
              <a:off x="176375" y="32164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0" name="Google Shape;740;p29"/>
            <p:cNvCxnSpPr/>
            <p:nvPr/>
          </p:nvCxnSpPr>
          <p:spPr>
            <a:xfrm>
              <a:off x="176375" y="35366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1" name="Google Shape;741;p29"/>
            <p:cNvCxnSpPr/>
            <p:nvPr/>
          </p:nvCxnSpPr>
          <p:spPr>
            <a:xfrm>
              <a:off x="176375" y="38569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2" name="Google Shape;742;p29"/>
            <p:cNvCxnSpPr/>
            <p:nvPr/>
          </p:nvCxnSpPr>
          <p:spPr>
            <a:xfrm>
              <a:off x="176375" y="41771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3" name="Google Shape;743;p29"/>
            <p:cNvCxnSpPr/>
            <p:nvPr/>
          </p:nvCxnSpPr>
          <p:spPr>
            <a:xfrm>
              <a:off x="176375" y="44974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4" name="Google Shape;744;p29"/>
            <p:cNvCxnSpPr/>
            <p:nvPr/>
          </p:nvCxnSpPr>
          <p:spPr>
            <a:xfrm>
              <a:off x="176375" y="48176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45" name="Google Shape;745;p29"/>
          <p:cNvSpPr txBox="1">
            <a:spLocks noGrp="1"/>
          </p:cNvSpPr>
          <p:nvPr>
            <p:ph type="title"/>
          </p:nvPr>
        </p:nvSpPr>
        <p:spPr>
          <a:xfrm>
            <a:off x="713100" y="1139475"/>
            <a:ext cx="3434700" cy="87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46" name="Google Shape;746;p29"/>
          <p:cNvSpPr txBox="1">
            <a:spLocks noGrp="1"/>
          </p:cNvSpPr>
          <p:nvPr>
            <p:ph type="subTitle" idx="1"/>
          </p:nvPr>
        </p:nvSpPr>
        <p:spPr>
          <a:xfrm>
            <a:off x="720000" y="1965100"/>
            <a:ext cx="3434700" cy="142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7" name="Google Shape;747;p29"/>
          <p:cNvSpPr/>
          <p:nvPr/>
        </p:nvSpPr>
        <p:spPr>
          <a:xfrm rot="-975252">
            <a:off x="7095960" y="1662398"/>
            <a:ext cx="2978095" cy="4664365"/>
          </a:xfrm>
          <a:custGeom>
            <a:avLst/>
            <a:gdLst/>
            <a:ahLst/>
            <a:cxnLst/>
            <a:rect l="l" t="t" r="r" b="b"/>
            <a:pathLst>
              <a:path w="7798" h="20493" extrusionOk="0">
                <a:moveTo>
                  <a:pt x="7753" y="1"/>
                </a:moveTo>
                <a:lnTo>
                  <a:pt x="1" y="15934"/>
                </a:lnTo>
                <a:lnTo>
                  <a:pt x="7798" y="20492"/>
                </a:lnTo>
                <a:lnTo>
                  <a:pt x="7798" y="20492"/>
                </a:lnTo>
                <a:lnTo>
                  <a:pt x="775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" name="Google Shape;748;p29"/>
          <p:cNvSpPr/>
          <p:nvPr/>
        </p:nvSpPr>
        <p:spPr>
          <a:xfrm>
            <a:off x="2541998" y="-885249"/>
            <a:ext cx="2186799" cy="2036994"/>
          </a:xfrm>
          <a:custGeom>
            <a:avLst/>
            <a:gdLst/>
            <a:ahLst/>
            <a:cxnLst/>
            <a:rect l="l" t="t" r="r" b="b"/>
            <a:pathLst>
              <a:path w="1169" h="1089" extrusionOk="0">
                <a:moveTo>
                  <a:pt x="1169" y="1"/>
                </a:moveTo>
                <a:lnTo>
                  <a:pt x="0" y="331"/>
                </a:lnTo>
                <a:lnTo>
                  <a:pt x="865" y="1089"/>
                </a:lnTo>
                <a:lnTo>
                  <a:pt x="116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" name="Google Shape;749;p29"/>
          <p:cNvSpPr/>
          <p:nvPr/>
        </p:nvSpPr>
        <p:spPr>
          <a:xfrm rot="6072174">
            <a:off x="5099804" y="2814325"/>
            <a:ext cx="1336466" cy="4664348"/>
          </a:xfrm>
          <a:custGeom>
            <a:avLst/>
            <a:gdLst/>
            <a:ahLst/>
            <a:cxnLst/>
            <a:rect l="l" t="t" r="r" b="b"/>
            <a:pathLst>
              <a:path w="7798" h="20493" extrusionOk="0">
                <a:moveTo>
                  <a:pt x="7753" y="1"/>
                </a:moveTo>
                <a:lnTo>
                  <a:pt x="1" y="15934"/>
                </a:lnTo>
                <a:lnTo>
                  <a:pt x="7798" y="20492"/>
                </a:lnTo>
                <a:lnTo>
                  <a:pt x="7798" y="20492"/>
                </a:lnTo>
                <a:lnTo>
                  <a:pt x="7753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" name="Google Shape;750;p29"/>
          <p:cNvSpPr/>
          <p:nvPr/>
        </p:nvSpPr>
        <p:spPr>
          <a:xfrm>
            <a:off x="5852428" y="-929037"/>
            <a:ext cx="4009001" cy="2124574"/>
          </a:xfrm>
          <a:custGeom>
            <a:avLst/>
            <a:gdLst/>
            <a:ahLst/>
            <a:cxnLst/>
            <a:rect l="l" t="t" r="r" b="b"/>
            <a:pathLst>
              <a:path w="1169" h="1089" extrusionOk="0">
                <a:moveTo>
                  <a:pt x="1169" y="1"/>
                </a:moveTo>
                <a:lnTo>
                  <a:pt x="0" y="331"/>
                </a:lnTo>
                <a:lnTo>
                  <a:pt x="865" y="1089"/>
                </a:lnTo>
                <a:lnTo>
                  <a:pt x="1169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91976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5" name="Google Shape;795;p32"/>
          <p:cNvGrpSpPr/>
          <p:nvPr/>
        </p:nvGrpSpPr>
        <p:grpSpPr>
          <a:xfrm>
            <a:off x="-1" y="334150"/>
            <a:ext cx="9177679" cy="4483500"/>
            <a:chOff x="176375" y="334150"/>
            <a:chExt cx="8717400" cy="4483500"/>
          </a:xfrm>
        </p:grpSpPr>
        <p:cxnSp>
          <p:nvCxnSpPr>
            <p:cNvPr id="796" name="Google Shape;796;p32"/>
            <p:cNvCxnSpPr/>
            <p:nvPr/>
          </p:nvCxnSpPr>
          <p:spPr>
            <a:xfrm>
              <a:off x="176375" y="3341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7" name="Google Shape;797;p32"/>
            <p:cNvCxnSpPr/>
            <p:nvPr/>
          </p:nvCxnSpPr>
          <p:spPr>
            <a:xfrm>
              <a:off x="176375" y="6544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8" name="Google Shape;798;p32"/>
            <p:cNvCxnSpPr/>
            <p:nvPr/>
          </p:nvCxnSpPr>
          <p:spPr>
            <a:xfrm>
              <a:off x="176375" y="9746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9" name="Google Shape;799;p32"/>
            <p:cNvCxnSpPr/>
            <p:nvPr/>
          </p:nvCxnSpPr>
          <p:spPr>
            <a:xfrm>
              <a:off x="176375" y="12949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0" name="Google Shape;800;p32"/>
            <p:cNvCxnSpPr/>
            <p:nvPr/>
          </p:nvCxnSpPr>
          <p:spPr>
            <a:xfrm>
              <a:off x="176375" y="16151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1" name="Google Shape;801;p32"/>
            <p:cNvCxnSpPr/>
            <p:nvPr/>
          </p:nvCxnSpPr>
          <p:spPr>
            <a:xfrm>
              <a:off x="176375" y="19354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2" name="Google Shape;802;p32"/>
            <p:cNvCxnSpPr/>
            <p:nvPr/>
          </p:nvCxnSpPr>
          <p:spPr>
            <a:xfrm>
              <a:off x="176375" y="22556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3" name="Google Shape;803;p32"/>
            <p:cNvCxnSpPr/>
            <p:nvPr/>
          </p:nvCxnSpPr>
          <p:spPr>
            <a:xfrm>
              <a:off x="176375" y="25759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4" name="Google Shape;804;p32"/>
            <p:cNvCxnSpPr/>
            <p:nvPr/>
          </p:nvCxnSpPr>
          <p:spPr>
            <a:xfrm>
              <a:off x="176375" y="28961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5" name="Google Shape;805;p32"/>
            <p:cNvCxnSpPr/>
            <p:nvPr/>
          </p:nvCxnSpPr>
          <p:spPr>
            <a:xfrm>
              <a:off x="176375" y="32164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6" name="Google Shape;806;p32"/>
            <p:cNvCxnSpPr/>
            <p:nvPr/>
          </p:nvCxnSpPr>
          <p:spPr>
            <a:xfrm>
              <a:off x="176375" y="35366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7" name="Google Shape;807;p32"/>
            <p:cNvCxnSpPr/>
            <p:nvPr/>
          </p:nvCxnSpPr>
          <p:spPr>
            <a:xfrm>
              <a:off x="176375" y="38569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8" name="Google Shape;808;p32"/>
            <p:cNvCxnSpPr/>
            <p:nvPr/>
          </p:nvCxnSpPr>
          <p:spPr>
            <a:xfrm>
              <a:off x="176375" y="41771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9" name="Google Shape;809;p32"/>
            <p:cNvCxnSpPr/>
            <p:nvPr/>
          </p:nvCxnSpPr>
          <p:spPr>
            <a:xfrm>
              <a:off x="176375" y="44974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0" name="Google Shape;810;p32"/>
            <p:cNvCxnSpPr/>
            <p:nvPr/>
          </p:nvCxnSpPr>
          <p:spPr>
            <a:xfrm>
              <a:off x="176375" y="48176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811" name="Google Shape;811;p32"/>
          <p:cNvSpPr/>
          <p:nvPr/>
        </p:nvSpPr>
        <p:spPr>
          <a:xfrm rot="-975252">
            <a:off x="7095960" y="1662398"/>
            <a:ext cx="2978095" cy="4664365"/>
          </a:xfrm>
          <a:custGeom>
            <a:avLst/>
            <a:gdLst/>
            <a:ahLst/>
            <a:cxnLst/>
            <a:rect l="l" t="t" r="r" b="b"/>
            <a:pathLst>
              <a:path w="7798" h="20493" extrusionOk="0">
                <a:moveTo>
                  <a:pt x="7753" y="1"/>
                </a:moveTo>
                <a:lnTo>
                  <a:pt x="1" y="15934"/>
                </a:lnTo>
                <a:lnTo>
                  <a:pt x="7798" y="20492"/>
                </a:lnTo>
                <a:lnTo>
                  <a:pt x="7798" y="20492"/>
                </a:lnTo>
                <a:lnTo>
                  <a:pt x="775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2" name="Google Shape;812;p32"/>
          <p:cNvSpPr/>
          <p:nvPr/>
        </p:nvSpPr>
        <p:spPr>
          <a:xfrm>
            <a:off x="549998" y="-885249"/>
            <a:ext cx="2186799" cy="2036994"/>
          </a:xfrm>
          <a:custGeom>
            <a:avLst/>
            <a:gdLst/>
            <a:ahLst/>
            <a:cxnLst/>
            <a:rect l="l" t="t" r="r" b="b"/>
            <a:pathLst>
              <a:path w="1169" h="1089" extrusionOk="0">
                <a:moveTo>
                  <a:pt x="1169" y="1"/>
                </a:moveTo>
                <a:lnTo>
                  <a:pt x="0" y="331"/>
                </a:lnTo>
                <a:lnTo>
                  <a:pt x="865" y="1089"/>
                </a:lnTo>
                <a:lnTo>
                  <a:pt x="116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3" name="Google Shape;813;p32"/>
          <p:cNvSpPr/>
          <p:nvPr/>
        </p:nvSpPr>
        <p:spPr>
          <a:xfrm rot="6072174">
            <a:off x="1486204" y="2814325"/>
            <a:ext cx="1336466" cy="4664348"/>
          </a:xfrm>
          <a:custGeom>
            <a:avLst/>
            <a:gdLst/>
            <a:ahLst/>
            <a:cxnLst/>
            <a:rect l="l" t="t" r="r" b="b"/>
            <a:pathLst>
              <a:path w="7798" h="20493" extrusionOk="0">
                <a:moveTo>
                  <a:pt x="7753" y="1"/>
                </a:moveTo>
                <a:lnTo>
                  <a:pt x="1" y="15934"/>
                </a:lnTo>
                <a:lnTo>
                  <a:pt x="7798" y="20492"/>
                </a:lnTo>
                <a:lnTo>
                  <a:pt x="7798" y="20492"/>
                </a:lnTo>
                <a:lnTo>
                  <a:pt x="7753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4" name="Google Shape;814;p32"/>
          <p:cNvSpPr/>
          <p:nvPr/>
        </p:nvSpPr>
        <p:spPr>
          <a:xfrm>
            <a:off x="4364428" y="-929037"/>
            <a:ext cx="4009001" cy="2124574"/>
          </a:xfrm>
          <a:custGeom>
            <a:avLst/>
            <a:gdLst/>
            <a:ahLst/>
            <a:cxnLst/>
            <a:rect l="l" t="t" r="r" b="b"/>
            <a:pathLst>
              <a:path w="1169" h="1089" extrusionOk="0">
                <a:moveTo>
                  <a:pt x="1169" y="1"/>
                </a:moveTo>
                <a:lnTo>
                  <a:pt x="0" y="331"/>
                </a:lnTo>
                <a:lnTo>
                  <a:pt x="865" y="1089"/>
                </a:lnTo>
                <a:lnTo>
                  <a:pt x="1169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96909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6" name="Google Shape;816;p33"/>
          <p:cNvGrpSpPr/>
          <p:nvPr/>
        </p:nvGrpSpPr>
        <p:grpSpPr>
          <a:xfrm>
            <a:off x="-1" y="334150"/>
            <a:ext cx="9177679" cy="4483500"/>
            <a:chOff x="176375" y="334150"/>
            <a:chExt cx="8717400" cy="4483500"/>
          </a:xfrm>
        </p:grpSpPr>
        <p:cxnSp>
          <p:nvCxnSpPr>
            <p:cNvPr id="817" name="Google Shape;817;p33"/>
            <p:cNvCxnSpPr/>
            <p:nvPr/>
          </p:nvCxnSpPr>
          <p:spPr>
            <a:xfrm>
              <a:off x="176375" y="3341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8" name="Google Shape;818;p33"/>
            <p:cNvCxnSpPr/>
            <p:nvPr/>
          </p:nvCxnSpPr>
          <p:spPr>
            <a:xfrm>
              <a:off x="176375" y="6544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9" name="Google Shape;819;p33"/>
            <p:cNvCxnSpPr/>
            <p:nvPr/>
          </p:nvCxnSpPr>
          <p:spPr>
            <a:xfrm>
              <a:off x="176375" y="9746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0" name="Google Shape;820;p33"/>
            <p:cNvCxnSpPr/>
            <p:nvPr/>
          </p:nvCxnSpPr>
          <p:spPr>
            <a:xfrm>
              <a:off x="176375" y="12949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1" name="Google Shape;821;p33"/>
            <p:cNvCxnSpPr/>
            <p:nvPr/>
          </p:nvCxnSpPr>
          <p:spPr>
            <a:xfrm>
              <a:off x="176375" y="16151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2" name="Google Shape;822;p33"/>
            <p:cNvCxnSpPr/>
            <p:nvPr/>
          </p:nvCxnSpPr>
          <p:spPr>
            <a:xfrm>
              <a:off x="176375" y="19354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3" name="Google Shape;823;p33"/>
            <p:cNvCxnSpPr/>
            <p:nvPr/>
          </p:nvCxnSpPr>
          <p:spPr>
            <a:xfrm>
              <a:off x="176375" y="22556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4" name="Google Shape;824;p33"/>
            <p:cNvCxnSpPr/>
            <p:nvPr/>
          </p:nvCxnSpPr>
          <p:spPr>
            <a:xfrm>
              <a:off x="176375" y="25759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5" name="Google Shape;825;p33"/>
            <p:cNvCxnSpPr/>
            <p:nvPr/>
          </p:nvCxnSpPr>
          <p:spPr>
            <a:xfrm>
              <a:off x="176375" y="28961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6" name="Google Shape;826;p33"/>
            <p:cNvCxnSpPr/>
            <p:nvPr/>
          </p:nvCxnSpPr>
          <p:spPr>
            <a:xfrm>
              <a:off x="176375" y="32164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7" name="Google Shape;827;p33"/>
            <p:cNvCxnSpPr/>
            <p:nvPr/>
          </p:nvCxnSpPr>
          <p:spPr>
            <a:xfrm>
              <a:off x="176375" y="35366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8" name="Google Shape;828;p33"/>
            <p:cNvCxnSpPr/>
            <p:nvPr/>
          </p:nvCxnSpPr>
          <p:spPr>
            <a:xfrm>
              <a:off x="176375" y="38569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9" name="Google Shape;829;p33"/>
            <p:cNvCxnSpPr/>
            <p:nvPr/>
          </p:nvCxnSpPr>
          <p:spPr>
            <a:xfrm>
              <a:off x="176375" y="41771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0" name="Google Shape;830;p33"/>
            <p:cNvCxnSpPr/>
            <p:nvPr/>
          </p:nvCxnSpPr>
          <p:spPr>
            <a:xfrm>
              <a:off x="176375" y="44974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1" name="Google Shape;831;p33"/>
            <p:cNvCxnSpPr/>
            <p:nvPr/>
          </p:nvCxnSpPr>
          <p:spPr>
            <a:xfrm>
              <a:off x="176375" y="48176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832" name="Google Shape;832;p33"/>
          <p:cNvSpPr/>
          <p:nvPr/>
        </p:nvSpPr>
        <p:spPr>
          <a:xfrm>
            <a:off x="-403275" y="2889375"/>
            <a:ext cx="1903998" cy="4181427"/>
          </a:xfrm>
          <a:custGeom>
            <a:avLst/>
            <a:gdLst/>
            <a:ahLst/>
            <a:cxnLst/>
            <a:rect l="l" t="t" r="r" b="b"/>
            <a:pathLst>
              <a:path w="7388" h="15265" extrusionOk="0">
                <a:moveTo>
                  <a:pt x="1" y="1"/>
                </a:moveTo>
                <a:lnTo>
                  <a:pt x="1" y="15265"/>
                </a:lnTo>
                <a:lnTo>
                  <a:pt x="7387" y="9136"/>
                </a:lnTo>
                <a:lnTo>
                  <a:pt x="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3" name="Google Shape;833;p33"/>
          <p:cNvSpPr/>
          <p:nvPr/>
        </p:nvSpPr>
        <p:spPr>
          <a:xfrm>
            <a:off x="7347957" y="-2224851"/>
            <a:ext cx="2165873" cy="6015169"/>
          </a:xfrm>
          <a:custGeom>
            <a:avLst/>
            <a:gdLst/>
            <a:ahLst/>
            <a:cxnLst/>
            <a:rect l="l" t="t" r="r" b="b"/>
            <a:pathLst>
              <a:path w="6335" h="17594" extrusionOk="0">
                <a:moveTo>
                  <a:pt x="6290" y="1"/>
                </a:moveTo>
                <a:lnTo>
                  <a:pt x="1" y="2588"/>
                </a:lnTo>
                <a:lnTo>
                  <a:pt x="6335" y="17593"/>
                </a:lnTo>
                <a:lnTo>
                  <a:pt x="629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4" name="Google Shape;834;p33"/>
          <p:cNvSpPr/>
          <p:nvPr/>
        </p:nvSpPr>
        <p:spPr>
          <a:xfrm rot="5">
            <a:off x="-1370514" y="-717762"/>
            <a:ext cx="3838499" cy="2160990"/>
          </a:xfrm>
          <a:custGeom>
            <a:avLst/>
            <a:gdLst/>
            <a:ahLst/>
            <a:cxnLst/>
            <a:rect l="l" t="t" r="r" b="b"/>
            <a:pathLst>
              <a:path w="1169" h="1089" extrusionOk="0">
                <a:moveTo>
                  <a:pt x="1169" y="1"/>
                </a:moveTo>
                <a:lnTo>
                  <a:pt x="0" y="331"/>
                </a:lnTo>
                <a:lnTo>
                  <a:pt x="865" y="1089"/>
                </a:lnTo>
                <a:lnTo>
                  <a:pt x="116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5" name="Google Shape;835;p33"/>
          <p:cNvSpPr/>
          <p:nvPr/>
        </p:nvSpPr>
        <p:spPr>
          <a:xfrm rot="1157739">
            <a:off x="2892333" y="4473049"/>
            <a:ext cx="6544489" cy="2561383"/>
          </a:xfrm>
          <a:custGeom>
            <a:avLst/>
            <a:gdLst/>
            <a:ahLst/>
            <a:cxnLst/>
            <a:rect l="l" t="t" r="r" b="b"/>
            <a:pathLst>
              <a:path w="2526" h="1670" extrusionOk="0">
                <a:moveTo>
                  <a:pt x="848" y="1"/>
                </a:moveTo>
                <a:lnTo>
                  <a:pt x="0" y="1669"/>
                </a:lnTo>
                <a:lnTo>
                  <a:pt x="2525" y="1669"/>
                </a:lnTo>
                <a:lnTo>
                  <a:pt x="848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40650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7" name="Google Shape;837;p34"/>
          <p:cNvGrpSpPr/>
          <p:nvPr/>
        </p:nvGrpSpPr>
        <p:grpSpPr>
          <a:xfrm>
            <a:off x="-1" y="334150"/>
            <a:ext cx="9177679" cy="4483500"/>
            <a:chOff x="176375" y="334150"/>
            <a:chExt cx="8717400" cy="4483500"/>
          </a:xfrm>
        </p:grpSpPr>
        <p:cxnSp>
          <p:nvCxnSpPr>
            <p:cNvPr id="838" name="Google Shape;838;p34"/>
            <p:cNvCxnSpPr/>
            <p:nvPr/>
          </p:nvCxnSpPr>
          <p:spPr>
            <a:xfrm>
              <a:off x="176375" y="3341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9" name="Google Shape;839;p34"/>
            <p:cNvCxnSpPr/>
            <p:nvPr/>
          </p:nvCxnSpPr>
          <p:spPr>
            <a:xfrm>
              <a:off x="176375" y="6544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0" name="Google Shape;840;p34"/>
            <p:cNvCxnSpPr/>
            <p:nvPr/>
          </p:nvCxnSpPr>
          <p:spPr>
            <a:xfrm>
              <a:off x="176375" y="9746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1" name="Google Shape;841;p34"/>
            <p:cNvCxnSpPr/>
            <p:nvPr/>
          </p:nvCxnSpPr>
          <p:spPr>
            <a:xfrm>
              <a:off x="176375" y="12949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2" name="Google Shape;842;p34"/>
            <p:cNvCxnSpPr/>
            <p:nvPr/>
          </p:nvCxnSpPr>
          <p:spPr>
            <a:xfrm>
              <a:off x="176375" y="16151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3" name="Google Shape;843;p34"/>
            <p:cNvCxnSpPr/>
            <p:nvPr/>
          </p:nvCxnSpPr>
          <p:spPr>
            <a:xfrm>
              <a:off x="176375" y="19354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4" name="Google Shape;844;p34"/>
            <p:cNvCxnSpPr/>
            <p:nvPr/>
          </p:nvCxnSpPr>
          <p:spPr>
            <a:xfrm>
              <a:off x="176375" y="22556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5" name="Google Shape;845;p34"/>
            <p:cNvCxnSpPr/>
            <p:nvPr/>
          </p:nvCxnSpPr>
          <p:spPr>
            <a:xfrm>
              <a:off x="176375" y="25759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6" name="Google Shape;846;p34"/>
            <p:cNvCxnSpPr/>
            <p:nvPr/>
          </p:nvCxnSpPr>
          <p:spPr>
            <a:xfrm>
              <a:off x="176375" y="28961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7" name="Google Shape;847;p34"/>
            <p:cNvCxnSpPr/>
            <p:nvPr/>
          </p:nvCxnSpPr>
          <p:spPr>
            <a:xfrm>
              <a:off x="176375" y="32164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8" name="Google Shape;848;p34"/>
            <p:cNvCxnSpPr/>
            <p:nvPr/>
          </p:nvCxnSpPr>
          <p:spPr>
            <a:xfrm>
              <a:off x="176375" y="35366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9" name="Google Shape;849;p34"/>
            <p:cNvCxnSpPr/>
            <p:nvPr/>
          </p:nvCxnSpPr>
          <p:spPr>
            <a:xfrm>
              <a:off x="176375" y="38569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0" name="Google Shape;850;p34"/>
            <p:cNvCxnSpPr/>
            <p:nvPr/>
          </p:nvCxnSpPr>
          <p:spPr>
            <a:xfrm>
              <a:off x="176375" y="41771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1" name="Google Shape;851;p34"/>
            <p:cNvCxnSpPr/>
            <p:nvPr/>
          </p:nvCxnSpPr>
          <p:spPr>
            <a:xfrm>
              <a:off x="176375" y="44974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2" name="Google Shape;852;p34"/>
            <p:cNvCxnSpPr/>
            <p:nvPr/>
          </p:nvCxnSpPr>
          <p:spPr>
            <a:xfrm>
              <a:off x="176375" y="48176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853" name="Google Shape;853;p34"/>
          <p:cNvSpPr/>
          <p:nvPr/>
        </p:nvSpPr>
        <p:spPr>
          <a:xfrm rot="-975252">
            <a:off x="7433085" y="2452223"/>
            <a:ext cx="2978095" cy="4664365"/>
          </a:xfrm>
          <a:custGeom>
            <a:avLst/>
            <a:gdLst/>
            <a:ahLst/>
            <a:cxnLst/>
            <a:rect l="l" t="t" r="r" b="b"/>
            <a:pathLst>
              <a:path w="7798" h="20493" extrusionOk="0">
                <a:moveTo>
                  <a:pt x="7753" y="1"/>
                </a:moveTo>
                <a:lnTo>
                  <a:pt x="1" y="15934"/>
                </a:lnTo>
                <a:lnTo>
                  <a:pt x="7798" y="20492"/>
                </a:lnTo>
                <a:lnTo>
                  <a:pt x="7798" y="20492"/>
                </a:lnTo>
                <a:lnTo>
                  <a:pt x="7753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4" name="Google Shape;854;p34"/>
          <p:cNvSpPr/>
          <p:nvPr/>
        </p:nvSpPr>
        <p:spPr>
          <a:xfrm>
            <a:off x="7897373" y="-875624"/>
            <a:ext cx="2186799" cy="2036994"/>
          </a:xfrm>
          <a:custGeom>
            <a:avLst/>
            <a:gdLst/>
            <a:ahLst/>
            <a:cxnLst/>
            <a:rect l="l" t="t" r="r" b="b"/>
            <a:pathLst>
              <a:path w="1169" h="1089" extrusionOk="0">
                <a:moveTo>
                  <a:pt x="1169" y="1"/>
                </a:moveTo>
                <a:lnTo>
                  <a:pt x="0" y="331"/>
                </a:lnTo>
                <a:lnTo>
                  <a:pt x="865" y="1089"/>
                </a:lnTo>
                <a:lnTo>
                  <a:pt x="116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5" name="Google Shape;855;p34"/>
          <p:cNvSpPr/>
          <p:nvPr/>
        </p:nvSpPr>
        <p:spPr>
          <a:xfrm>
            <a:off x="-1473702" y="-413299"/>
            <a:ext cx="2186799" cy="2036994"/>
          </a:xfrm>
          <a:custGeom>
            <a:avLst/>
            <a:gdLst/>
            <a:ahLst/>
            <a:cxnLst/>
            <a:rect l="l" t="t" r="r" b="b"/>
            <a:pathLst>
              <a:path w="1169" h="1089" extrusionOk="0">
                <a:moveTo>
                  <a:pt x="1169" y="1"/>
                </a:moveTo>
                <a:lnTo>
                  <a:pt x="0" y="331"/>
                </a:lnTo>
                <a:lnTo>
                  <a:pt x="865" y="1089"/>
                </a:lnTo>
                <a:lnTo>
                  <a:pt x="116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6" name="Google Shape;856;p34"/>
          <p:cNvSpPr/>
          <p:nvPr/>
        </p:nvSpPr>
        <p:spPr>
          <a:xfrm rot="3746707">
            <a:off x="-849352" y="3979977"/>
            <a:ext cx="2186798" cy="2036994"/>
          </a:xfrm>
          <a:custGeom>
            <a:avLst/>
            <a:gdLst/>
            <a:ahLst/>
            <a:cxnLst/>
            <a:rect l="l" t="t" r="r" b="b"/>
            <a:pathLst>
              <a:path w="1169" h="1089" extrusionOk="0">
                <a:moveTo>
                  <a:pt x="1169" y="1"/>
                </a:moveTo>
                <a:lnTo>
                  <a:pt x="0" y="331"/>
                </a:lnTo>
                <a:lnTo>
                  <a:pt x="865" y="1089"/>
                </a:lnTo>
                <a:lnTo>
                  <a:pt x="116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401671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8" name="Google Shape;858;p35"/>
          <p:cNvGrpSpPr/>
          <p:nvPr/>
        </p:nvGrpSpPr>
        <p:grpSpPr>
          <a:xfrm>
            <a:off x="-1" y="334150"/>
            <a:ext cx="9177679" cy="4483500"/>
            <a:chOff x="176375" y="334150"/>
            <a:chExt cx="8717400" cy="4483500"/>
          </a:xfrm>
        </p:grpSpPr>
        <p:cxnSp>
          <p:nvCxnSpPr>
            <p:cNvPr id="859" name="Google Shape;859;p35"/>
            <p:cNvCxnSpPr/>
            <p:nvPr/>
          </p:nvCxnSpPr>
          <p:spPr>
            <a:xfrm>
              <a:off x="176375" y="3341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0" name="Google Shape;860;p35"/>
            <p:cNvCxnSpPr/>
            <p:nvPr/>
          </p:nvCxnSpPr>
          <p:spPr>
            <a:xfrm>
              <a:off x="176375" y="6544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1" name="Google Shape;861;p35"/>
            <p:cNvCxnSpPr/>
            <p:nvPr/>
          </p:nvCxnSpPr>
          <p:spPr>
            <a:xfrm>
              <a:off x="176375" y="9746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2" name="Google Shape;862;p35"/>
            <p:cNvCxnSpPr/>
            <p:nvPr/>
          </p:nvCxnSpPr>
          <p:spPr>
            <a:xfrm>
              <a:off x="176375" y="12949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3" name="Google Shape;863;p35"/>
            <p:cNvCxnSpPr/>
            <p:nvPr/>
          </p:nvCxnSpPr>
          <p:spPr>
            <a:xfrm>
              <a:off x="176375" y="16151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4" name="Google Shape;864;p35"/>
            <p:cNvCxnSpPr/>
            <p:nvPr/>
          </p:nvCxnSpPr>
          <p:spPr>
            <a:xfrm>
              <a:off x="176375" y="19354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5" name="Google Shape;865;p35"/>
            <p:cNvCxnSpPr/>
            <p:nvPr/>
          </p:nvCxnSpPr>
          <p:spPr>
            <a:xfrm>
              <a:off x="176375" y="22556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6" name="Google Shape;866;p35"/>
            <p:cNvCxnSpPr/>
            <p:nvPr/>
          </p:nvCxnSpPr>
          <p:spPr>
            <a:xfrm>
              <a:off x="176375" y="25759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7" name="Google Shape;867;p35"/>
            <p:cNvCxnSpPr/>
            <p:nvPr/>
          </p:nvCxnSpPr>
          <p:spPr>
            <a:xfrm>
              <a:off x="176375" y="28961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8" name="Google Shape;868;p35"/>
            <p:cNvCxnSpPr/>
            <p:nvPr/>
          </p:nvCxnSpPr>
          <p:spPr>
            <a:xfrm>
              <a:off x="176375" y="32164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9" name="Google Shape;869;p35"/>
            <p:cNvCxnSpPr/>
            <p:nvPr/>
          </p:nvCxnSpPr>
          <p:spPr>
            <a:xfrm>
              <a:off x="176375" y="35366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0" name="Google Shape;870;p35"/>
            <p:cNvCxnSpPr/>
            <p:nvPr/>
          </p:nvCxnSpPr>
          <p:spPr>
            <a:xfrm>
              <a:off x="176375" y="38569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1" name="Google Shape;871;p35"/>
            <p:cNvCxnSpPr/>
            <p:nvPr/>
          </p:nvCxnSpPr>
          <p:spPr>
            <a:xfrm>
              <a:off x="176375" y="41771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2" name="Google Shape;872;p35"/>
            <p:cNvCxnSpPr/>
            <p:nvPr/>
          </p:nvCxnSpPr>
          <p:spPr>
            <a:xfrm>
              <a:off x="176375" y="44974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3" name="Google Shape;873;p35"/>
            <p:cNvCxnSpPr/>
            <p:nvPr/>
          </p:nvCxnSpPr>
          <p:spPr>
            <a:xfrm>
              <a:off x="176375" y="48176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874" name="Google Shape;874;p35"/>
          <p:cNvSpPr/>
          <p:nvPr/>
        </p:nvSpPr>
        <p:spPr>
          <a:xfrm rot="7428166">
            <a:off x="-1472659" y="2649722"/>
            <a:ext cx="2460536" cy="2264989"/>
          </a:xfrm>
          <a:custGeom>
            <a:avLst/>
            <a:gdLst/>
            <a:ahLst/>
            <a:cxnLst/>
            <a:rect l="l" t="t" r="r" b="b"/>
            <a:pathLst>
              <a:path w="2374" h="1767" extrusionOk="0">
                <a:moveTo>
                  <a:pt x="2374" y="0"/>
                </a:moveTo>
                <a:lnTo>
                  <a:pt x="1" y="544"/>
                </a:lnTo>
                <a:lnTo>
                  <a:pt x="456" y="1767"/>
                </a:lnTo>
                <a:lnTo>
                  <a:pt x="237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5" name="Google Shape;875;p35"/>
          <p:cNvSpPr/>
          <p:nvPr/>
        </p:nvSpPr>
        <p:spPr>
          <a:xfrm rot="-2320035">
            <a:off x="7052694" y="-792174"/>
            <a:ext cx="2391758" cy="2151634"/>
          </a:xfrm>
          <a:custGeom>
            <a:avLst/>
            <a:gdLst/>
            <a:ahLst/>
            <a:cxnLst/>
            <a:rect l="l" t="t" r="r" b="b"/>
            <a:pathLst>
              <a:path w="2650" h="1589" extrusionOk="0">
                <a:moveTo>
                  <a:pt x="0" y="0"/>
                </a:moveTo>
                <a:lnTo>
                  <a:pt x="1990" y="1588"/>
                </a:lnTo>
                <a:lnTo>
                  <a:pt x="2650" y="45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6" name="Google Shape;876;p35"/>
          <p:cNvSpPr/>
          <p:nvPr/>
        </p:nvSpPr>
        <p:spPr>
          <a:xfrm rot="-3494038">
            <a:off x="4589109" y="4613537"/>
            <a:ext cx="2840541" cy="1981832"/>
          </a:xfrm>
          <a:custGeom>
            <a:avLst/>
            <a:gdLst/>
            <a:ahLst/>
            <a:cxnLst/>
            <a:rect l="l" t="t" r="r" b="b"/>
            <a:pathLst>
              <a:path w="1740" h="1214" extrusionOk="0">
                <a:moveTo>
                  <a:pt x="1169" y="0"/>
                </a:moveTo>
                <a:lnTo>
                  <a:pt x="0" y="1214"/>
                </a:lnTo>
                <a:lnTo>
                  <a:pt x="1740" y="1214"/>
                </a:lnTo>
                <a:lnTo>
                  <a:pt x="116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5330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"/>
          <p:cNvSpPr txBox="1">
            <a:spLocks noGrp="1"/>
          </p:cNvSpPr>
          <p:nvPr>
            <p:ph type="title"/>
          </p:nvPr>
        </p:nvSpPr>
        <p:spPr>
          <a:xfrm>
            <a:off x="2647200" y="2193825"/>
            <a:ext cx="3849600" cy="151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5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101" name="Google Shape;101;p3"/>
          <p:cNvSpPr txBox="1">
            <a:spLocks noGrp="1"/>
          </p:cNvSpPr>
          <p:nvPr>
            <p:ph type="title" idx="2" hasCustomPrompt="1"/>
          </p:nvPr>
        </p:nvSpPr>
        <p:spPr>
          <a:xfrm>
            <a:off x="3915450" y="732705"/>
            <a:ext cx="1313100" cy="9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102" name="Google Shape;102;p3"/>
          <p:cNvSpPr txBox="1">
            <a:spLocks noGrp="1"/>
          </p:cNvSpPr>
          <p:nvPr>
            <p:ph type="subTitle" idx="1"/>
          </p:nvPr>
        </p:nvSpPr>
        <p:spPr>
          <a:xfrm>
            <a:off x="2885250" y="3845250"/>
            <a:ext cx="3373500" cy="6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9pPr>
          </a:lstStyle>
          <a:p>
            <a:endParaRPr/>
          </a:p>
        </p:txBody>
      </p:sp>
      <p:grpSp>
        <p:nvGrpSpPr>
          <p:cNvPr id="103" name="Google Shape;103;p3"/>
          <p:cNvGrpSpPr/>
          <p:nvPr/>
        </p:nvGrpSpPr>
        <p:grpSpPr>
          <a:xfrm>
            <a:off x="8017325" y="2189707"/>
            <a:ext cx="808608" cy="2351285"/>
            <a:chOff x="335550" y="1493284"/>
            <a:chExt cx="831302" cy="2417277"/>
          </a:xfrm>
        </p:grpSpPr>
        <p:sp>
          <p:nvSpPr>
            <p:cNvPr id="104" name="Google Shape;104;p3"/>
            <p:cNvSpPr/>
            <p:nvPr/>
          </p:nvSpPr>
          <p:spPr>
            <a:xfrm>
              <a:off x="391227" y="2039578"/>
              <a:ext cx="395686" cy="1870983"/>
            </a:xfrm>
            <a:custGeom>
              <a:avLst/>
              <a:gdLst/>
              <a:ahLst/>
              <a:cxnLst/>
              <a:rect l="l" t="t" r="r" b="b"/>
              <a:pathLst>
                <a:path w="7590" h="35889" extrusionOk="0">
                  <a:moveTo>
                    <a:pt x="7289" y="1"/>
                  </a:moveTo>
                  <a:cubicBezTo>
                    <a:pt x="7191" y="1"/>
                    <a:pt x="7094" y="64"/>
                    <a:pt x="7059" y="208"/>
                  </a:cubicBezTo>
                  <a:cubicBezTo>
                    <a:pt x="6508" y="2426"/>
                    <a:pt x="5998" y="4660"/>
                    <a:pt x="5513" y="6894"/>
                  </a:cubicBezTo>
                  <a:cubicBezTo>
                    <a:pt x="5027" y="9136"/>
                    <a:pt x="4582" y="11386"/>
                    <a:pt x="4161" y="13645"/>
                  </a:cubicBezTo>
                  <a:cubicBezTo>
                    <a:pt x="3926" y="14915"/>
                    <a:pt x="243" y="34236"/>
                    <a:pt x="25" y="35515"/>
                  </a:cubicBezTo>
                  <a:cubicBezTo>
                    <a:pt x="1" y="35669"/>
                    <a:pt x="65" y="35839"/>
                    <a:pt x="203" y="35879"/>
                  </a:cubicBezTo>
                  <a:cubicBezTo>
                    <a:pt x="223" y="35886"/>
                    <a:pt x="243" y="35889"/>
                    <a:pt x="264" y="35889"/>
                  </a:cubicBezTo>
                  <a:cubicBezTo>
                    <a:pt x="371" y="35889"/>
                    <a:pt x="483" y="35806"/>
                    <a:pt x="511" y="35677"/>
                  </a:cubicBezTo>
                  <a:cubicBezTo>
                    <a:pt x="891" y="33410"/>
                    <a:pt x="4760" y="13094"/>
                    <a:pt x="5205" y="10844"/>
                  </a:cubicBezTo>
                  <a:cubicBezTo>
                    <a:pt x="5658" y="8594"/>
                    <a:pt x="6136" y="6360"/>
                    <a:pt x="6646" y="4126"/>
                  </a:cubicBezTo>
                  <a:cubicBezTo>
                    <a:pt x="6929" y="2871"/>
                    <a:pt x="7229" y="1617"/>
                    <a:pt x="7536" y="370"/>
                  </a:cubicBezTo>
                  <a:cubicBezTo>
                    <a:pt x="7590" y="146"/>
                    <a:pt x="7438" y="1"/>
                    <a:pt x="7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570562" y="1955019"/>
              <a:ext cx="242260" cy="396051"/>
            </a:xfrm>
            <a:custGeom>
              <a:avLst/>
              <a:gdLst/>
              <a:ahLst/>
              <a:cxnLst/>
              <a:rect l="l" t="t" r="r" b="b"/>
              <a:pathLst>
                <a:path w="4647" h="7597" extrusionOk="0">
                  <a:moveTo>
                    <a:pt x="3894" y="1"/>
                  </a:moveTo>
                  <a:cubicBezTo>
                    <a:pt x="3562" y="470"/>
                    <a:pt x="3084" y="810"/>
                    <a:pt x="2591" y="1094"/>
                  </a:cubicBezTo>
                  <a:cubicBezTo>
                    <a:pt x="2081" y="1393"/>
                    <a:pt x="1539" y="1652"/>
                    <a:pt x="1069" y="2008"/>
                  </a:cubicBezTo>
                  <a:cubicBezTo>
                    <a:pt x="851" y="2178"/>
                    <a:pt x="640" y="2364"/>
                    <a:pt x="494" y="2607"/>
                  </a:cubicBezTo>
                  <a:cubicBezTo>
                    <a:pt x="389" y="2801"/>
                    <a:pt x="324" y="3012"/>
                    <a:pt x="284" y="3239"/>
                  </a:cubicBezTo>
                  <a:cubicBezTo>
                    <a:pt x="243" y="3522"/>
                    <a:pt x="252" y="3813"/>
                    <a:pt x="308" y="4097"/>
                  </a:cubicBezTo>
                  <a:cubicBezTo>
                    <a:pt x="373" y="4412"/>
                    <a:pt x="494" y="4712"/>
                    <a:pt x="535" y="5035"/>
                  </a:cubicBezTo>
                  <a:cubicBezTo>
                    <a:pt x="559" y="5286"/>
                    <a:pt x="527" y="5537"/>
                    <a:pt x="446" y="5772"/>
                  </a:cubicBezTo>
                  <a:cubicBezTo>
                    <a:pt x="357" y="6031"/>
                    <a:pt x="203" y="6266"/>
                    <a:pt x="106" y="6525"/>
                  </a:cubicBezTo>
                  <a:cubicBezTo>
                    <a:pt x="17" y="6784"/>
                    <a:pt x="1" y="7091"/>
                    <a:pt x="171" y="7310"/>
                  </a:cubicBezTo>
                  <a:cubicBezTo>
                    <a:pt x="308" y="7480"/>
                    <a:pt x="535" y="7561"/>
                    <a:pt x="753" y="7585"/>
                  </a:cubicBezTo>
                  <a:cubicBezTo>
                    <a:pt x="820" y="7593"/>
                    <a:pt x="886" y="7596"/>
                    <a:pt x="951" y="7596"/>
                  </a:cubicBezTo>
                  <a:cubicBezTo>
                    <a:pt x="1655" y="7596"/>
                    <a:pt x="2315" y="7176"/>
                    <a:pt x="2834" y="6695"/>
                  </a:cubicBezTo>
                  <a:cubicBezTo>
                    <a:pt x="3805" y="5772"/>
                    <a:pt x="4493" y="4517"/>
                    <a:pt x="4574" y="3182"/>
                  </a:cubicBezTo>
                  <a:lnTo>
                    <a:pt x="4582" y="3182"/>
                  </a:lnTo>
                  <a:cubicBezTo>
                    <a:pt x="4647" y="2089"/>
                    <a:pt x="4315" y="1013"/>
                    <a:pt x="38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381114" y="1941882"/>
              <a:ext cx="391619" cy="248046"/>
            </a:xfrm>
            <a:custGeom>
              <a:avLst/>
              <a:gdLst/>
              <a:ahLst/>
              <a:cxnLst/>
              <a:rect l="l" t="t" r="r" b="b"/>
              <a:pathLst>
                <a:path w="7512" h="4758" extrusionOk="0">
                  <a:moveTo>
                    <a:pt x="3934" y="0"/>
                  </a:moveTo>
                  <a:cubicBezTo>
                    <a:pt x="3692" y="0"/>
                    <a:pt x="3452" y="24"/>
                    <a:pt x="3230" y="107"/>
                  </a:cubicBezTo>
                  <a:cubicBezTo>
                    <a:pt x="3019" y="180"/>
                    <a:pt x="2833" y="310"/>
                    <a:pt x="2671" y="455"/>
                  </a:cubicBezTo>
                  <a:cubicBezTo>
                    <a:pt x="2461" y="650"/>
                    <a:pt x="2275" y="884"/>
                    <a:pt x="2145" y="1135"/>
                  </a:cubicBezTo>
                  <a:cubicBezTo>
                    <a:pt x="1991" y="1427"/>
                    <a:pt x="1902" y="1742"/>
                    <a:pt x="1724" y="2009"/>
                  </a:cubicBezTo>
                  <a:cubicBezTo>
                    <a:pt x="1587" y="2220"/>
                    <a:pt x="1401" y="2398"/>
                    <a:pt x="1190" y="2527"/>
                  </a:cubicBezTo>
                  <a:cubicBezTo>
                    <a:pt x="955" y="2673"/>
                    <a:pt x="688" y="2754"/>
                    <a:pt x="454" y="2892"/>
                  </a:cubicBezTo>
                  <a:cubicBezTo>
                    <a:pt x="227" y="3037"/>
                    <a:pt x="17" y="3272"/>
                    <a:pt x="8" y="3547"/>
                  </a:cubicBezTo>
                  <a:cubicBezTo>
                    <a:pt x="0" y="3766"/>
                    <a:pt x="130" y="3968"/>
                    <a:pt x="284" y="4130"/>
                  </a:cubicBezTo>
                  <a:cubicBezTo>
                    <a:pt x="755" y="4601"/>
                    <a:pt x="1445" y="4758"/>
                    <a:pt x="2121" y="4758"/>
                  </a:cubicBezTo>
                  <a:cubicBezTo>
                    <a:pt x="2235" y="4758"/>
                    <a:pt x="2349" y="4753"/>
                    <a:pt x="2461" y="4745"/>
                  </a:cubicBezTo>
                  <a:cubicBezTo>
                    <a:pt x="3796" y="4656"/>
                    <a:pt x="5124" y="4114"/>
                    <a:pt x="6030" y="3126"/>
                  </a:cubicBezTo>
                  <a:cubicBezTo>
                    <a:pt x="6775" y="2325"/>
                    <a:pt x="7204" y="1281"/>
                    <a:pt x="7512" y="237"/>
                  </a:cubicBezTo>
                  <a:lnTo>
                    <a:pt x="7512" y="229"/>
                  </a:lnTo>
                  <a:cubicBezTo>
                    <a:pt x="7246" y="303"/>
                    <a:pt x="6970" y="332"/>
                    <a:pt x="6692" y="332"/>
                  </a:cubicBezTo>
                  <a:cubicBezTo>
                    <a:pt x="6396" y="332"/>
                    <a:pt x="6096" y="299"/>
                    <a:pt x="5804" y="253"/>
                  </a:cubicBezTo>
                  <a:cubicBezTo>
                    <a:pt x="5221" y="164"/>
                    <a:pt x="4646" y="26"/>
                    <a:pt x="4056" y="2"/>
                  </a:cubicBezTo>
                  <a:cubicBezTo>
                    <a:pt x="4015" y="1"/>
                    <a:pt x="3975" y="0"/>
                    <a:pt x="39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373085" y="1746021"/>
              <a:ext cx="397145" cy="241686"/>
            </a:xfrm>
            <a:custGeom>
              <a:avLst/>
              <a:gdLst/>
              <a:ahLst/>
              <a:cxnLst/>
              <a:rect l="l" t="t" r="r" b="b"/>
              <a:pathLst>
                <a:path w="7618" h="4636" extrusionOk="0">
                  <a:moveTo>
                    <a:pt x="793" y="0"/>
                  </a:moveTo>
                  <a:cubicBezTo>
                    <a:pt x="650" y="0"/>
                    <a:pt x="511" y="36"/>
                    <a:pt x="397" y="125"/>
                  </a:cubicBezTo>
                  <a:cubicBezTo>
                    <a:pt x="211" y="254"/>
                    <a:pt x="138" y="481"/>
                    <a:pt x="106" y="699"/>
                  </a:cubicBezTo>
                  <a:cubicBezTo>
                    <a:pt x="1" y="1468"/>
                    <a:pt x="430" y="2213"/>
                    <a:pt x="948" y="2796"/>
                  </a:cubicBezTo>
                  <a:cubicBezTo>
                    <a:pt x="1846" y="3791"/>
                    <a:pt x="3084" y="4504"/>
                    <a:pt x="4420" y="4617"/>
                  </a:cubicBezTo>
                  <a:cubicBezTo>
                    <a:pt x="4558" y="4629"/>
                    <a:pt x="4696" y="4635"/>
                    <a:pt x="4833" y="4635"/>
                  </a:cubicBezTo>
                  <a:cubicBezTo>
                    <a:pt x="5785" y="4635"/>
                    <a:pt x="6726" y="4356"/>
                    <a:pt x="7617" y="4010"/>
                  </a:cubicBezTo>
                  <a:lnTo>
                    <a:pt x="7617" y="4002"/>
                  </a:lnTo>
                  <a:cubicBezTo>
                    <a:pt x="7156" y="3670"/>
                    <a:pt x="6832" y="3176"/>
                    <a:pt x="6549" y="2674"/>
                  </a:cubicBezTo>
                  <a:cubicBezTo>
                    <a:pt x="6265" y="2156"/>
                    <a:pt x="6023" y="1614"/>
                    <a:pt x="5675" y="1136"/>
                  </a:cubicBezTo>
                  <a:cubicBezTo>
                    <a:pt x="5513" y="910"/>
                    <a:pt x="5327" y="699"/>
                    <a:pt x="5084" y="554"/>
                  </a:cubicBezTo>
                  <a:cubicBezTo>
                    <a:pt x="4898" y="432"/>
                    <a:pt x="4679" y="368"/>
                    <a:pt x="4460" y="327"/>
                  </a:cubicBezTo>
                  <a:cubicBezTo>
                    <a:pt x="4319" y="303"/>
                    <a:pt x="4175" y="291"/>
                    <a:pt x="4031" y="291"/>
                  </a:cubicBezTo>
                  <a:cubicBezTo>
                    <a:pt x="3888" y="291"/>
                    <a:pt x="3744" y="303"/>
                    <a:pt x="3602" y="327"/>
                  </a:cubicBezTo>
                  <a:cubicBezTo>
                    <a:pt x="3287" y="384"/>
                    <a:pt x="2979" y="505"/>
                    <a:pt x="2655" y="529"/>
                  </a:cubicBezTo>
                  <a:cubicBezTo>
                    <a:pt x="2602" y="535"/>
                    <a:pt x="2548" y="537"/>
                    <a:pt x="2494" y="537"/>
                  </a:cubicBezTo>
                  <a:cubicBezTo>
                    <a:pt x="2298" y="537"/>
                    <a:pt x="2103" y="502"/>
                    <a:pt x="1919" y="432"/>
                  </a:cubicBezTo>
                  <a:cubicBezTo>
                    <a:pt x="1668" y="335"/>
                    <a:pt x="1441" y="173"/>
                    <a:pt x="1182" y="76"/>
                  </a:cubicBezTo>
                  <a:cubicBezTo>
                    <a:pt x="1059" y="30"/>
                    <a:pt x="924" y="0"/>
                    <a:pt x="7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551586" y="1558189"/>
              <a:ext cx="241426" cy="372435"/>
            </a:xfrm>
            <a:custGeom>
              <a:avLst/>
              <a:gdLst/>
              <a:ahLst/>
              <a:cxnLst/>
              <a:rect l="l" t="t" r="r" b="b"/>
              <a:pathLst>
                <a:path w="4631" h="7144" extrusionOk="0">
                  <a:moveTo>
                    <a:pt x="1020" y="1"/>
                  </a:moveTo>
                  <a:cubicBezTo>
                    <a:pt x="836" y="1"/>
                    <a:pt x="674" y="91"/>
                    <a:pt x="551" y="207"/>
                  </a:cubicBezTo>
                  <a:cubicBezTo>
                    <a:pt x="65" y="644"/>
                    <a:pt x="0" y="1413"/>
                    <a:pt x="89" y="2117"/>
                  </a:cubicBezTo>
                  <a:cubicBezTo>
                    <a:pt x="251" y="3347"/>
                    <a:pt x="826" y="4602"/>
                    <a:pt x="1797" y="5525"/>
                  </a:cubicBezTo>
                  <a:cubicBezTo>
                    <a:pt x="2591" y="6277"/>
                    <a:pt x="3594" y="6763"/>
                    <a:pt x="4590" y="7143"/>
                  </a:cubicBezTo>
                  <a:lnTo>
                    <a:pt x="4598" y="7143"/>
                  </a:lnTo>
                  <a:cubicBezTo>
                    <a:pt x="4420" y="6634"/>
                    <a:pt x="4428" y="6099"/>
                    <a:pt x="4476" y="5589"/>
                  </a:cubicBezTo>
                  <a:cubicBezTo>
                    <a:pt x="4533" y="5071"/>
                    <a:pt x="4630" y="4561"/>
                    <a:pt x="4622" y="4027"/>
                  </a:cubicBezTo>
                  <a:cubicBezTo>
                    <a:pt x="4614" y="3776"/>
                    <a:pt x="4582" y="3509"/>
                    <a:pt x="4476" y="3266"/>
                  </a:cubicBezTo>
                  <a:cubicBezTo>
                    <a:pt x="4396" y="3072"/>
                    <a:pt x="4266" y="2886"/>
                    <a:pt x="4120" y="2724"/>
                  </a:cubicBezTo>
                  <a:cubicBezTo>
                    <a:pt x="3926" y="2514"/>
                    <a:pt x="3699" y="2327"/>
                    <a:pt x="3457" y="2182"/>
                  </a:cubicBezTo>
                  <a:cubicBezTo>
                    <a:pt x="3173" y="2012"/>
                    <a:pt x="2874" y="1898"/>
                    <a:pt x="2615" y="1712"/>
                  </a:cubicBezTo>
                  <a:cubicBezTo>
                    <a:pt x="2404" y="1567"/>
                    <a:pt x="2234" y="1388"/>
                    <a:pt x="2097" y="1178"/>
                  </a:cubicBezTo>
                  <a:cubicBezTo>
                    <a:pt x="1951" y="951"/>
                    <a:pt x="1862" y="700"/>
                    <a:pt x="1716" y="474"/>
                  </a:cubicBezTo>
                  <a:cubicBezTo>
                    <a:pt x="1571" y="247"/>
                    <a:pt x="1344" y="37"/>
                    <a:pt x="1085" y="4"/>
                  </a:cubicBezTo>
                  <a:cubicBezTo>
                    <a:pt x="1063" y="2"/>
                    <a:pt x="1041" y="1"/>
                    <a:pt x="10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727115" y="1559075"/>
              <a:ext cx="242260" cy="395998"/>
            </a:xfrm>
            <a:custGeom>
              <a:avLst/>
              <a:gdLst/>
              <a:ahLst/>
              <a:cxnLst/>
              <a:rect l="l" t="t" r="r" b="b"/>
              <a:pathLst>
                <a:path w="4647" h="7596" extrusionOk="0">
                  <a:moveTo>
                    <a:pt x="3698" y="0"/>
                  </a:moveTo>
                  <a:cubicBezTo>
                    <a:pt x="2999" y="0"/>
                    <a:pt x="2332" y="421"/>
                    <a:pt x="1814" y="902"/>
                  </a:cubicBezTo>
                  <a:cubicBezTo>
                    <a:pt x="842" y="1825"/>
                    <a:pt x="154" y="3079"/>
                    <a:pt x="73" y="4415"/>
                  </a:cubicBezTo>
                  <a:cubicBezTo>
                    <a:pt x="1" y="5508"/>
                    <a:pt x="332" y="6584"/>
                    <a:pt x="753" y="7596"/>
                  </a:cubicBezTo>
                  <a:lnTo>
                    <a:pt x="761" y="7596"/>
                  </a:lnTo>
                  <a:cubicBezTo>
                    <a:pt x="1085" y="7126"/>
                    <a:pt x="1571" y="6786"/>
                    <a:pt x="2065" y="6503"/>
                  </a:cubicBezTo>
                  <a:cubicBezTo>
                    <a:pt x="2574" y="6204"/>
                    <a:pt x="3109" y="5945"/>
                    <a:pt x="3578" y="5589"/>
                  </a:cubicBezTo>
                  <a:cubicBezTo>
                    <a:pt x="3805" y="5419"/>
                    <a:pt x="4007" y="5232"/>
                    <a:pt x="4153" y="4990"/>
                  </a:cubicBezTo>
                  <a:cubicBezTo>
                    <a:pt x="4266" y="4795"/>
                    <a:pt x="4331" y="4585"/>
                    <a:pt x="4363" y="4366"/>
                  </a:cubicBezTo>
                  <a:cubicBezTo>
                    <a:pt x="4404" y="4075"/>
                    <a:pt x="4396" y="3784"/>
                    <a:pt x="4339" y="3508"/>
                  </a:cubicBezTo>
                  <a:cubicBezTo>
                    <a:pt x="4282" y="3185"/>
                    <a:pt x="4153" y="2885"/>
                    <a:pt x="4112" y="2561"/>
                  </a:cubicBezTo>
                  <a:cubicBezTo>
                    <a:pt x="4088" y="2310"/>
                    <a:pt x="4120" y="2059"/>
                    <a:pt x="4201" y="1825"/>
                  </a:cubicBezTo>
                  <a:cubicBezTo>
                    <a:pt x="4290" y="1566"/>
                    <a:pt x="4444" y="1331"/>
                    <a:pt x="4541" y="1072"/>
                  </a:cubicBezTo>
                  <a:cubicBezTo>
                    <a:pt x="4630" y="813"/>
                    <a:pt x="4647" y="505"/>
                    <a:pt x="4477" y="287"/>
                  </a:cubicBezTo>
                  <a:cubicBezTo>
                    <a:pt x="4339" y="117"/>
                    <a:pt x="4112" y="36"/>
                    <a:pt x="3894" y="12"/>
                  </a:cubicBezTo>
                  <a:cubicBezTo>
                    <a:pt x="3828" y="4"/>
                    <a:pt x="3763" y="0"/>
                    <a:pt x="36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767205" y="1720216"/>
              <a:ext cx="391619" cy="248046"/>
            </a:xfrm>
            <a:custGeom>
              <a:avLst/>
              <a:gdLst/>
              <a:ahLst/>
              <a:cxnLst/>
              <a:rect l="l" t="t" r="r" b="b"/>
              <a:pathLst>
                <a:path w="7512" h="4758" extrusionOk="0">
                  <a:moveTo>
                    <a:pt x="5390" y="0"/>
                  </a:moveTo>
                  <a:cubicBezTo>
                    <a:pt x="5277" y="0"/>
                    <a:pt x="5163" y="4"/>
                    <a:pt x="5051" y="13"/>
                  </a:cubicBezTo>
                  <a:cubicBezTo>
                    <a:pt x="3716" y="102"/>
                    <a:pt x="2388" y="644"/>
                    <a:pt x="1482" y="1631"/>
                  </a:cubicBezTo>
                  <a:cubicBezTo>
                    <a:pt x="737" y="2433"/>
                    <a:pt x="308" y="3477"/>
                    <a:pt x="0" y="4521"/>
                  </a:cubicBezTo>
                  <a:lnTo>
                    <a:pt x="0" y="4529"/>
                  </a:lnTo>
                  <a:cubicBezTo>
                    <a:pt x="267" y="4455"/>
                    <a:pt x="542" y="4426"/>
                    <a:pt x="820" y="4426"/>
                  </a:cubicBezTo>
                  <a:cubicBezTo>
                    <a:pt x="1117" y="4426"/>
                    <a:pt x="1416" y="4459"/>
                    <a:pt x="1708" y="4505"/>
                  </a:cubicBezTo>
                  <a:cubicBezTo>
                    <a:pt x="2291" y="4594"/>
                    <a:pt x="2866" y="4732"/>
                    <a:pt x="3457" y="4756"/>
                  </a:cubicBezTo>
                  <a:cubicBezTo>
                    <a:pt x="3497" y="4757"/>
                    <a:pt x="3538" y="4758"/>
                    <a:pt x="3578" y="4758"/>
                  </a:cubicBezTo>
                  <a:cubicBezTo>
                    <a:pt x="3820" y="4758"/>
                    <a:pt x="4060" y="4734"/>
                    <a:pt x="4282" y="4651"/>
                  </a:cubicBezTo>
                  <a:cubicBezTo>
                    <a:pt x="4493" y="4578"/>
                    <a:pt x="4679" y="4448"/>
                    <a:pt x="4841" y="4303"/>
                  </a:cubicBezTo>
                  <a:cubicBezTo>
                    <a:pt x="5051" y="4108"/>
                    <a:pt x="5237" y="3874"/>
                    <a:pt x="5367" y="3623"/>
                  </a:cubicBezTo>
                  <a:cubicBezTo>
                    <a:pt x="5521" y="3331"/>
                    <a:pt x="5610" y="3016"/>
                    <a:pt x="5788" y="2748"/>
                  </a:cubicBezTo>
                  <a:cubicBezTo>
                    <a:pt x="5925" y="2538"/>
                    <a:pt x="6112" y="2360"/>
                    <a:pt x="6322" y="2230"/>
                  </a:cubicBezTo>
                  <a:cubicBezTo>
                    <a:pt x="6557" y="2085"/>
                    <a:pt x="6824" y="2004"/>
                    <a:pt x="7059" y="1866"/>
                  </a:cubicBezTo>
                  <a:cubicBezTo>
                    <a:pt x="7285" y="1721"/>
                    <a:pt x="7496" y="1486"/>
                    <a:pt x="7504" y="1211"/>
                  </a:cubicBezTo>
                  <a:cubicBezTo>
                    <a:pt x="7512" y="992"/>
                    <a:pt x="7382" y="790"/>
                    <a:pt x="7229" y="636"/>
                  </a:cubicBezTo>
                  <a:cubicBezTo>
                    <a:pt x="6757" y="158"/>
                    <a:pt x="6067" y="0"/>
                    <a:pt x="53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769759" y="1922437"/>
              <a:ext cx="397093" cy="241686"/>
            </a:xfrm>
            <a:custGeom>
              <a:avLst/>
              <a:gdLst/>
              <a:ahLst/>
              <a:cxnLst/>
              <a:rect l="l" t="t" r="r" b="b"/>
              <a:pathLst>
                <a:path w="7617" h="4636" extrusionOk="0">
                  <a:moveTo>
                    <a:pt x="2784" y="1"/>
                  </a:moveTo>
                  <a:cubicBezTo>
                    <a:pt x="1832" y="1"/>
                    <a:pt x="891" y="279"/>
                    <a:pt x="0" y="626"/>
                  </a:cubicBezTo>
                  <a:lnTo>
                    <a:pt x="0" y="634"/>
                  </a:lnTo>
                  <a:cubicBezTo>
                    <a:pt x="461" y="974"/>
                    <a:pt x="793" y="1460"/>
                    <a:pt x="1068" y="1961"/>
                  </a:cubicBezTo>
                  <a:cubicBezTo>
                    <a:pt x="1352" y="2479"/>
                    <a:pt x="1603" y="3022"/>
                    <a:pt x="1943" y="3499"/>
                  </a:cubicBezTo>
                  <a:cubicBezTo>
                    <a:pt x="2105" y="3726"/>
                    <a:pt x="2299" y="3936"/>
                    <a:pt x="2534" y="4082"/>
                  </a:cubicBezTo>
                  <a:cubicBezTo>
                    <a:pt x="2720" y="4204"/>
                    <a:pt x="2938" y="4268"/>
                    <a:pt x="3157" y="4309"/>
                  </a:cubicBezTo>
                  <a:cubicBezTo>
                    <a:pt x="3298" y="4333"/>
                    <a:pt x="3442" y="4345"/>
                    <a:pt x="3586" y="4345"/>
                  </a:cubicBezTo>
                  <a:cubicBezTo>
                    <a:pt x="3729" y="4345"/>
                    <a:pt x="3873" y="4333"/>
                    <a:pt x="4015" y="4309"/>
                  </a:cubicBezTo>
                  <a:cubicBezTo>
                    <a:pt x="4330" y="4252"/>
                    <a:pt x="4638" y="4131"/>
                    <a:pt x="4962" y="4106"/>
                  </a:cubicBezTo>
                  <a:cubicBezTo>
                    <a:pt x="5016" y="4101"/>
                    <a:pt x="5069" y="4099"/>
                    <a:pt x="5123" y="4099"/>
                  </a:cubicBezTo>
                  <a:cubicBezTo>
                    <a:pt x="5319" y="4099"/>
                    <a:pt x="5514" y="4134"/>
                    <a:pt x="5698" y="4204"/>
                  </a:cubicBezTo>
                  <a:cubicBezTo>
                    <a:pt x="5949" y="4301"/>
                    <a:pt x="6184" y="4463"/>
                    <a:pt x="6435" y="4560"/>
                  </a:cubicBezTo>
                  <a:cubicBezTo>
                    <a:pt x="6558" y="4606"/>
                    <a:pt x="6693" y="4636"/>
                    <a:pt x="6825" y="4636"/>
                  </a:cubicBezTo>
                  <a:cubicBezTo>
                    <a:pt x="6969" y="4636"/>
                    <a:pt x="7110" y="4600"/>
                    <a:pt x="7228" y="4511"/>
                  </a:cubicBezTo>
                  <a:cubicBezTo>
                    <a:pt x="7398" y="4382"/>
                    <a:pt x="7487" y="4155"/>
                    <a:pt x="7511" y="3936"/>
                  </a:cubicBezTo>
                  <a:cubicBezTo>
                    <a:pt x="7617" y="3167"/>
                    <a:pt x="7188" y="2423"/>
                    <a:pt x="6670" y="1840"/>
                  </a:cubicBezTo>
                  <a:cubicBezTo>
                    <a:pt x="5771" y="844"/>
                    <a:pt x="4533" y="132"/>
                    <a:pt x="3197" y="19"/>
                  </a:cubicBezTo>
                  <a:cubicBezTo>
                    <a:pt x="3059" y="7"/>
                    <a:pt x="2922" y="1"/>
                    <a:pt x="27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752034" y="1955905"/>
              <a:ext cx="248151" cy="395008"/>
            </a:xfrm>
            <a:custGeom>
              <a:avLst/>
              <a:gdLst/>
              <a:ahLst/>
              <a:cxnLst/>
              <a:rect l="l" t="t" r="r" b="b"/>
              <a:pathLst>
                <a:path w="4760" h="7577" extrusionOk="0">
                  <a:moveTo>
                    <a:pt x="316" y="0"/>
                  </a:moveTo>
                  <a:cubicBezTo>
                    <a:pt x="461" y="559"/>
                    <a:pt x="405" y="1141"/>
                    <a:pt x="308" y="1708"/>
                  </a:cubicBezTo>
                  <a:cubicBezTo>
                    <a:pt x="202" y="2291"/>
                    <a:pt x="49" y="2865"/>
                    <a:pt x="16" y="3456"/>
                  </a:cubicBezTo>
                  <a:cubicBezTo>
                    <a:pt x="0" y="3731"/>
                    <a:pt x="8" y="4015"/>
                    <a:pt x="97" y="4282"/>
                  </a:cubicBezTo>
                  <a:cubicBezTo>
                    <a:pt x="170" y="4492"/>
                    <a:pt x="291" y="4679"/>
                    <a:pt x="437" y="4848"/>
                  </a:cubicBezTo>
                  <a:cubicBezTo>
                    <a:pt x="623" y="5067"/>
                    <a:pt x="850" y="5245"/>
                    <a:pt x="1101" y="5391"/>
                  </a:cubicBezTo>
                  <a:cubicBezTo>
                    <a:pt x="1384" y="5545"/>
                    <a:pt x="1700" y="5650"/>
                    <a:pt x="1967" y="5828"/>
                  </a:cubicBezTo>
                  <a:cubicBezTo>
                    <a:pt x="2177" y="5974"/>
                    <a:pt x="2347" y="6160"/>
                    <a:pt x="2469" y="6370"/>
                  </a:cubicBezTo>
                  <a:cubicBezTo>
                    <a:pt x="2606" y="6613"/>
                    <a:pt x="2687" y="6880"/>
                    <a:pt x="2825" y="7115"/>
                  </a:cubicBezTo>
                  <a:cubicBezTo>
                    <a:pt x="2963" y="7350"/>
                    <a:pt x="3189" y="7568"/>
                    <a:pt x="3464" y="7576"/>
                  </a:cubicBezTo>
                  <a:cubicBezTo>
                    <a:pt x="3471" y="7576"/>
                    <a:pt x="3478" y="7577"/>
                    <a:pt x="3485" y="7577"/>
                  </a:cubicBezTo>
                  <a:cubicBezTo>
                    <a:pt x="3696" y="7577"/>
                    <a:pt x="3890" y="7458"/>
                    <a:pt x="4047" y="7309"/>
                  </a:cubicBezTo>
                  <a:cubicBezTo>
                    <a:pt x="4622" y="6783"/>
                    <a:pt x="4759" y="5933"/>
                    <a:pt x="4719" y="5156"/>
                  </a:cubicBezTo>
                  <a:cubicBezTo>
                    <a:pt x="4654" y="3821"/>
                    <a:pt x="4144" y="2477"/>
                    <a:pt x="3189" y="1546"/>
                  </a:cubicBezTo>
                  <a:lnTo>
                    <a:pt x="3181" y="1546"/>
                  </a:lnTo>
                  <a:cubicBezTo>
                    <a:pt x="2396" y="785"/>
                    <a:pt x="1368" y="340"/>
                    <a:pt x="3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714864" y="1903565"/>
              <a:ext cx="104734" cy="104682"/>
            </a:xfrm>
            <a:custGeom>
              <a:avLst/>
              <a:gdLst/>
              <a:ahLst/>
              <a:cxnLst/>
              <a:rect l="l" t="t" r="r" b="b"/>
              <a:pathLst>
                <a:path w="2009" h="2008" extrusionOk="0">
                  <a:moveTo>
                    <a:pt x="1004" y="0"/>
                  </a:moveTo>
                  <a:cubicBezTo>
                    <a:pt x="454" y="0"/>
                    <a:pt x="1" y="454"/>
                    <a:pt x="1" y="1004"/>
                  </a:cubicBezTo>
                  <a:cubicBezTo>
                    <a:pt x="1" y="1563"/>
                    <a:pt x="454" y="2008"/>
                    <a:pt x="1004" y="2008"/>
                  </a:cubicBezTo>
                  <a:cubicBezTo>
                    <a:pt x="1555" y="2008"/>
                    <a:pt x="2008" y="1563"/>
                    <a:pt x="2008" y="1004"/>
                  </a:cubicBezTo>
                  <a:cubicBezTo>
                    <a:pt x="2008" y="454"/>
                    <a:pt x="1563" y="0"/>
                    <a:pt x="10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811934" y="1984213"/>
              <a:ext cx="182359" cy="360340"/>
            </a:xfrm>
            <a:custGeom>
              <a:avLst/>
              <a:gdLst/>
              <a:ahLst/>
              <a:cxnLst/>
              <a:rect l="l" t="t" r="r" b="b"/>
              <a:pathLst>
                <a:path w="3498" h="6912" extrusionOk="0">
                  <a:moveTo>
                    <a:pt x="90" y="1"/>
                  </a:moveTo>
                  <a:cubicBezTo>
                    <a:pt x="64" y="1"/>
                    <a:pt x="42" y="14"/>
                    <a:pt x="25" y="32"/>
                  </a:cubicBezTo>
                  <a:cubicBezTo>
                    <a:pt x="0" y="72"/>
                    <a:pt x="9" y="121"/>
                    <a:pt x="33" y="145"/>
                  </a:cubicBezTo>
                  <a:cubicBezTo>
                    <a:pt x="41" y="153"/>
                    <a:pt x="57" y="161"/>
                    <a:pt x="65" y="169"/>
                  </a:cubicBezTo>
                  <a:cubicBezTo>
                    <a:pt x="729" y="404"/>
                    <a:pt x="1344" y="801"/>
                    <a:pt x="1846" y="1319"/>
                  </a:cubicBezTo>
                  <a:cubicBezTo>
                    <a:pt x="2040" y="1513"/>
                    <a:pt x="2218" y="1732"/>
                    <a:pt x="2372" y="1958"/>
                  </a:cubicBezTo>
                  <a:cubicBezTo>
                    <a:pt x="2971" y="2832"/>
                    <a:pt x="3254" y="3909"/>
                    <a:pt x="3173" y="4985"/>
                  </a:cubicBezTo>
                  <a:cubicBezTo>
                    <a:pt x="3125" y="5609"/>
                    <a:pt x="2947" y="6232"/>
                    <a:pt x="2663" y="6782"/>
                  </a:cubicBezTo>
                  <a:cubicBezTo>
                    <a:pt x="2647" y="6815"/>
                    <a:pt x="2647" y="6855"/>
                    <a:pt x="2680" y="6888"/>
                  </a:cubicBezTo>
                  <a:cubicBezTo>
                    <a:pt x="2696" y="6904"/>
                    <a:pt x="2728" y="6912"/>
                    <a:pt x="2752" y="6912"/>
                  </a:cubicBezTo>
                  <a:cubicBezTo>
                    <a:pt x="2777" y="6904"/>
                    <a:pt x="2801" y="6896"/>
                    <a:pt x="2809" y="6871"/>
                  </a:cubicBezTo>
                  <a:cubicBezTo>
                    <a:pt x="3343" y="5835"/>
                    <a:pt x="3497" y="4645"/>
                    <a:pt x="3238" y="3504"/>
                  </a:cubicBezTo>
                  <a:cubicBezTo>
                    <a:pt x="3044" y="2646"/>
                    <a:pt x="2599" y="1845"/>
                    <a:pt x="1967" y="1197"/>
                  </a:cubicBezTo>
                  <a:cubicBezTo>
                    <a:pt x="1854" y="1084"/>
                    <a:pt x="1733" y="971"/>
                    <a:pt x="1611" y="865"/>
                  </a:cubicBezTo>
                  <a:cubicBezTo>
                    <a:pt x="1158" y="493"/>
                    <a:pt x="656" y="202"/>
                    <a:pt x="122" y="7"/>
                  </a:cubicBezTo>
                  <a:cubicBezTo>
                    <a:pt x="111" y="3"/>
                    <a:pt x="100" y="1"/>
                    <a:pt x="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598401" y="2215837"/>
              <a:ext cx="178554" cy="116673"/>
            </a:xfrm>
            <a:custGeom>
              <a:avLst/>
              <a:gdLst/>
              <a:ahLst/>
              <a:cxnLst/>
              <a:rect l="l" t="t" r="r" b="b"/>
              <a:pathLst>
                <a:path w="3425" h="2238" extrusionOk="0">
                  <a:moveTo>
                    <a:pt x="3319" y="0"/>
                  </a:moveTo>
                  <a:cubicBezTo>
                    <a:pt x="3287" y="0"/>
                    <a:pt x="3271" y="16"/>
                    <a:pt x="3255" y="41"/>
                  </a:cubicBezTo>
                  <a:cubicBezTo>
                    <a:pt x="2672" y="858"/>
                    <a:pt x="1838" y="1498"/>
                    <a:pt x="891" y="1846"/>
                  </a:cubicBezTo>
                  <a:cubicBezTo>
                    <a:pt x="624" y="1943"/>
                    <a:pt x="349" y="2016"/>
                    <a:pt x="74" y="2072"/>
                  </a:cubicBezTo>
                  <a:cubicBezTo>
                    <a:pt x="41" y="2072"/>
                    <a:pt x="17" y="2096"/>
                    <a:pt x="9" y="2121"/>
                  </a:cubicBezTo>
                  <a:cubicBezTo>
                    <a:pt x="1" y="2153"/>
                    <a:pt x="9" y="2186"/>
                    <a:pt x="33" y="2210"/>
                  </a:cubicBezTo>
                  <a:cubicBezTo>
                    <a:pt x="51" y="2228"/>
                    <a:pt x="74" y="2237"/>
                    <a:pt x="95" y="2237"/>
                  </a:cubicBezTo>
                  <a:cubicBezTo>
                    <a:pt x="101" y="2237"/>
                    <a:pt x="108" y="2236"/>
                    <a:pt x="114" y="2234"/>
                  </a:cubicBezTo>
                  <a:cubicBezTo>
                    <a:pt x="1126" y="2048"/>
                    <a:pt x="2097" y="1538"/>
                    <a:pt x="2834" y="801"/>
                  </a:cubicBezTo>
                  <a:cubicBezTo>
                    <a:pt x="3036" y="599"/>
                    <a:pt x="3230" y="372"/>
                    <a:pt x="3400" y="130"/>
                  </a:cubicBezTo>
                  <a:cubicBezTo>
                    <a:pt x="3425" y="97"/>
                    <a:pt x="3417" y="57"/>
                    <a:pt x="3392" y="32"/>
                  </a:cubicBezTo>
                  <a:cubicBezTo>
                    <a:pt x="3368" y="8"/>
                    <a:pt x="3344" y="0"/>
                    <a:pt x="33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437625" y="2007673"/>
              <a:ext cx="300075" cy="174644"/>
            </a:xfrm>
            <a:custGeom>
              <a:avLst/>
              <a:gdLst/>
              <a:ahLst/>
              <a:cxnLst/>
              <a:rect l="l" t="t" r="r" b="b"/>
              <a:pathLst>
                <a:path w="5756" h="3350" extrusionOk="0">
                  <a:moveTo>
                    <a:pt x="5665" y="1"/>
                  </a:moveTo>
                  <a:cubicBezTo>
                    <a:pt x="5660" y="1"/>
                    <a:pt x="5655" y="1"/>
                    <a:pt x="5651" y="3"/>
                  </a:cubicBezTo>
                  <a:cubicBezTo>
                    <a:pt x="5626" y="3"/>
                    <a:pt x="5602" y="19"/>
                    <a:pt x="5594" y="51"/>
                  </a:cubicBezTo>
                  <a:cubicBezTo>
                    <a:pt x="5254" y="812"/>
                    <a:pt x="4736" y="1492"/>
                    <a:pt x="4080" y="2026"/>
                  </a:cubicBezTo>
                  <a:cubicBezTo>
                    <a:pt x="3392" y="2585"/>
                    <a:pt x="2559" y="2957"/>
                    <a:pt x="1668" y="3111"/>
                  </a:cubicBezTo>
                  <a:cubicBezTo>
                    <a:pt x="1389" y="3154"/>
                    <a:pt x="1107" y="3177"/>
                    <a:pt x="824" y="3177"/>
                  </a:cubicBezTo>
                  <a:cubicBezTo>
                    <a:pt x="583" y="3177"/>
                    <a:pt x="340" y="3161"/>
                    <a:pt x="98" y="3127"/>
                  </a:cubicBezTo>
                  <a:cubicBezTo>
                    <a:pt x="66" y="3127"/>
                    <a:pt x="33" y="3143"/>
                    <a:pt x="17" y="3167"/>
                  </a:cubicBezTo>
                  <a:cubicBezTo>
                    <a:pt x="1" y="3200"/>
                    <a:pt x="9" y="3248"/>
                    <a:pt x="41" y="3273"/>
                  </a:cubicBezTo>
                  <a:lnTo>
                    <a:pt x="33" y="3273"/>
                  </a:lnTo>
                  <a:cubicBezTo>
                    <a:pt x="50" y="3289"/>
                    <a:pt x="66" y="3297"/>
                    <a:pt x="90" y="3305"/>
                  </a:cubicBezTo>
                  <a:cubicBezTo>
                    <a:pt x="321" y="3335"/>
                    <a:pt x="553" y="3349"/>
                    <a:pt x="785" y="3349"/>
                  </a:cubicBezTo>
                  <a:cubicBezTo>
                    <a:pt x="1505" y="3349"/>
                    <a:pt x="2223" y="3208"/>
                    <a:pt x="2891" y="2933"/>
                  </a:cubicBezTo>
                  <a:cubicBezTo>
                    <a:pt x="3700" y="2593"/>
                    <a:pt x="4428" y="2050"/>
                    <a:pt x="4987" y="1362"/>
                  </a:cubicBezTo>
                  <a:cubicBezTo>
                    <a:pt x="5295" y="982"/>
                    <a:pt x="5554" y="569"/>
                    <a:pt x="5748" y="132"/>
                  </a:cubicBezTo>
                  <a:cubicBezTo>
                    <a:pt x="5756" y="92"/>
                    <a:pt x="5756" y="59"/>
                    <a:pt x="5724" y="27"/>
                  </a:cubicBezTo>
                  <a:cubicBezTo>
                    <a:pt x="5710" y="14"/>
                    <a:pt x="5686" y="1"/>
                    <a:pt x="56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404729" y="1841319"/>
              <a:ext cx="313160" cy="139090"/>
            </a:xfrm>
            <a:custGeom>
              <a:avLst/>
              <a:gdLst/>
              <a:ahLst/>
              <a:cxnLst/>
              <a:rect l="l" t="t" r="r" b="b"/>
              <a:pathLst>
                <a:path w="6007" h="2668" extrusionOk="0">
                  <a:moveTo>
                    <a:pt x="98" y="1"/>
                  </a:moveTo>
                  <a:cubicBezTo>
                    <a:pt x="78" y="1"/>
                    <a:pt x="57" y="9"/>
                    <a:pt x="41" y="21"/>
                  </a:cubicBezTo>
                  <a:cubicBezTo>
                    <a:pt x="9" y="45"/>
                    <a:pt x="1" y="94"/>
                    <a:pt x="17" y="126"/>
                  </a:cubicBezTo>
                  <a:cubicBezTo>
                    <a:pt x="227" y="498"/>
                    <a:pt x="486" y="838"/>
                    <a:pt x="786" y="1146"/>
                  </a:cubicBezTo>
                  <a:lnTo>
                    <a:pt x="794" y="1146"/>
                  </a:lnTo>
                  <a:cubicBezTo>
                    <a:pt x="1077" y="1437"/>
                    <a:pt x="1401" y="1696"/>
                    <a:pt x="1749" y="1915"/>
                  </a:cubicBezTo>
                  <a:cubicBezTo>
                    <a:pt x="2526" y="2392"/>
                    <a:pt x="3424" y="2651"/>
                    <a:pt x="4347" y="2668"/>
                  </a:cubicBezTo>
                  <a:cubicBezTo>
                    <a:pt x="4889" y="2668"/>
                    <a:pt x="5424" y="2587"/>
                    <a:pt x="5942" y="2425"/>
                  </a:cubicBezTo>
                  <a:cubicBezTo>
                    <a:pt x="5974" y="2417"/>
                    <a:pt x="5990" y="2392"/>
                    <a:pt x="5998" y="2368"/>
                  </a:cubicBezTo>
                  <a:cubicBezTo>
                    <a:pt x="6006" y="2336"/>
                    <a:pt x="5998" y="2303"/>
                    <a:pt x="5974" y="2279"/>
                  </a:cubicBezTo>
                  <a:cubicBezTo>
                    <a:pt x="5964" y="2264"/>
                    <a:pt x="5947" y="2258"/>
                    <a:pt x="5928" y="2258"/>
                  </a:cubicBezTo>
                  <a:cubicBezTo>
                    <a:pt x="5917" y="2258"/>
                    <a:pt x="5905" y="2260"/>
                    <a:pt x="5893" y="2263"/>
                  </a:cubicBezTo>
                  <a:cubicBezTo>
                    <a:pt x="5406" y="2418"/>
                    <a:pt x="4905" y="2495"/>
                    <a:pt x="4402" y="2495"/>
                  </a:cubicBezTo>
                  <a:cubicBezTo>
                    <a:pt x="3986" y="2495"/>
                    <a:pt x="3568" y="2442"/>
                    <a:pt x="3157" y="2336"/>
                  </a:cubicBezTo>
                  <a:cubicBezTo>
                    <a:pt x="2364" y="2125"/>
                    <a:pt x="1619" y="1704"/>
                    <a:pt x="1012" y="1122"/>
                  </a:cubicBezTo>
                  <a:cubicBezTo>
                    <a:pt x="980" y="1089"/>
                    <a:pt x="948" y="1057"/>
                    <a:pt x="907" y="1024"/>
                  </a:cubicBezTo>
                  <a:cubicBezTo>
                    <a:pt x="624" y="725"/>
                    <a:pt x="373" y="401"/>
                    <a:pt x="171" y="45"/>
                  </a:cubicBezTo>
                  <a:lnTo>
                    <a:pt x="154" y="29"/>
                  </a:lnTo>
                  <a:cubicBezTo>
                    <a:pt x="138" y="9"/>
                    <a:pt x="118" y="1"/>
                    <a:pt x="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551169" y="1667249"/>
              <a:ext cx="163748" cy="254719"/>
            </a:xfrm>
            <a:custGeom>
              <a:avLst/>
              <a:gdLst/>
              <a:ahLst/>
              <a:cxnLst/>
              <a:rect l="l" t="t" r="r" b="b"/>
              <a:pathLst>
                <a:path w="3141" h="4886" extrusionOk="0">
                  <a:moveTo>
                    <a:pt x="85" y="0"/>
                  </a:moveTo>
                  <a:cubicBezTo>
                    <a:pt x="73" y="0"/>
                    <a:pt x="60" y="3"/>
                    <a:pt x="49" y="9"/>
                  </a:cubicBezTo>
                  <a:cubicBezTo>
                    <a:pt x="16" y="17"/>
                    <a:pt x="0" y="49"/>
                    <a:pt x="0" y="82"/>
                  </a:cubicBezTo>
                  <a:cubicBezTo>
                    <a:pt x="49" y="1474"/>
                    <a:pt x="632" y="2842"/>
                    <a:pt x="1603" y="3837"/>
                  </a:cubicBezTo>
                  <a:cubicBezTo>
                    <a:pt x="1716" y="3959"/>
                    <a:pt x="1838" y="4072"/>
                    <a:pt x="1967" y="4177"/>
                  </a:cubicBezTo>
                  <a:cubicBezTo>
                    <a:pt x="2283" y="4444"/>
                    <a:pt x="2631" y="4687"/>
                    <a:pt x="3003" y="4873"/>
                  </a:cubicBezTo>
                  <a:cubicBezTo>
                    <a:pt x="3017" y="4881"/>
                    <a:pt x="3030" y="4885"/>
                    <a:pt x="3043" y="4885"/>
                  </a:cubicBezTo>
                  <a:cubicBezTo>
                    <a:pt x="3069" y="4885"/>
                    <a:pt x="3092" y="4871"/>
                    <a:pt x="3108" y="4849"/>
                  </a:cubicBezTo>
                  <a:cubicBezTo>
                    <a:pt x="3141" y="4817"/>
                    <a:pt x="3133" y="4776"/>
                    <a:pt x="3108" y="4744"/>
                  </a:cubicBezTo>
                  <a:cubicBezTo>
                    <a:pt x="3100" y="4736"/>
                    <a:pt x="3092" y="4736"/>
                    <a:pt x="3084" y="4728"/>
                  </a:cubicBezTo>
                  <a:cubicBezTo>
                    <a:pt x="2582" y="4461"/>
                    <a:pt x="2129" y="4121"/>
                    <a:pt x="1724" y="3716"/>
                  </a:cubicBezTo>
                  <a:cubicBezTo>
                    <a:pt x="1085" y="3060"/>
                    <a:pt x="615" y="2251"/>
                    <a:pt x="373" y="1385"/>
                  </a:cubicBezTo>
                  <a:cubicBezTo>
                    <a:pt x="251" y="964"/>
                    <a:pt x="186" y="519"/>
                    <a:pt x="170" y="82"/>
                  </a:cubicBezTo>
                  <a:cubicBezTo>
                    <a:pt x="170" y="57"/>
                    <a:pt x="162" y="41"/>
                    <a:pt x="146" y="25"/>
                  </a:cubicBezTo>
                  <a:cubicBezTo>
                    <a:pt x="130" y="9"/>
                    <a:pt x="108" y="0"/>
                    <a:pt x="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731338" y="1641079"/>
              <a:ext cx="73455" cy="256283"/>
            </a:xfrm>
            <a:custGeom>
              <a:avLst/>
              <a:gdLst/>
              <a:ahLst/>
              <a:cxnLst/>
              <a:rect l="l" t="t" r="r" b="b"/>
              <a:pathLst>
                <a:path w="1409" h="4916" extrusionOk="0">
                  <a:moveTo>
                    <a:pt x="1312" y="1"/>
                  </a:moveTo>
                  <a:cubicBezTo>
                    <a:pt x="1296" y="9"/>
                    <a:pt x="1271" y="9"/>
                    <a:pt x="1255" y="33"/>
                  </a:cubicBezTo>
                  <a:cubicBezTo>
                    <a:pt x="397" y="1053"/>
                    <a:pt x="0" y="2413"/>
                    <a:pt x="146" y="3757"/>
                  </a:cubicBezTo>
                  <a:cubicBezTo>
                    <a:pt x="195" y="4137"/>
                    <a:pt x="276" y="4509"/>
                    <a:pt x="405" y="4857"/>
                  </a:cubicBezTo>
                  <a:cubicBezTo>
                    <a:pt x="413" y="4874"/>
                    <a:pt x="413" y="4882"/>
                    <a:pt x="429" y="4890"/>
                  </a:cubicBezTo>
                  <a:lnTo>
                    <a:pt x="421" y="4890"/>
                  </a:lnTo>
                  <a:cubicBezTo>
                    <a:pt x="439" y="4907"/>
                    <a:pt x="461" y="4915"/>
                    <a:pt x="482" y="4915"/>
                  </a:cubicBezTo>
                  <a:cubicBezTo>
                    <a:pt x="501" y="4915"/>
                    <a:pt x="520" y="4909"/>
                    <a:pt x="535" y="4898"/>
                  </a:cubicBezTo>
                  <a:cubicBezTo>
                    <a:pt x="567" y="4882"/>
                    <a:pt x="583" y="4849"/>
                    <a:pt x="567" y="4809"/>
                  </a:cubicBezTo>
                  <a:cubicBezTo>
                    <a:pt x="130" y="3603"/>
                    <a:pt x="211" y="2235"/>
                    <a:pt x="786" y="1061"/>
                  </a:cubicBezTo>
                  <a:cubicBezTo>
                    <a:pt x="948" y="729"/>
                    <a:pt x="1150" y="422"/>
                    <a:pt x="1376" y="155"/>
                  </a:cubicBezTo>
                  <a:cubicBezTo>
                    <a:pt x="1409" y="114"/>
                    <a:pt x="1401" y="57"/>
                    <a:pt x="1368" y="33"/>
                  </a:cubicBezTo>
                  <a:cubicBezTo>
                    <a:pt x="1352" y="17"/>
                    <a:pt x="1328" y="1"/>
                    <a:pt x="13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800100" y="1732780"/>
              <a:ext cx="269681" cy="170838"/>
            </a:xfrm>
            <a:custGeom>
              <a:avLst/>
              <a:gdLst/>
              <a:ahLst/>
              <a:cxnLst/>
              <a:rect l="l" t="t" r="r" b="b"/>
              <a:pathLst>
                <a:path w="5173" h="3277" extrusionOk="0">
                  <a:moveTo>
                    <a:pt x="4835" y="0"/>
                  </a:moveTo>
                  <a:cubicBezTo>
                    <a:pt x="3225" y="0"/>
                    <a:pt x="1690" y="743"/>
                    <a:pt x="697" y="2006"/>
                  </a:cubicBezTo>
                  <a:cubicBezTo>
                    <a:pt x="422" y="2362"/>
                    <a:pt x="187" y="2742"/>
                    <a:pt x="17" y="3147"/>
                  </a:cubicBezTo>
                  <a:cubicBezTo>
                    <a:pt x="1" y="3179"/>
                    <a:pt x="9" y="3220"/>
                    <a:pt x="33" y="3244"/>
                  </a:cubicBezTo>
                  <a:cubicBezTo>
                    <a:pt x="49" y="3268"/>
                    <a:pt x="82" y="3276"/>
                    <a:pt x="106" y="3276"/>
                  </a:cubicBezTo>
                  <a:cubicBezTo>
                    <a:pt x="130" y="3268"/>
                    <a:pt x="155" y="3252"/>
                    <a:pt x="163" y="3228"/>
                  </a:cubicBezTo>
                  <a:cubicBezTo>
                    <a:pt x="810" y="1763"/>
                    <a:pt x="2130" y="662"/>
                    <a:pt x="3684" y="306"/>
                  </a:cubicBezTo>
                  <a:cubicBezTo>
                    <a:pt x="4053" y="214"/>
                    <a:pt x="4433" y="170"/>
                    <a:pt x="4819" y="170"/>
                  </a:cubicBezTo>
                  <a:cubicBezTo>
                    <a:pt x="4907" y="170"/>
                    <a:pt x="4995" y="172"/>
                    <a:pt x="5084" y="176"/>
                  </a:cubicBezTo>
                  <a:cubicBezTo>
                    <a:pt x="5116" y="176"/>
                    <a:pt x="5141" y="160"/>
                    <a:pt x="5157" y="128"/>
                  </a:cubicBezTo>
                  <a:cubicBezTo>
                    <a:pt x="5173" y="95"/>
                    <a:pt x="5165" y="55"/>
                    <a:pt x="5141" y="31"/>
                  </a:cubicBezTo>
                  <a:cubicBezTo>
                    <a:pt x="5124" y="14"/>
                    <a:pt x="5108" y="6"/>
                    <a:pt x="5084" y="6"/>
                  </a:cubicBezTo>
                  <a:cubicBezTo>
                    <a:pt x="5001" y="2"/>
                    <a:pt x="4918" y="0"/>
                    <a:pt x="48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823351" y="1929944"/>
              <a:ext cx="319468" cy="181317"/>
            </a:xfrm>
            <a:custGeom>
              <a:avLst/>
              <a:gdLst/>
              <a:ahLst/>
              <a:cxnLst/>
              <a:rect l="l" t="t" r="r" b="b"/>
              <a:pathLst>
                <a:path w="6128" h="3478" extrusionOk="0">
                  <a:moveTo>
                    <a:pt x="1457" y="1"/>
                  </a:moveTo>
                  <a:cubicBezTo>
                    <a:pt x="983" y="1"/>
                    <a:pt x="516" y="69"/>
                    <a:pt x="65" y="207"/>
                  </a:cubicBezTo>
                  <a:cubicBezTo>
                    <a:pt x="32" y="215"/>
                    <a:pt x="16" y="239"/>
                    <a:pt x="8" y="271"/>
                  </a:cubicBezTo>
                  <a:cubicBezTo>
                    <a:pt x="0" y="296"/>
                    <a:pt x="8" y="336"/>
                    <a:pt x="32" y="352"/>
                  </a:cubicBezTo>
                  <a:cubicBezTo>
                    <a:pt x="45" y="371"/>
                    <a:pt x="66" y="380"/>
                    <a:pt x="89" y="380"/>
                  </a:cubicBezTo>
                  <a:cubicBezTo>
                    <a:pt x="97" y="380"/>
                    <a:pt x="105" y="379"/>
                    <a:pt x="113" y="377"/>
                  </a:cubicBezTo>
                  <a:cubicBezTo>
                    <a:pt x="554" y="242"/>
                    <a:pt x="1014" y="175"/>
                    <a:pt x="1475" y="175"/>
                  </a:cubicBezTo>
                  <a:cubicBezTo>
                    <a:pt x="2013" y="175"/>
                    <a:pt x="2553" y="266"/>
                    <a:pt x="3068" y="450"/>
                  </a:cubicBezTo>
                  <a:cubicBezTo>
                    <a:pt x="3723" y="676"/>
                    <a:pt x="4338" y="1073"/>
                    <a:pt x="4832" y="1583"/>
                  </a:cubicBezTo>
                  <a:cubicBezTo>
                    <a:pt x="4986" y="1736"/>
                    <a:pt x="5132" y="1906"/>
                    <a:pt x="5261" y="2076"/>
                  </a:cubicBezTo>
                  <a:cubicBezTo>
                    <a:pt x="5561" y="2489"/>
                    <a:pt x="5795" y="2943"/>
                    <a:pt x="5949" y="3420"/>
                  </a:cubicBezTo>
                  <a:cubicBezTo>
                    <a:pt x="5957" y="3428"/>
                    <a:pt x="5965" y="3444"/>
                    <a:pt x="5974" y="3452"/>
                  </a:cubicBezTo>
                  <a:cubicBezTo>
                    <a:pt x="5987" y="3470"/>
                    <a:pt x="6007" y="3478"/>
                    <a:pt x="6028" y="3478"/>
                  </a:cubicBezTo>
                  <a:cubicBezTo>
                    <a:pt x="6048" y="3478"/>
                    <a:pt x="6068" y="3472"/>
                    <a:pt x="6087" y="3461"/>
                  </a:cubicBezTo>
                  <a:cubicBezTo>
                    <a:pt x="6119" y="3444"/>
                    <a:pt x="6127" y="3404"/>
                    <a:pt x="6119" y="3372"/>
                  </a:cubicBezTo>
                  <a:cubicBezTo>
                    <a:pt x="5884" y="2659"/>
                    <a:pt x="5480" y="2004"/>
                    <a:pt x="4954" y="1461"/>
                  </a:cubicBezTo>
                  <a:cubicBezTo>
                    <a:pt x="4824" y="1332"/>
                    <a:pt x="4687" y="1210"/>
                    <a:pt x="4549" y="1089"/>
                  </a:cubicBezTo>
                  <a:cubicBezTo>
                    <a:pt x="3780" y="466"/>
                    <a:pt x="2801" y="85"/>
                    <a:pt x="1797" y="12"/>
                  </a:cubicBezTo>
                  <a:cubicBezTo>
                    <a:pt x="1683" y="5"/>
                    <a:pt x="1570" y="1"/>
                    <a:pt x="14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341024" y="2052506"/>
              <a:ext cx="61673" cy="198208"/>
            </a:xfrm>
            <a:custGeom>
              <a:avLst/>
              <a:gdLst/>
              <a:ahLst/>
              <a:cxnLst/>
              <a:rect l="l" t="t" r="r" b="b"/>
              <a:pathLst>
                <a:path w="1183" h="3802" extrusionOk="0">
                  <a:moveTo>
                    <a:pt x="269" y="0"/>
                  </a:moveTo>
                  <a:cubicBezTo>
                    <a:pt x="258" y="0"/>
                    <a:pt x="247" y="3"/>
                    <a:pt x="235" y="9"/>
                  </a:cubicBezTo>
                  <a:cubicBezTo>
                    <a:pt x="195" y="17"/>
                    <a:pt x="178" y="49"/>
                    <a:pt x="170" y="82"/>
                  </a:cubicBezTo>
                  <a:cubicBezTo>
                    <a:pt x="0" y="1352"/>
                    <a:pt x="308" y="2688"/>
                    <a:pt x="1004" y="3764"/>
                  </a:cubicBezTo>
                  <a:lnTo>
                    <a:pt x="1020" y="3781"/>
                  </a:lnTo>
                  <a:cubicBezTo>
                    <a:pt x="1035" y="3796"/>
                    <a:pt x="1054" y="3802"/>
                    <a:pt x="1073" y="3802"/>
                  </a:cubicBezTo>
                  <a:cubicBezTo>
                    <a:pt x="1094" y="3802"/>
                    <a:pt x="1116" y="3794"/>
                    <a:pt x="1134" y="3781"/>
                  </a:cubicBezTo>
                  <a:cubicBezTo>
                    <a:pt x="1158" y="3764"/>
                    <a:pt x="1182" y="3724"/>
                    <a:pt x="1150" y="3675"/>
                  </a:cubicBezTo>
                  <a:cubicBezTo>
                    <a:pt x="462" y="2615"/>
                    <a:pt x="170" y="1344"/>
                    <a:pt x="340" y="82"/>
                  </a:cubicBezTo>
                  <a:cubicBezTo>
                    <a:pt x="340" y="57"/>
                    <a:pt x="332" y="33"/>
                    <a:pt x="324" y="25"/>
                  </a:cubicBezTo>
                  <a:cubicBezTo>
                    <a:pt x="308" y="9"/>
                    <a:pt x="289" y="0"/>
                    <a:pt x="2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335550" y="2160941"/>
              <a:ext cx="43896" cy="88938"/>
            </a:xfrm>
            <a:custGeom>
              <a:avLst/>
              <a:gdLst/>
              <a:ahLst/>
              <a:cxnLst/>
              <a:rect l="l" t="t" r="r" b="b"/>
              <a:pathLst>
                <a:path w="842" h="1706" extrusionOk="0">
                  <a:moveTo>
                    <a:pt x="91" y="1"/>
                  </a:moveTo>
                  <a:cubicBezTo>
                    <a:pt x="77" y="1"/>
                    <a:pt x="63" y="3"/>
                    <a:pt x="49" y="9"/>
                  </a:cubicBezTo>
                  <a:cubicBezTo>
                    <a:pt x="24" y="25"/>
                    <a:pt x="0" y="58"/>
                    <a:pt x="8" y="106"/>
                  </a:cubicBezTo>
                  <a:cubicBezTo>
                    <a:pt x="130" y="665"/>
                    <a:pt x="348" y="1191"/>
                    <a:pt x="664" y="1668"/>
                  </a:cubicBezTo>
                  <a:lnTo>
                    <a:pt x="680" y="1684"/>
                  </a:lnTo>
                  <a:cubicBezTo>
                    <a:pt x="695" y="1699"/>
                    <a:pt x="715" y="1706"/>
                    <a:pt x="736" y="1706"/>
                  </a:cubicBezTo>
                  <a:cubicBezTo>
                    <a:pt x="760" y="1706"/>
                    <a:pt x="784" y="1697"/>
                    <a:pt x="801" y="1684"/>
                  </a:cubicBezTo>
                  <a:cubicBezTo>
                    <a:pt x="834" y="1660"/>
                    <a:pt x="842" y="1620"/>
                    <a:pt x="818" y="1579"/>
                  </a:cubicBezTo>
                  <a:cubicBezTo>
                    <a:pt x="502" y="1118"/>
                    <a:pt x="292" y="608"/>
                    <a:pt x="170" y="66"/>
                  </a:cubicBezTo>
                  <a:cubicBezTo>
                    <a:pt x="170" y="49"/>
                    <a:pt x="162" y="33"/>
                    <a:pt x="154" y="25"/>
                  </a:cubicBezTo>
                  <a:cubicBezTo>
                    <a:pt x="138" y="9"/>
                    <a:pt x="116" y="1"/>
                    <a:pt x="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879028" y="2358262"/>
              <a:ext cx="133407" cy="49787"/>
            </a:xfrm>
            <a:custGeom>
              <a:avLst/>
              <a:gdLst/>
              <a:ahLst/>
              <a:cxnLst/>
              <a:rect l="l" t="t" r="r" b="b"/>
              <a:pathLst>
                <a:path w="2559" h="955" extrusionOk="0">
                  <a:moveTo>
                    <a:pt x="2470" y="0"/>
                  </a:moveTo>
                  <a:cubicBezTo>
                    <a:pt x="2457" y="0"/>
                    <a:pt x="2443" y="4"/>
                    <a:pt x="2429" y="12"/>
                  </a:cubicBezTo>
                  <a:cubicBezTo>
                    <a:pt x="1724" y="449"/>
                    <a:pt x="915" y="716"/>
                    <a:pt x="89" y="781"/>
                  </a:cubicBezTo>
                  <a:cubicBezTo>
                    <a:pt x="57" y="789"/>
                    <a:pt x="25" y="805"/>
                    <a:pt x="17" y="838"/>
                  </a:cubicBezTo>
                  <a:cubicBezTo>
                    <a:pt x="0" y="878"/>
                    <a:pt x="9" y="910"/>
                    <a:pt x="33" y="935"/>
                  </a:cubicBezTo>
                  <a:cubicBezTo>
                    <a:pt x="39" y="947"/>
                    <a:pt x="53" y="954"/>
                    <a:pt x="70" y="954"/>
                  </a:cubicBezTo>
                  <a:cubicBezTo>
                    <a:pt x="76" y="954"/>
                    <a:pt x="83" y="953"/>
                    <a:pt x="89" y="951"/>
                  </a:cubicBezTo>
                  <a:cubicBezTo>
                    <a:pt x="947" y="886"/>
                    <a:pt x="1789" y="611"/>
                    <a:pt x="2518" y="158"/>
                  </a:cubicBezTo>
                  <a:cubicBezTo>
                    <a:pt x="2542" y="142"/>
                    <a:pt x="2558" y="117"/>
                    <a:pt x="2558" y="101"/>
                  </a:cubicBezTo>
                  <a:cubicBezTo>
                    <a:pt x="2558" y="77"/>
                    <a:pt x="2550" y="44"/>
                    <a:pt x="2534" y="28"/>
                  </a:cubicBezTo>
                  <a:cubicBezTo>
                    <a:pt x="2518" y="12"/>
                    <a:pt x="2495" y="0"/>
                    <a:pt x="24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907284" y="2404294"/>
              <a:ext cx="78981" cy="24659"/>
            </a:xfrm>
            <a:custGeom>
              <a:avLst/>
              <a:gdLst/>
              <a:ahLst/>
              <a:cxnLst/>
              <a:rect l="l" t="t" r="r" b="b"/>
              <a:pathLst>
                <a:path w="1515" h="473" extrusionOk="0">
                  <a:moveTo>
                    <a:pt x="1426" y="1"/>
                  </a:moveTo>
                  <a:cubicBezTo>
                    <a:pt x="1410" y="1"/>
                    <a:pt x="1394" y="5"/>
                    <a:pt x="1377" y="11"/>
                  </a:cubicBezTo>
                  <a:cubicBezTo>
                    <a:pt x="972" y="197"/>
                    <a:pt x="543" y="295"/>
                    <a:pt x="90" y="303"/>
                  </a:cubicBezTo>
                  <a:cubicBezTo>
                    <a:pt x="49" y="303"/>
                    <a:pt x="25" y="327"/>
                    <a:pt x="9" y="359"/>
                  </a:cubicBezTo>
                  <a:cubicBezTo>
                    <a:pt x="1" y="392"/>
                    <a:pt x="1" y="432"/>
                    <a:pt x="25" y="456"/>
                  </a:cubicBezTo>
                  <a:cubicBezTo>
                    <a:pt x="41" y="465"/>
                    <a:pt x="66" y="473"/>
                    <a:pt x="90" y="473"/>
                  </a:cubicBezTo>
                  <a:cubicBezTo>
                    <a:pt x="567" y="465"/>
                    <a:pt x="1029" y="359"/>
                    <a:pt x="1466" y="157"/>
                  </a:cubicBezTo>
                  <a:cubicBezTo>
                    <a:pt x="1498" y="141"/>
                    <a:pt x="1506" y="117"/>
                    <a:pt x="1506" y="100"/>
                  </a:cubicBezTo>
                  <a:cubicBezTo>
                    <a:pt x="1514" y="76"/>
                    <a:pt x="1506" y="52"/>
                    <a:pt x="1482" y="27"/>
                  </a:cubicBezTo>
                  <a:cubicBezTo>
                    <a:pt x="1468" y="9"/>
                    <a:pt x="1448" y="1"/>
                    <a:pt x="14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814488" y="1503554"/>
              <a:ext cx="112710" cy="37066"/>
            </a:xfrm>
            <a:custGeom>
              <a:avLst/>
              <a:gdLst/>
              <a:ahLst/>
              <a:cxnLst/>
              <a:rect l="l" t="t" r="r" b="b"/>
              <a:pathLst>
                <a:path w="2162" h="711" extrusionOk="0">
                  <a:moveTo>
                    <a:pt x="485" y="0"/>
                  </a:moveTo>
                  <a:cubicBezTo>
                    <a:pt x="345" y="0"/>
                    <a:pt x="205" y="11"/>
                    <a:pt x="65" y="33"/>
                  </a:cubicBezTo>
                  <a:cubicBezTo>
                    <a:pt x="32" y="33"/>
                    <a:pt x="16" y="49"/>
                    <a:pt x="8" y="73"/>
                  </a:cubicBezTo>
                  <a:cubicBezTo>
                    <a:pt x="0" y="105"/>
                    <a:pt x="8" y="146"/>
                    <a:pt x="32" y="170"/>
                  </a:cubicBezTo>
                  <a:cubicBezTo>
                    <a:pt x="32" y="170"/>
                    <a:pt x="71" y="196"/>
                    <a:pt x="96" y="196"/>
                  </a:cubicBezTo>
                  <a:cubicBezTo>
                    <a:pt x="100" y="196"/>
                    <a:pt x="103" y="195"/>
                    <a:pt x="105" y="194"/>
                  </a:cubicBezTo>
                  <a:cubicBezTo>
                    <a:pt x="229" y="175"/>
                    <a:pt x="353" y="166"/>
                    <a:pt x="478" y="166"/>
                  </a:cubicBezTo>
                  <a:cubicBezTo>
                    <a:pt x="1031" y="166"/>
                    <a:pt x="1581" y="353"/>
                    <a:pt x="2024" y="696"/>
                  </a:cubicBezTo>
                  <a:cubicBezTo>
                    <a:pt x="2040" y="706"/>
                    <a:pt x="2054" y="710"/>
                    <a:pt x="2068" y="710"/>
                  </a:cubicBezTo>
                  <a:cubicBezTo>
                    <a:pt x="2090" y="710"/>
                    <a:pt x="2109" y="700"/>
                    <a:pt x="2129" y="680"/>
                  </a:cubicBezTo>
                  <a:cubicBezTo>
                    <a:pt x="2153" y="648"/>
                    <a:pt x="2161" y="599"/>
                    <a:pt x="2121" y="551"/>
                  </a:cubicBezTo>
                  <a:lnTo>
                    <a:pt x="2113" y="542"/>
                  </a:lnTo>
                  <a:cubicBezTo>
                    <a:pt x="1648" y="189"/>
                    <a:pt x="1073" y="0"/>
                    <a:pt x="4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878194" y="1493284"/>
              <a:ext cx="64592" cy="36128"/>
            </a:xfrm>
            <a:custGeom>
              <a:avLst/>
              <a:gdLst/>
              <a:ahLst/>
              <a:cxnLst/>
              <a:rect l="l" t="t" r="r" b="b"/>
              <a:pathLst>
                <a:path w="1239" h="693" extrusionOk="0">
                  <a:moveTo>
                    <a:pt x="101" y="1"/>
                  </a:moveTo>
                  <a:cubicBezTo>
                    <a:pt x="68" y="1"/>
                    <a:pt x="38" y="17"/>
                    <a:pt x="25" y="43"/>
                  </a:cubicBezTo>
                  <a:cubicBezTo>
                    <a:pt x="0" y="76"/>
                    <a:pt x="8" y="124"/>
                    <a:pt x="33" y="149"/>
                  </a:cubicBezTo>
                  <a:cubicBezTo>
                    <a:pt x="33" y="149"/>
                    <a:pt x="57" y="165"/>
                    <a:pt x="73" y="165"/>
                  </a:cubicBezTo>
                  <a:cubicBezTo>
                    <a:pt x="445" y="262"/>
                    <a:pt x="793" y="432"/>
                    <a:pt x="1077" y="675"/>
                  </a:cubicBezTo>
                  <a:cubicBezTo>
                    <a:pt x="1095" y="687"/>
                    <a:pt x="1114" y="692"/>
                    <a:pt x="1132" y="692"/>
                  </a:cubicBezTo>
                  <a:cubicBezTo>
                    <a:pt x="1160" y="692"/>
                    <a:pt x="1186" y="679"/>
                    <a:pt x="1206" y="658"/>
                  </a:cubicBezTo>
                  <a:cubicBezTo>
                    <a:pt x="1231" y="634"/>
                    <a:pt x="1239" y="594"/>
                    <a:pt x="1198" y="553"/>
                  </a:cubicBezTo>
                  <a:cubicBezTo>
                    <a:pt x="883" y="286"/>
                    <a:pt x="510" y="100"/>
                    <a:pt x="122" y="3"/>
                  </a:cubicBezTo>
                  <a:cubicBezTo>
                    <a:pt x="115" y="1"/>
                    <a:pt x="108" y="1"/>
                    <a:pt x="1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" name="Google Shape;128;p3"/>
          <p:cNvGrpSpPr/>
          <p:nvPr/>
        </p:nvGrpSpPr>
        <p:grpSpPr>
          <a:xfrm>
            <a:off x="8534459" y="3845247"/>
            <a:ext cx="466028" cy="941118"/>
            <a:chOff x="5768250" y="3827525"/>
            <a:chExt cx="389525" cy="786625"/>
          </a:xfrm>
        </p:grpSpPr>
        <p:sp>
          <p:nvSpPr>
            <p:cNvPr id="129" name="Google Shape;129;p3"/>
            <p:cNvSpPr/>
            <p:nvPr/>
          </p:nvSpPr>
          <p:spPr>
            <a:xfrm>
              <a:off x="5824550" y="4172275"/>
              <a:ext cx="125700" cy="441875"/>
            </a:xfrm>
            <a:custGeom>
              <a:avLst/>
              <a:gdLst/>
              <a:ahLst/>
              <a:cxnLst/>
              <a:rect l="l" t="t" r="r" b="b"/>
              <a:pathLst>
                <a:path w="5028" h="17675" extrusionOk="0">
                  <a:moveTo>
                    <a:pt x="4897" y="0"/>
                  </a:moveTo>
                  <a:cubicBezTo>
                    <a:pt x="3902" y="2435"/>
                    <a:pt x="3012" y="4949"/>
                    <a:pt x="2278" y="7463"/>
                  </a:cubicBezTo>
                  <a:cubicBezTo>
                    <a:pt x="1388" y="10448"/>
                    <a:pt x="524" y="14585"/>
                    <a:pt x="0" y="17648"/>
                  </a:cubicBezTo>
                  <a:lnTo>
                    <a:pt x="158" y="17674"/>
                  </a:lnTo>
                  <a:cubicBezTo>
                    <a:pt x="681" y="14611"/>
                    <a:pt x="1545" y="10474"/>
                    <a:pt x="2436" y="7515"/>
                  </a:cubicBezTo>
                  <a:cubicBezTo>
                    <a:pt x="3169" y="5001"/>
                    <a:pt x="4033" y="2488"/>
                    <a:pt x="5028" y="52"/>
                  </a:cubicBezTo>
                  <a:lnTo>
                    <a:pt x="489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5768250" y="4216125"/>
              <a:ext cx="125700" cy="105700"/>
            </a:xfrm>
            <a:custGeom>
              <a:avLst/>
              <a:gdLst/>
              <a:ahLst/>
              <a:cxnLst/>
              <a:rect l="l" t="t" r="r" b="b"/>
              <a:pathLst>
                <a:path w="5028" h="4228" extrusionOk="0">
                  <a:moveTo>
                    <a:pt x="1" y="0"/>
                  </a:moveTo>
                  <a:lnTo>
                    <a:pt x="1" y="0"/>
                  </a:lnTo>
                  <a:cubicBezTo>
                    <a:pt x="184" y="210"/>
                    <a:pt x="341" y="419"/>
                    <a:pt x="498" y="655"/>
                  </a:cubicBezTo>
                  <a:cubicBezTo>
                    <a:pt x="838" y="1179"/>
                    <a:pt x="1074" y="1729"/>
                    <a:pt x="1362" y="2278"/>
                  </a:cubicBezTo>
                  <a:cubicBezTo>
                    <a:pt x="1572" y="2671"/>
                    <a:pt x="1912" y="3038"/>
                    <a:pt x="2252" y="3326"/>
                  </a:cubicBezTo>
                  <a:cubicBezTo>
                    <a:pt x="2619" y="3614"/>
                    <a:pt x="3038" y="3850"/>
                    <a:pt x="3483" y="3980"/>
                  </a:cubicBezTo>
                  <a:cubicBezTo>
                    <a:pt x="3882" y="4114"/>
                    <a:pt x="4319" y="4228"/>
                    <a:pt x="4746" y="4228"/>
                  </a:cubicBezTo>
                  <a:cubicBezTo>
                    <a:pt x="4823" y="4228"/>
                    <a:pt x="4900" y="4224"/>
                    <a:pt x="4976" y="4216"/>
                  </a:cubicBezTo>
                  <a:cubicBezTo>
                    <a:pt x="5028" y="4216"/>
                    <a:pt x="5002" y="3640"/>
                    <a:pt x="5002" y="3561"/>
                  </a:cubicBezTo>
                  <a:cubicBezTo>
                    <a:pt x="4976" y="3116"/>
                    <a:pt x="4871" y="2671"/>
                    <a:pt x="4661" y="2252"/>
                  </a:cubicBezTo>
                  <a:cubicBezTo>
                    <a:pt x="4452" y="1886"/>
                    <a:pt x="4216" y="1571"/>
                    <a:pt x="3902" y="1310"/>
                  </a:cubicBezTo>
                  <a:cubicBezTo>
                    <a:pt x="3614" y="1048"/>
                    <a:pt x="3300" y="838"/>
                    <a:pt x="2959" y="681"/>
                  </a:cubicBezTo>
                  <a:cubicBezTo>
                    <a:pt x="2671" y="524"/>
                    <a:pt x="2357" y="393"/>
                    <a:pt x="2043" y="288"/>
                  </a:cubicBezTo>
                  <a:cubicBezTo>
                    <a:pt x="1703" y="184"/>
                    <a:pt x="1336" y="79"/>
                    <a:pt x="969" y="53"/>
                  </a:cubicBezTo>
                  <a:lnTo>
                    <a:pt x="996" y="53"/>
                  </a:lnTo>
                  <a:cubicBezTo>
                    <a:pt x="943" y="27"/>
                    <a:pt x="917" y="27"/>
                    <a:pt x="865" y="27"/>
                  </a:cubicBezTo>
                  <a:cubicBezTo>
                    <a:pt x="577" y="27"/>
                    <a:pt x="289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5802300" y="3827525"/>
              <a:ext cx="355475" cy="368325"/>
            </a:xfrm>
            <a:custGeom>
              <a:avLst/>
              <a:gdLst/>
              <a:ahLst/>
              <a:cxnLst/>
              <a:rect l="l" t="t" r="r" b="b"/>
              <a:pathLst>
                <a:path w="14219" h="14733" extrusionOk="0">
                  <a:moveTo>
                    <a:pt x="7968" y="0"/>
                  </a:moveTo>
                  <a:cubicBezTo>
                    <a:pt x="6948" y="0"/>
                    <a:pt x="5944" y="267"/>
                    <a:pt x="5028" y="672"/>
                  </a:cubicBezTo>
                  <a:cubicBezTo>
                    <a:pt x="5028" y="672"/>
                    <a:pt x="5001" y="672"/>
                    <a:pt x="5001" y="698"/>
                  </a:cubicBezTo>
                  <a:cubicBezTo>
                    <a:pt x="4975" y="698"/>
                    <a:pt x="4923" y="724"/>
                    <a:pt x="4897" y="750"/>
                  </a:cubicBezTo>
                  <a:lnTo>
                    <a:pt x="4870" y="750"/>
                  </a:lnTo>
                  <a:cubicBezTo>
                    <a:pt x="4006" y="1143"/>
                    <a:pt x="3247" y="1667"/>
                    <a:pt x="2671" y="2217"/>
                  </a:cubicBezTo>
                  <a:cubicBezTo>
                    <a:pt x="2461" y="2400"/>
                    <a:pt x="2278" y="2609"/>
                    <a:pt x="2095" y="2793"/>
                  </a:cubicBezTo>
                  <a:cubicBezTo>
                    <a:pt x="2095" y="2793"/>
                    <a:pt x="2095" y="2819"/>
                    <a:pt x="2095" y="2819"/>
                  </a:cubicBezTo>
                  <a:cubicBezTo>
                    <a:pt x="2069" y="2845"/>
                    <a:pt x="2043" y="2871"/>
                    <a:pt x="2016" y="2897"/>
                  </a:cubicBezTo>
                  <a:cubicBezTo>
                    <a:pt x="2016" y="2924"/>
                    <a:pt x="1990" y="2924"/>
                    <a:pt x="1990" y="2924"/>
                  </a:cubicBezTo>
                  <a:cubicBezTo>
                    <a:pt x="1126" y="3971"/>
                    <a:pt x="681" y="5071"/>
                    <a:pt x="445" y="5909"/>
                  </a:cubicBezTo>
                  <a:cubicBezTo>
                    <a:pt x="445" y="5909"/>
                    <a:pt x="445" y="5909"/>
                    <a:pt x="445" y="5935"/>
                  </a:cubicBezTo>
                  <a:cubicBezTo>
                    <a:pt x="419" y="5961"/>
                    <a:pt x="419" y="6013"/>
                    <a:pt x="419" y="6040"/>
                  </a:cubicBezTo>
                  <a:cubicBezTo>
                    <a:pt x="419" y="6066"/>
                    <a:pt x="393" y="6066"/>
                    <a:pt x="393" y="6066"/>
                  </a:cubicBezTo>
                  <a:cubicBezTo>
                    <a:pt x="288" y="6563"/>
                    <a:pt x="210" y="6930"/>
                    <a:pt x="183" y="7165"/>
                  </a:cubicBezTo>
                  <a:cubicBezTo>
                    <a:pt x="105" y="7715"/>
                    <a:pt x="0" y="8553"/>
                    <a:pt x="105" y="9496"/>
                  </a:cubicBezTo>
                  <a:lnTo>
                    <a:pt x="105" y="9522"/>
                  </a:lnTo>
                  <a:lnTo>
                    <a:pt x="131" y="9653"/>
                  </a:lnTo>
                  <a:lnTo>
                    <a:pt x="131" y="9679"/>
                  </a:lnTo>
                  <a:cubicBezTo>
                    <a:pt x="236" y="10308"/>
                    <a:pt x="445" y="10988"/>
                    <a:pt x="838" y="11669"/>
                  </a:cubicBezTo>
                  <a:cubicBezTo>
                    <a:pt x="1126" y="12167"/>
                    <a:pt x="1466" y="12586"/>
                    <a:pt x="1833" y="12926"/>
                  </a:cubicBezTo>
                  <a:cubicBezTo>
                    <a:pt x="1859" y="12952"/>
                    <a:pt x="1859" y="12952"/>
                    <a:pt x="1859" y="12952"/>
                  </a:cubicBezTo>
                  <a:cubicBezTo>
                    <a:pt x="1885" y="12978"/>
                    <a:pt x="1912" y="13005"/>
                    <a:pt x="1938" y="13031"/>
                  </a:cubicBezTo>
                  <a:cubicBezTo>
                    <a:pt x="1964" y="13031"/>
                    <a:pt x="1964" y="13031"/>
                    <a:pt x="1964" y="13057"/>
                  </a:cubicBezTo>
                  <a:cubicBezTo>
                    <a:pt x="2959" y="13921"/>
                    <a:pt x="4216" y="14445"/>
                    <a:pt x="5420" y="14628"/>
                  </a:cubicBezTo>
                  <a:lnTo>
                    <a:pt x="5604" y="14654"/>
                  </a:lnTo>
                  <a:cubicBezTo>
                    <a:pt x="5944" y="14707"/>
                    <a:pt x="6258" y="14733"/>
                    <a:pt x="6599" y="14733"/>
                  </a:cubicBezTo>
                  <a:cubicBezTo>
                    <a:pt x="7620" y="14733"/>
                    <a:pt x="8510" y="14497"/>
                    <a:pt x="9269" y="14157"/>
                  </a:cubicBezTo>
                  <a:cubicBezTo>
                    <a:pt x="9269" y="14157"/>
                    <a:pt x="9269" y="14130"/>
                    <a:pt x="9269" y="14130"/>
                  </a:cubicBezTo>
                  <a:cubicBezTo>
                    <a:pt x="9322" y="14130"/>
                    <a:pt x="9348" y="14104"/>
                    <a:pt x="9400" y="14078"/>
                  </a:cubicBezTo>
                  <a:lnTo>
                    <a:pt x="9427" y="14078"/>
                  </a:lnTo>
                  <a:cubicBezTo>
                    <a:pt x="10788" y="13424"/>
                    <a:pt x="11705" y="12429"/>
                    <a:pt x="12150" y="11905"/>
                  </a:cubicBezTo>
                  <a:cubicBezTo>
                    <a:pt x="12176" y="11905"/>
                    <a:pt x="12176" y="11879"/>
                    <a:pt x="12176" y="11879"/>
                  </a:cubicBezTo>
                  <a:cubicBezTo>
                    <a:pt x="12202" y="11852"/>
                    <a:pt x="12228" y="11826"/>
                    <a:pt x="12254" y="11800"/>
                  </a:cubicBezTo>
                  <a:cubicBezTo>
                    <a:pt x="12254" y="11774"/>
                    <a:pt x="12254" y="11774"/>
                    <a:pt x="12281" y="11774"/>
                  </a:cubicBezTo>
                  <a:cubicBezTo>
                    <a:pt x="12307" y="11748"/>
                    <a:pt x="12307" y="11722"/>
                    <a:pt x="12333" y="11695"/>
                  </a:cubicBezTo>
                  <a:cubicBezTo>
                    <a:pt x="12673" y="11276"/>
                    <a:pt x="13380" y="10412"/>
                    <a:pt x="13773" y="9051"/>
                  </a:cubicBezTo>
                  <a:cubicBezTo>
                    <a:pt x="13799" y="8972"/>
                    <a:pt x="13825" y="8894"/>
                    <a:pt x="13852" y="8815"/>
                  </a:cubicBezTo>
                  <a:cubicBezTo>
                    <a:pt x="13852" y="8815"/>
                    <a:pt x="13852" y="8789"/>
                    <a:pt x="13852" y="8789"/>
                  </a:cubicBezTo>
                  <a:cubicBezTo>
                    <a:pt x="13852" y="8737"/>
                    <a:pt x="13878" y="8710"/>
                    <a:pt x="13878" y="8658"/>
                  </a:cubicBezTo>
                  <a:lnTo>
                    <a:pt x="13878" y="8632"/>
                  </a:lnTo>
                  <a:cubicBezTo>
                    <a:pt x="14218" y="7192"/>
                    <a:pt x="13983" y="5935"/>
                    <a:pt x="13799" y="5228"/>
                  </a:cubicBezTo>
                  <a:cubicBezTo>
                    <a:pt x="13799" y="5228"/>
                    <a:pt x="13799" y="5228"/>
                    <a:pt x="13799" y="5202"/>
                  </a:cubicBezTo>
                  <a:cubicBezTo>
                    <a:pt x="13799" y="5175"/>
                    <a:pt x="13773" y="5123"/>
                    <a:pt x="13773" y="5097"/>
                  </a:cubicBezTo>
                  <a:lnTo>
                    <a:pt x="13773" y="5071"/>
                  </a:lnTo>
                  <a:cubicBezTo>
                    <a:pt x="13747" y="4966"/>
                    <a:pt x="13721" y="4887"/>
                    <a:pt x="13695" y="4809"/>
                  </a:cubicBezTo>
                  <a:cubicBezTo>
                    <a:pt x="13537" y="4364"/>
                    <a:pt x="13145" y="3081"/>
                    <a:pt x="12176" y="1955"/>
                  </a:cubicBezTo>
                  <a:cubicBezTo>
                    <a:pt x="12176" y="1955"/>
                    <a:pt x="12176" y="1929"/>
                    <a:pt x="12176" y="1929"/>
                  </a:cubicBezTo>
                  <a:cubicBezTo>
                    <a:pt x="12150" y="1902"/>
                    <a:pt x="12123" y="1876"/>
                    <a:pt x="12071" y="1850"/>
                  </a:cubicBezTo>
                  <a:cubicBezTo>
                    <a:pt x="12071" y="1824"/>
                    <a:pt x="12071" y="1824"/>
                    <a:pt x="12071" y="1824"/>
                  </a:cubicBezTo>
                  <a:cubicBezTo>
                    <a:pt x="11600" y="1300"/>
                    <a:pt x="11024" y="829"/>
                    <a:pt x="10291" y="488"/>
                  </a:cubicBezTo>
                  <a:cubicBezTo>
                    <a:pt x="9819" y="279"/>
                    <a:pt x="9348" y="122"/>
                    <a:pt x="8850" y="70"/>
                  </a:cubicBezTo>
                  <a:lnTo>
                    <a:pt x="8824" y="70"/>
                  </a:lnTo>
                  <a:cubicBezTo>
                    <a:pt x="8772" y="43"/>
                    <a:pt x="8746" y="43"/>
                    <a:pt x="8693" y="43"/>
                  </a:cubicBezTo>
                  <a:lnTo>
                    <a:pt x="8667" y="43"/>
                  </a:lnTo>
                  <a:cubicBezTo>
                    <a:pt x="8434" y="14"/>
                    <a:pt x="8201" y="0"/>
                    <a:pt x="79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5933225" y="3962125"/>
              <a:ext cx="94275" cy="98875"/>
            </a:xfrm>
            <a:custGeom>
              <a:avLst/>
              <a:gdLst/>
              <a:ahLst/>
              <a:cxnLst/>
              <a:rect l="l" t="t" r="r" b="b"/>
              <a:pathLst>
                <a:path w="3771" h="3955" extrusionOk="0">
                  <a:moveTo>
                    <a:pt x="2096" y="1"/>
                  </a:moveTo>
                  <a:cubicBezTo>
                    <a:pt x="1906" y="1"/>
                    <a:pt x="1719" y="36"/>
                    <a:pt x="1545" y="106"/>
                  </a:cubicBezTo>
                  <a:cubicBezTo>
                    <a:pt x="1493" y="106"/>
                    <a:pt x="1466" y="132"/>
                    <a:pt x="1414" y="132"/>
                  </a:cubicBezTo>
                  <a:cubicBezTo>
                    <a:pt x="1152" y="263"/>
                    <a:pt x="916" y="420"/>
                    <a:pt x="733" y="577"/>
                  </a:cubicBezTo>
                  <a:cubicBezTo>
                    <a:pt x="707" y="577"/>
                    <a:pt x="707" y="577"/>
                    <a:pt x="707" y="603"/>
                  </a:cubicBezTo>
                  <a:cubicBezTo>
                    <a:pt x="681" y="629"/>
                    <a:pt x="655" y="629"/>
                    <a:pt x="628" y="656"/>
                  </a:cubicBezTo>
                  <a:cubicBezTo>
                    <a:pt x="419" y="865"/>
                    <a:pt x="288" y="1127"/>
                    <a:pt x="183" y="1336"/>
                  </a:cubicBezTo>
                  <a:cubicBezTo>
                    <a:pt x="183" y="1389"/>
                    <a:pt x="157" y="1415"/>
                    <a:pt x="131" y="1467"/>
                  </a:cubicBezTo>
                  <a:cubicBezTo>
                    <a:pt x="79" y="1677"/>
                    <a:pt x="52" y="1834"/>
                    <a:pt x="26" y="1912"/>
                  </a:cubicBezTo>
                  <a:cubicBezTo>
                    <a:pt x="26" y="2017"/>
                    <a:pt x="0" y="2174"/>
                    <a:pt x="0" y="2331"/>
                  </a:cubicBezTo>
                  <a:cubicBezTo>
                    <a:pt x="0" y="2384"/>
                    <a:pt x="0" y="2436"/>
                    <a:pt x="0" y="2488"/>
                  </a:cubicBezTo>
                  <a:cubicBezTo>
                    <a:pt x="26" y="2672"/>
                    <a:pt x="79" y="2907"/>
                    <a:pt x="209" y="3117"/>
                  </a:cubicBezTo>
                  <a:cubicBezTo>
                    <a:pt x="262" y="3222"/>
                    <a:pt x="314" y="3300"/>
                    <a:pt x="393" y="3353"/>
                  </a:cubicBezTo>
                  <a:cubicBezTo>
                    <a:pt x="419" y="3405"/>
                    <a:pt x="445" y="3431"/>
                    <a:pt x="471" y="3457"/>
                  </a:cubicBezTo>
                  <a:cubicBezTo>
                    <a:pt x="707" y="3667"/>
                    <a:pt x="995" y="3824"/>
                    <a:pt x="1283" y="3876"/>
                  </a:cubicBezTo>
                  <a:cubicBezTo>
                    <a:pt x="1309" y="3902"/>
                    <a:pt x="1362" y="3902"/>
                    <a:pt x="1388" y="3902"/>
                  </a:cubicBezTo>
                  <a:cubicBezTo>
                    <a:pt x="1519" y="3929"/>
                    <a:pt x="1623" y="3955"/>
                    <a:pt x="1754" y="3955"/>
                  </a:cubicBezTo>
                  <a:cubicBezTo>
                    <a:pt x="1938" y="3955"/>
                    <a:pt x="2121" y="3902"/>
                    <a:pt x="2252" y="3850"/>
                  </a:cubicBezTo>
                  <a:cubicBezTo>
                    <a:pt x="2304" y="3850"/>
                    <a:pt x="2357" y="3850"/>
                    <a:pt x="2383" y="3824"/>
                  </a:cubicBezTo>
                  <a:cubicBezTo>
                    <a:pt x="2671" y="3719"/>
                    <a:pt x="2906" y="3536"/>
                    <a:pt x="3064" y="3379"/>
                  </a:cubicBezTo>
                  <a:cubicBezTo>
                    <a:pt x="3090" y="3353"/>
                    <a:pt x="3116" y="3300"/>
                    <a:pt x="3142" y="3274"/>
                  </a:cubicBezTo>
                  <a:cubicBezTo>
                    <a:pt x="3221" y="3222"/>
                    <a:pt x="3273" y="3169"/>
                    <a:pt x="3299" y="3117"/>
                  </a:cubicBezTo>
                  <a:cubicBezTo>
                    <a:pt x="3378" y="3038"/>
                    <a:pt x="3509" y="2855"/>
                    <a:pt x="3613" y="2593"/>
                  </a:cubicBezTo>
                  <a:cubicBezTo>
                    <a:pt x="3640" y="2567"/>
                    <a:pt x="3640" y="2515"/>
                    <a:pt x="3666" y="2488"/>
                  </a:cubicBezTo>
                  <a:cubicBezTo>
                    <a:pt x="3666" y="2462"/>
                    <a:pt x="3666" y="2436"/>
                    <a:pt x="3666" y="2410"/>
                  </a:cubicBezTo>
                  <a:cubicBezTo>
                    <a:pt x="3771" y="2122"/>
                    <a:pt x="3771" y="1834"/>
                    <a:pt x="3718" y="1651"/>
                  </a:cubicBezTo>
                  <a:cubicBezTo>
                    <a:pt x="3718" y="1598"/>
                    <a:pt x="3718" y="1546"/>
                    <a:pt x="3718" y="1520"/>
                  </a:cubicBezTo>
                  <a:cubicBezTo>
                    <a:pt x="3692" y="1415"/>
                    <a:pt x="3666" y="1336"/>
                    <a:pt x="3640" y="1284"/>
                  </a:cubicBezTo>
                  <a:cubicBezTo>
                    <a:pt x="3613" y="1205"/>
                    <a:pt x="3535" y="944"/>
                    <a:pt x="3352" y="682"/>
                  </a:cubicBezTo>
                  <a:cubicBezTo>
                    <a:pt x="3325" y="629"/>
                    <a:pt x="3299" y="603"/>
                    <a:pt x="3273" y="577"/>
                  </a:cubicBezTo>
                  <a:cubicBezTo>
                    <a:pt x="3142" y="394"/>
                    <a:pt x="2985" y="237"/>
                    <a:pt x="2749" y="132"/>
                  </a:cubicBezTo>
                  <a:cubicBezTo>
                    <a:pt x="2671" y="106"/>
                    <a:pt x="2592" y="80"/>
                    <a:pt x="2514" y="53"/>
                  </a:cubicBezTo>
                  <a:cubicBezTo>
                    <a:pt x="2488" y="53"/>
                    <a:pt x="2435" y="27"/>
                    <a:pt x="2383" y="27"/>
                  </a:cubicBezTo>
                  <a:cubicBezTo>
                    <a:pt x="2287" y="10"/>
                    <a:pt x="2191" y="1"/>
                    <a:pt x="20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5991475" y="3828600"/>
              <a:ext cx="32100" cy="135525"/>
            </a:xfrm>
            <a:custGeom>
              <a:avLst/>
              <a:gdLst/>
              <a:ahLst/>
              <a:cxnLst/>
              <a:rect l="l" t="t" r="r" b="b"/>
              <a:pathLst>
                <a:path w="1284" h="5421" extrusionOk="0">
                  <a:moveTo>
                    <a:pt x="1100" y="0"/>
                  </a:moveTo>
                  <a:cubicBezTo>
                    <a:pt x="760" y="734"/>
                    <a:pt x="498" y="1493"/>
                    <a:pt x="341" y="2278"/>
                  </a:cubicBezTo>
                  <a:cubicBezTo>
                    <a:pt x="105" y="3300"/>
                    <a:pt x="0" y="4321"/>
                    <a:pt x="53" y="5368"/>
                  </a:cubicBezTo>
                  <a:lnTo>
                    <a:pt x="53" y="5394"/>
                  </a:lnTo>
                  <a:lnTo>
                    <a:pt x="79" y="5394"/>
                  </a:lnTo>
                  <a:cubicBezTo>
                    <a:pt x="105" y="5394"/>
                    <a:pt x="158" y="5394"/>
                    <a:pt x="184" y="5421"/>
                  </a:cubicBezTo>
                  <a:lnTo>
                    <a:pt x="210" y="5421"/>
                  </a:lnTo>
                  <a:lnTo>
                    <a:pt x="210" y="5394"/>
                  </a:lnTo>
                  <a:cubicBezTo>
                    <a:pt x="158" y="4347"/>
                    <a:pt x="262" y="3326"/>
                    <a:pt x="498" y="2331"/>
                  </a:cubicBezTo>
                  <a:lnTo>
                    <a:pt x="498" y="2305"/>
                  </a:lnTo>
                  <a:cubicBezTo>
                    <a:pt x="655" y="1545"/>
                    <a:pt x="943" y="760"/>
                    <a:pt x="1283" y="27"/>
                  </a:cubicBezTo>
                  <a:lnTo>
                    <a:pt x="1257" y="27"/>
                  </a:lnTo>
                  <a:cubicBezTo>
                    <a:pt x="1205" y="0"/>
                    <a:pt x="1179" y="0"/>
                    <a:pt x="11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5924050" y="3844300"/>
              <a:ext cx="48475" cy="121800"/>
            </a:xfrm>
            <a:custGeom>
              <a:avLst/>
              <a:gdLst/>
              <a:ahLst/>
              <a:cxnLst/>
              <a:rect l="l" t="t" r="r" b="b"/>
              <a:pathLst>
                <a:path w="1939" h="4872" extrusionOk="0">
                  <a:moveTo>
                    <a:pt x="158" y="1"/>
                  </a:moveTo>
                  <a:cubicBezTo>
                    <a:pt x="131" y="27"/>
                    <a:pt x="131" y="27"/>
                    <a:pt x="131" y="27"/>
                  </a:cubicBezTo>
                  <a:cubicBezTo>
                    <a:pt x="79" y="27"/>
                    <a:pt x="53" y="53"/>
                    <a:pt x="27" y="79"/>
                  </a:cubicBezTo>
                  <a:lnTo>
                    <a:pt x="0" y="79"/>
                  </a:lnTo>
                  <a:cubicBezTo>
                    <a:pt x="79" y="708"/>
                    <a:pt x="210" y="1336"/>
                    <a:pt x="419" y="1965"/>
                  </a:cubicBezTo>
                  <a:cubicBezTo>
                    <a:pt x="734" y="2986"/>
                    <a:pt x="1179" y="3981"/>
                    <a:pt x="1781" y="4871"/>
                  </a:cubicBezTo>
                  <a:lnTo>
                    <a:pt x="1807" y="4871"/>
                  </a:lnTo>
                  <a:cubicBezTo>
                    <a:pt x="1833" y="4871"/>
                    <a:pt x="1886" y="4845"/>
                    <a:pt x="1912" y="4845"/>
                  </a:cubicBezTo>
                  <a:lnTo>
                    <a:pt x="1938" y="4819"/>
                  </a:lnTo>
                  <a:lnTo>
                    <a:pt x="1938" y="4793"/>
                  </a:lnTo>
                  <a:cubicBezTo>
                    <a:pt x="1336" y="3902"/>
                    <a:pt x="891" y="2933"/>
                    <a:pt x="550" y="1912"/>
                  </a:cubicBezTo>
                  <a:cubicBezTo>
                    <a:pt x="367" y="1310"/>
                    <a:pt x="236" y="655"/>
                    <a:pt x="158" y="27"/>
                  </a:cubicBezTo>
                  <a:lnTo>
                    <a:pt x="1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5852050" y="3897325"/>
              <a:ext cx="100175" cy="81850"/>
            </a:xfrm>
            <a:custGeom>
              <a:avLst/>
              <a:gdLst/>
              <a:ahLst/>
              <a:cxnLst/>
              <a:rect l="l" t="t" r="r" b="b"/>
              <a:pathLst>
                <a:path w="4007" h="3274" extrusionOk="0">
                  <a:moveTo>
                    <a:pt x="105" y="1"/>
                  </a:moveTo>
                  <a:cubicBezTo>
                    <a:pt x="105" y="1"/>
                    <a:pt x="105" y="27"/>
                    <a:pt x="105" y="27"/>
                  </a:cubicBezTo>
                  <a:cubicBezTo>
                    <a:pt x="79" y="53"/>
                    <a:pt x="53" y="79"/>
                    <a:pt x="26" y="132"/>
                  </a:cubicBezTo>
                  <a:lnTo>
                    <a:pt x="0" y="132"/>
                  </a:lnTo>
                  <a:cubicBezTo>
                    <a:pt x="367" y="577"/>
                    <a:pt x="759" y="1022"/>
                    <a:pt x="1178" y="1388"/>
                  </a:cubicBezTo>
                  <a:cubicBezTo>
                    <a:pt x="1990" y="2148"/>
                    <a:pt x="2880" y="2776"/>
                    <a:pt x="3875" y="3274"/>
                  </a:cubicBezTo>
                  <a:lnTo>
                    <a:pt x="3902" y="3274"/>
                  </a:lnTo>
                  <a:cubicBezTo>
                    <a:pt x="3928" y="3248"/>
                    <a:pt x="3954" y="3221"/>
                    <a:pt x="3954" y="3221"/>
                  </a:cubicBezTo>
                  <a:lnTo>
                    <a:pt x="3954" y="3195"/>
                  </a:lnTo>
                  <a:cubicBezTo>
                    <a:pt x="3980" y="3195"/>
                    <a:pt x="4006" y="3169"/>
                    <a:pt x="4006" y="3169"/>
                  </a:cubicBezTo>
                  <a:lnTo>
                    <a:pt x="3980" y="3143"/>
                  </a:lnTo>
                  <a:cubicBezTo>
                    <a:pt x="3011" y="2645"/>
                    <a:pt x="2095" y="2017"/>
                    <a:pt x="1283" y="1284"/>
                  </a:cubicBezTo>
                  <a:cubicBezTo>
                    <a:pt x="864" y="891"/>
                    <a:pt x="471" y="472"/>
                    <a:pt x="1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5812100" y="3975225"/>
              <a:ext cx="127025" cy="24375"/>
            </a:xfrm>
            <a:custGeom>
              <a:avLst/>
              <a:gdLst/>
              <a:ahLst/>
              <a:cxnLst/>
              <a:rect l="l" t="t" r="r" b="b"/>
              <a:pathLst>
                <a:path w="5081" h="975" extrusionOk="0">
                  <a:moveTo>
                    <a:pt x="53" y="1"/>
                  </a:moveTo>
                  <a:cubicBezTo>
                    <a:pt x="53" y="1"/>
                    <a:pt x="53" y="1"/>
                    <a:pt x="53" y="27"/>
                  </a:cubicBezTo>
                  <a:cubicBezTo>
                    <a:pt x="27" y="53"/>
                    <a:pt x="27" y="105"/>
                    <a:pt x="27" y="132"/>
                  </a:cubicBezTo>
                  <a:cubicBezTo>
                    <a:pt x="1" y="132"/>
                    <a:pt x="1" y="158"/>
                    <a:pt x="1" y="158"/>
                  </a:cubicBezTo>
                  <a:cubicBezTo>
                    <a:pt x="577" y="367"/>
                    <a:pt x="1153" y="551"/>
                    <a:pt x="1729" y="681"/>
                  </a:cubicBezTo>
                  <a:cubicBezTo>
                    <a:pt x="1886" y="734"/>
                    <a:pt x="2017" y="760"/>
                    <a:pt x="2174" y="786"/>
                  </a:cubicBezTo>
                  <a:cubicBezTo>
                    <a:pt x="2864" y="901"/>
                    <a:pt x="3554" y="974"/>
                    <a:pt x="4244" y="974"/>
                  </a:cubicBezTo>
                  <a:cubicBezTo>
                    <a:pt x="4497" y="974"/>
                    <a:pt x="4750" y="964"/>
                    <a:pt x="5002" y="943"/>
                  </a:cubicBezTo>
                  <a:cubicBezTo>
                    <a:pt x="5028" y="917"/>
                    <a:pt x="5054" y="865"/>
                    <a:pt x="5054" y="812"/>
                  </a:cubicBezTo>
                  <a:lnTo>
                    <a:pt x="5081" y="786"/>
                  </a:lnTo>
                  <a:lnTo>
                    <a:pt x="5028" y="786"/>
                  </a:lnTo>
                  <a:cubicBezTo>
                    <a:pt x="4793" y="799"/>
                    <a:pt x="4557" y="806"/>
                    <a:pt x="4321" y="806"/>
                  </a:cubicBezTo>
                  <a:cubicBezTo>
                    <a:pt x="3614" y="806"/>
                    <a:pt x="2907" y="747"/>
                    <a:pt x="2200" y="629"/>
                  </a:cubicBezTo>
                  <a:cubicBezTo>
                    <a:pt x="2069" y="603"/>
                    <a:pt x="1912" y="577"/>
                    <a:pt x="1755" y="524"/>
                  </a:cubicBezTo>
                  <a:cubicBezTo>
                    <a:pt x="1179" y="393"/>
                    <a:pt x="603" y="210"/>
                    <a:pt x="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5805575" y="4019750"/>
              <a:ext cx="128325" cy="49775"/>
            </a:xfrm>
            <a:custGeom>
              <a:avLst/>
              <a:gdLst/>
              <a:ahLst/>
              <a:cxnLst/>
              <a:rect l="l" t="t" r="r" b="b"/>
              <a:pathLst>
                <a:path w="5133" h="1991" extrusionOk="0">
                  <a:moveTo>
                    <a:pt x="5132" y="0"/>
                  </a:moveTo>
                  <a:lnTo>
                    <a:pt x="5106" y="26"/>
                  </a:lnTo>
                  <a:cubicBezTo>
                    <a:pt x="4216" y="602"/>
                    <a:pt x="3247" y="1048"/>
                    <a:pt x="2226" y="1362"/>
                  </a:cubicBezTo>
                  <a:cubicBezTo>
                    <a:pt x="1493" y="1597"/>
                    <a:pt x="759" y="1728"/>
                    <a:pt x="0" y="1807"/>
                  </a:cubicBezTo>
                  <a:lnTo>
                    <a:pt x="0" y="1833"/>
                  </a:lnTo>
                  <a:lnTo>
                    <a:pt x="0" y="1964"/>
                  </a:lnTo>
                  <a:lnTo>
                    <a:pt x="0" y="1990"/>
                  </a:lnTo>
                  <a:cubicBezTo>
                    <a:pt x="786" y="1912"/>
                    <a:pt x="1545" y="1755"/>
                    <a:pt x="2278" y="1519"/>
                  </a:cubicBezTo>
                  <a:cubicBezTo>
                    <a:pt x="3299" y="1205"/>
                    <a:pt x="4242" y="760"/>
                    <a:pt x="5132" y="183"/>
                  </a:cubicBezTo>
                  <a:lnTo>
                    <a:pt x="5132" y="157"/>
                  </a:lnTo>
                  <a:lnTo>
                    <a:pt x="5132" y="26"/>
                  </a:lnTo>
                  <a:lnTo>
                    <a:pt x="513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5848775" y="4045275"/>
              <a:ext cx="96900" cy="108675"/>
            </a:xfrm>
            <a:custGeom>
              <a:avLst/>
              <a:gdLst/>
              <a:ahLst/>
              <a:cxnLst/>
              <a:rect l="l" t="t" r="r" b="b"/>
              <a:pathLst>
                <a:path w="3876" h="4347" extrusionOk="0">
                  <a:moveTo>
                    <a:pt x="3745" y="0"/>
                  </a:moveTo>
                  <a:lnTo>
                    <a:pt x="3745" y="27"/>
                  </a:lnTo>
                  <a:cubicBezTo>
                    <a:pt x="3273" y="943"/>
                    <a:pt x="2671" y="1781"/>
                    <a:pt x="1990" y="2514"/>
                  </a:cubicBezTo>
                  <a:cubicBezTo>
                    <a:pt x="1493" y="3038"/>
                    <a:pt x="707" y="3719"/>
                    <a:pt x="0" y="4242"/>
                  </a:cubicBezTo>
                  <a:cubicBezTo>
                    <a:pt x="26" y="4268"/>
                    <a:pt x="53" y="4295"/>
                    <a:pt x="105" y="4321"/>
                  </a:cubicBezTo>
                  <a:cubicBezTo>
                    <a:pt x="105" y="4321"/>
                    <a:pt x="105" y="4321"/>
                    <a:pt x="105" y="4347"/>
                  </a:cubicBezTo>
                  <a:cubicBezTo>
                    <a:pt x="838" y="3823"/>
                    <a:pt x="1624" y="3142"/>
                    <a:pt x="2121" y="2619"/>
                  </a:cubicBezTo>
                  <a:cubicBezTo>
                    <a:pt x="2802" y="1886"/>
                    <a:pt x="3404" y="1048"/>
                    <a:pt x="3876" y="131"/>
                  </a:cubicBezTo>
                  <a:lnTo>
                    <a:pt x="3876" y="105"/>
                  </a:lnTo>
                  <a:cubicBezTo>
                    <a:pt x="3823" y="79"/>
                    <a:pt x="3797" y="53"/>
                    <a:pt x="3771" y="27"/>
                  </a:cubicBezTo>
                  <a:lnTo>
                    <a:pt x="37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5937800" y="4058375"/>
              <a:ext cx="32100" cy="135525"/>
            </a:xfrm>
            <a:custGeom>
              <a:avLst/>
              <a:gdLst/>
              <a:ahLst/>
              <a:cxnLst/>
              <a:rect l="l" t="t" r="r" b="b"/>
              <a:pathLst>
                <a:path w="1284" h="5421" extrusionOk="0">
                  <a:moveTo>
                    <a:pt x="1074" y="0"/>
                  </a:moveTo>
                  <a:lnTo>
                    <a:pt x="1074" y="26"/>
                  </a:lnTo>
                  <a:cubicBezTo>
                    <a:pt x="1126" y="1074"/>
                    <a:pt x="1021" y="2095"/>
                    <a:pt x="812" y="3116"/>
                  </a:cubicBezTo>
                  <a:cubicBezTo>
                    <a:pt x="629" y="3849"/>
                    <a:pt x="341" y="4661"/>
                    <a:pt x="0" y="5394"/>
                  </a:cubicBezTo>
                  <a:lnTo>
                    <a:pt x="184" y="5420"/>
                  </a:lnTo>
                  <a:cubicBezTo>
                    <a:pt x="524" y="4713"/>
                    <a:pt x="786" y="3928"/>
                    <a:pt x="969" y="3142"/>
                  </a:cubicBezTo>
                  <a:cubicBezTo>
                    <a:pt x="1205" y="2121"/>
                    <a:pt x="1283" y="1100"/>
                    <a:pt x="1231" y="52"/>
                  </a:cubicBezTo>
                  <a:cubicBezTo>
                    <a:pt x="1179" y="26"/>
                    <a:pt x="1152" y="26"/>
                    <a:pt x="1100" y="26"/>
                  </a:cubicBezTo>
                  <a:lnTo>
                    <a:pt x="107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5988850" y="4057050"/>
              <a:ext cx="49125" cy="124400"/>
            </a:xfrm>
            <a:custGeom>
              <a:avLst/>
              <a:gdLst/>
              <a:ahLst/>
              <a:cxnLst/>
              <a:rect l="l" t="t" r="r" b="b"/>
              <a:pathLst>
                <a:path w="1965" h="4976" extrusionOk="0">
                  <a:moveTo>
                    <a:pt x="158" y="1"/>
                  </a:moveTo>
                  <a:cubicBezTo>
                    <a:pt x="132" y="27"/>
                    <a:pt x="79" y="27"/>
                    <a:pt x="53" y="53"/>
                  </a:cubicBezTo>
                  <a:lnTo>
                    <a:pt x="1" y="53"/>
                  </a:lnTo>
                  <a:lnTo>
                    <a:pt x="27" y="79"/>
                  </a:lnTo>
                  <a:cubicBezTo>
                    <a:pt x="603" y="969"/>
                    <a:pt x="1074" y="1938"/>
                    <a:pt x="1388" y="2959"/>
                  </a:cubicBezTo>
                  <a:cubicBezTo>
                    <a:pt x="1572" y="3588"/>
                    <a:pt x="1729" y="4269"/>
                    <a:pt x="1807" y="4949"/>
                  </a:cubicBezTo>
                  <a:lnTo>
                    <a:pt x="1807" y="4976"/>
                  </a:lnTo>
                  <a:cubicBezTo>
                    <a:pt x="1807" y="4976"/>
                    <a:pt x="1807" y="4949"/>
                    <a:pt x="1834" y="4949"/>
                  </a:cubicBezTo>
                  <a:cubicBezTo>
                    <a:pt x="1860" y="4949"/>
                    <a:pt x="1912" y="4923"/>
                    <a:pt x="1938" y="4897"/>
                  </a:cubicBezTo>
                  <a:lnTo>
                    <a:pt x="1965" y="4897"/>
                  </a:lnTo>
                  <a:cubicBezTo>
                    <a:pt x="1886" y="4216"/>
                    <a:pt x="1729" y="3562"/>
                    <a:pt x="1546" y="2907"/>
                  </a:cubicBezTo>
                  <a:cubicBezTo>
                    <a:pt x="1231" y="1886"/>
                    <a:pt x="760" y="917"/>
                    <a:pt x="1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6009150" y="4043300"/>
              <a:ext cx="100175" cy="81850"/>
            </a:xfrm>
            <a:custGeom>
              <a:avLst/>
              <a:gdLst/>
              <a:ahLst/>
              <a:cxnLst/>
              <a:rect l="l" t="t" r="r" b="b"/>
              <a:pathLst>
                <a:path w="4007" h="3274" extrusionOk="0">
                  <a:moveTo>
                    <a:pt x="105" y="1"/>
                  </a:moveTo>
                  <a:lnTo>
                    <a:pt x="105" y="27"/>
                  </a:lnTo>
                  <a:lnTo>
                    <a:pt x="27" y="106"/>
                  </a:lnTo>
                  <a:lnTo>
                    <a:pt x="0" y="132"/>
                  </a:lnTo>
                  <a:lnTo>
                    <a:pt x="27" y="132"/>
                  </a:lnTo>
                  <a:cubicBezTo>
                    <a:pt x="1022" y="629"/>
                    <a:pt x="1912" y="1258"/>
                    <a:pt x="2724" y="2017"/>
                  </a:cubicBezTo>
                  <a:cubicBezTo>
                    <a:pt x="3143" y="2384"/>
                    <a:pt x="3535" y="2803"/>
                    <a:pt x="3902" y="3274"/>
                  </a:cubicBezTo>
                  <a:cubicBezTo>
                    <a:pt x="3902" y="3248"/>
                    <a:pt x="3902" y="3248"/>
                    <a:pt x="3902" y="3248"/>
                  </a:cubicBezTo>
                  <a:cubicBezTo>
                    <a:pt x="3928" y="3221"/>
                    <a:pt x="3954" y="3195"/>
                    <a:pt x="3980" y="3143"/>
                  </a:cubicBezTo>
                  <a:lnTo>
                    <a:pt x="4007" y="3143"/>
                  </a:lnTo>
                  <a:cubicBezTo>
                    <a:pt x="3640" y="2698"/>
                    <a:pt x="3247" y="2279"/>
                    <a:pt x="2828" y="1886"/>
                  </a:cubicBezTo>
                  <a:cubicBezTo>
                    <a:pt x="2043" y="1127"/>
                    <a:pt x="1126" y="498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6022900" y="4023175"/>
              <a:ext cx="126350" cy="24750"/>
            </a:xfrm>
            <a:custGeom>
              <a:avLst/>
              <a:gdLst/>
              <a:ahLst/>
              <a:cxnLst/>
              <a:rect l="l" t="t" r="r" b="b"/>
              <a:pathLst>
                <a:path w="5054" h="990" extrusionOk="0">
                  <a:moveTo>
                    <a:pt x="785" y="1"/>
                  </a:moveTo>
                  <a:cubicBezTo>
                    <a:pt x="550" y="1"/>
                    <a:pt x="314" y="7"/>
                    <a:pt x="79" y="20"/>
                  </a:cubicBezTo>
                  <a:lnTo>
                    <a:pt x="53" y="20"/>
                  </a:lnTo>
                  <a:cubicBezTo>
                    <a:pt x="53" y="73"/>
                    <a:pt x="26" y="125"/>
                    <a:pt x="0" y="151"/>
                  </a:cubicBezTo>
                  <a:lnTo>
                    <a:pt x="0" y="177"/>
                  </a:lnTo>
                  <a:lnTo>
                    <a:pt x="26" y="177"/>
                  </a:lnTo>
                  <a:cubicBezTo>
                    <a:pt x="255" y="165"/>
                    <a:pt x="485" y="158"/>
                    <a:pt x="716" y="158"/>
                  </a:cubicBezTo>
                  <a:cubicBezTo>
                    <a:pt x="1436" y="158"/>
                    <a:pt x="2160" y="222"/>
                    <a:pt x="2854" y="361"/>
                  </a:cubicBezTo>
                  <a:cubicBezTo>
                    <a:pt x="2985" y="387"/>
                    <a:pt x="3142" y="413"/>
                    <a:pt x="3299" y="439"/>
                  </a:cubicBezTo>
                  <a:cubicBezTo>
                    <a:pt x="3876" y="570"/>
                    <a:pt x="4452" y="753"/>
                    <a:pt x="5028" y="989"/>
                  </a:cubicBezTo>
                  <a:cubicBezTo>
                    <a:pt x="5028" y="989"/>
                    <a:pt x="5028" y="963"/>
                    <a:pt x="5028" y="963"/>
                  </a:cubicBezTo>
                  <a:cubicBezTo>
                    <a:pt x="5028" y="911"/>
                    <a:pt x="5054" y="884"/>
                    <a:pt x="5054" y="832"/>
                  </a:cubicBezTo>
                  <a:cubicBezTo>
                    <a:pt x="4504" y="596"/>
                    <a:pt x="3928" y="413"/>
                    <a:pt x="3326" y="282"/>
                  </a:cubicBezTo>
                  <a:cubicBezTo>
                    <a:pt x="3195" y="256"/>
                    <a:pt x="3038" y="230"/>
                    <a:pt x="2881" y="177"/>
                  </a:cubicBezTo>
                  <a:cubicBezTo>
                    <a:pt x="2193" y="60"/>
                    <a:pt x="1491" y="1"/>
                    <a:pt x="7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6025500" y="3954925"/>
              <a:ext cx="121800" cy="49125"/>
            </a:xfrm>
            <a:custGeom>
              <a:avLst/>
              <a:gdLst/>
              <a:ahLst/>
              <a:cxnLst/>
              <a:rect l="l" t="t" r="r" b="b"/>
              <a:pathLst>
                <a:path w="4872" h="1965" extrusionOk="0">
                  <a:moveTo>
                    <a:pt x="4819" y="1"/>
                  </a:moveTo>
                  <a:cubicBezTo>
                    <a:pt x="4190" y="79"/>
                    <a:pt x="3536" y="210"/>
                    <a:pt x="2934" y="394"/>
                  </a:cubicBezTo>
                  <a:cubicBezTo>
                    <a:pt x="1912" y="734"/>
                    <a:pt x="917" y="1179"/>
                    <a:pt x="1" y="1781"/>
                  </a:cubicBezTo>
                  <a:lnTo>
                    <a:pt x="1" y="1808"/>
                  </a:lnTo>
                  <a:cubicBezTo>
                    <a:pt x="1" y="1834"/>
                    <a:pt x="1" y="1886"/>
                    <a:pt x="27" y="1939"/>
                  </a:cubicBezTo>
                  <a:lnTo>
                    <a:pt x="27" y="1965"/>
                  </a:lnTo>
                  <a:lnTo>
                    <a:pt x="53" y="1939"/>
                  </a:lnTo>
                  <a:cubicBezTo>
                    <a:pt x="970" y="1336"/>
                    <a:pt x="1939" y="865"/>
                    <a:pt x="2986" y="551"/>
                  </a:cubicBezTo>
                  <a:cubicBezTo>
                    <a:pt x="3614" y="368"/>
                    <a:pt x="4243" y="237"/>
                    <a:pt x="4871" y="158"/>
                  </a:cubicBezTo>
                  <a:lnTo>
                    <a:pt x="48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6014375" y="3873100"/>
              <a:ext cx="92325" cy="107400"/>
            </a:xfrm>
            <a:custGeom>
              <a:avLst/>
              <a:gdLst/>
              <a:ahLst/>
              <a:cxnLst/>
              <a:rect l="l" t="t" r="r" b="b"/>
              <a:pathLst>
                <a:path w="3693" h="4296" extrusionOk="0">
                  <a:moveTo>
                    <a:pt x="3588" y="1"/>
                  </a:moveTo>
                  <a:cubicBezTo>
                    <a:pt x="2934" y="472"/>
                    <a:pt x="2357" y="970"/>
                    <a:pt x="1808" y="1546"/>
                  </a:cubicBezTo>
                  <a:cubicBezTo>
                    <a:pt x="1101" y="2331"/>
                    <a:pt x="498" y="3195"/>
                    <a:pt x="27" y="4112"/>
                  </a:cubicBezTo>
                  <a:lnTo>
                    <a:pt x="1" y="4138"/>
                  </a:lnTo>
                  <a:lnTo>
                    <a:pt x="27" y="4138"/>
                  </a:lnTo>
                  <a:cubicBezTo>
                    <a:pt x="53" y="4190"/>
                    <a:pt x="79" y="4217"/>
                    <a:pt x="106" y="4243"/>
                  </a:cubicBezTo>
                  <a:lnTo>
                    <a:pt x="132" y="4295"/>
                  </a:lnTo>
                  <a:lnTo>
                    <a:pt x="132" y="4243"/>
                  </a:lnTo>
                  <a:cubicBezTo>
                    <a:pt x="629" y="3300"/>
                    <a:pt x="1232" y="2436"/>
                    <a:pt x="1939" y="1677"/>
                  </a:cubicBezTo>
                  <a:cubicBezTo>
                    <a:pt x="2462" y="1101"/>
                    <a:pt x="3064" y="577"/>
                    <a:pt x="3693" y="132"/>
                  </a:cubicBezTo>
                  <a:cubicBezTo>
                    <a:pt x="3693" y="132"/>
                    <a:pt x="3667" y="132"/>
                    <a:pt x="3667" y="106"/>
                  </a:cubicBezTo>
                  <a:cubicBezTo>
                    <a:pt x="3640" y="79"/>
                    <a:pt x="3614" y="53"/>
                    <a:pt x="3588" y="27"/>
                  </a:cubicBezTo>
                  <a:cubicBezTo>
                    <a:pt x="3588" y="27"/>
                    <a:pt x="3588" y="27"/>
                    <a:pt x="35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" name="Google Shape;145;p3"/>
          <p:cNvGrpSpPr/>
          <p:nvPr/>
        </p:nvGrpSpPr>
        <p:grpSpPr>
          <a:xfrm>
            <a:off x="-456708" y="4358322"/>
            <a:ext cx="2626087" cy="786634"/>
            <a:chOff x="238125" y="4189250"/>
            <a:chExt cx="2032575" cy="608850"/>
          </a:xfrm>
        </p:grpSpPr>
        <p:sp>
          <p:nvSpPr>
            <p:cNvPr id="146" name="Google Shape;146;p3"/>
            <p:cNvSpPr/>
            <p:nvPr/>
          </p:nvSpPr>
          <p:spPr>
            <a:xfrm>
              <a:off x="238125" y="4189250"/>
              <a:ext cx="2032575" cy="608850"/>
            </a:xfrm>
            <a:custGeom>
              <a:avLst/>
              <a:gdLst/>
              <a:ahLst/>
              <a:cxnLst/>
              <a:rect l="l" t="t" r="r" b="b"/>
              <a:pathLst>
                <a:path w="81303" h="24354" extrusionOk="0">
                  <a:moveTo>
                    <a:pt x="40982" y="0"/>
                  </a:moveTo>
                  <a:cubicBezTo>
                    <a:pt x="40115" y="0"/>
                    <a:pt x="39246" y="60"/>
                    <a:pt x="38386" y="185"/>
                  </a:cubicBezTo>
                  <a:cubicBezTo>
                    <a:pt x="37967" y="238"/>
                    <a:pt x="37575" y="316"/>
                    <a:pt x="37156" y="421"/>
                  </a:cubicBezTo>
                  <a:cubicBezTo>
                    <a:pt x="37129" y="421"/>
                    <a:pt x="37103" y="421"/>
                    <a:pt x="37077" y="447"/>
                  </a:cubicBezTo>
                  <a:cubicBezTo>
                    <a:pt x="36632" y="552"/>
                    <a:pt x="36187" y="656"/>
                    <a:pt x="35742" y="814"/>
                  </a:cubicBezTo>
                  <a:cubicBezTo>
                    <a:pt x="35637" y="840"/>
                    <a:pt x="35532" y="866"/>
                    <a:pt x="35427" y="892"/>
                  </a:cubicBezTo>
                  <a:cubicBezTo>
                    <a:pt x="32547" y="1861"/>
                    <a:pt x="29876" y="3511"/>
                    <a:pt x="27651" y="5658"/>
                  </a:cubicBezTo>
                  <a:cubicBezTo>
                    <a:pt x="27625" y="5684"/>
                    <a:pt x="27598" y="5710"/>
                    <a:pt x="27572" y="5736"/>
                  </a:cubicBezTo>
                  <a:cubicBezTo>
                    <a:pt x="26918" y="6338"/>
                    <a:pt x="26315" y="7019"/>
                    <a:pt x="25739" y="7700"/>
                  </a:cubicBezTo>
                  <a:cubicBezTo>
                    <a:pt x="25608" y="7883"/>
                    <a:pt x="25477" y="8040"/>
                    <a:pt x="25373" y="8198"/>
                  </a:cubicBezTo>
                  <a:cubicBezTo>
                    <a:pt x="24509" y="9297"/>
                    <a:pt x="23749" y="10476"/>
                    <a:pt x="23095" y="11706"/>
                  </a:cubicBezTo>
                  <a:cubicBezTo>
                    <a:pt x="22021" y="13749"/>
                    <a:pt x="21078" y="16105"/>
                    <a:pt x="19246" y="17388"/>
                  </a:cubicBezTo>
                  <a:cubicBezTo>
                    <a:pt x="19219" y="17388"/>
                    <a:pt x="19193" y="17414"/>
                    <a:pt x="19167" y="17441"/>
                  </a:cubicBezTo>
                  <a:cubicBezTo>
                    <a:pt x="18957" y="17572"/>
                    <a:pt x="18722" y="17702"/>
                    <a:pt x="18460" y="17833"/>
                  </a:cubicBezTo>
                  <a:cubicBezTo>
                    <a:pt x="17629" y="18215"/>
                    <a:pt x="16750" y="18340"/>
                    <a:pt x="15846" y="18340"/>
                  </a:cubicBezTo>
                  <a:cubicBezTo>
                    <a:pt x="14271" y="18340"/>
                    <a:pt x="12621" y="17962"/>
                    <a:pt x="11024" y="17912"/>
                  </a:cubicBezTo>
                  <a:cubicBezTo>
                    <a:pt x="10867" y="17905"/>
                    <a:pt x="10710" y="17901"/>
                    <a:pt x="10554" y="17901"/>
                  </a:cubicBezTo>
                  <a:cubicBezTo>
                    <a:pt x="8961" y="17901"/>
                    <a:pt x="7398" y="18261"/>
                    <a:pt x="5944" y="18881"/>
                  </a:cubicBezTo>
                  <a:cubicBezTo>
                    <a:pt x="5891" y="18907"/>
                    <a:pt x="5865" y="18933"/>
                    <a:pt x="5839" y="18933"/>
                  </a:cubicBezTo>
                  <a:cubicBezTo>
                    <a:pt x="3352" y="20059"/>
                    <a:pt x="1257" y="21970"/>
                    <a:pt x="0" y="24353"/>
                  </a:cubicBezTo>
                  <a:lnTo>
                    <a:pt x="81302" y="24353"/>
                  </a:lnTo>
                  <a:cubicBezTo>
                    <a:pt x="81276" y="22154"/>
                    <a:pt x="80569" y="19954"/>
                    <a:pt x="79286" y="18148"/>
                  </a:cubicBezTo>
                  <a:cubicBezTo>
                    <a:pt x="79260" y="18121"/>
                    <a:pt x="79234" y="18095"/>
                    <a:pt x="79234" y="18069"/>
                  </a:cubicBezTo>
                  <a:cubicBezTo>
                    <a:pt x="78946" y="17702"/>
                    <a:pt x="78632" y="17310"/>
                    <a:pt x="78317" y="16969"/>
                  </a:cubicBezTo>
                  <a:cubicBezTo>
                    <a:pt x="76825" y="15424"/>
                    <a:pt x="74835" y="14377"/>
                    <a:pt x="72740" y="13958"/>
                  </a:cubicBezTo>
                  <a:cubicBezTo>
                    <a:pt x="72714" y="13958"/>
                    <a:pt x="72662" y="13932"/>
                    <a:pt x="72635" y="13932"/>
                  </a:cubicBezTo>
                  <a:cubicBezTo>
                    <a:pt x="72086" y="13827"/>
                    <a:pt x="71536" y="13749"/>
                    <a:pt x="70986" y="13749"/>
                  </a:cubicBezTo>
                  <a:cubicBezTo>
                    <a:pt x="70907" y="13722"/>
                    <a:pt x="70829" y="13722"/>
                    <a:pt x="70776" y="13722"/>
                  </a:cubicBezTo>
                  <a:cubicBezTo>
                    <a:pt x="70069" y="13722"/>
                    <a:pt x="69336" y="13775"/>
                    <a:pt x="68655" y="13906"/>
                  </a:cubicBezTo>
                  <a:cubicBezTo>
                    <a:pt x="67058" y="14220"/>
                    <a:pt x="65409" y="14875"/>
                    <a:pt x="63837" y="15189"/>
                  </a:cubicBezTo>
                  <a:cubicBezTo>
                    <a:pt x="63759" y="15189"/>
                    <a:pt x="63680" y="15215"/>
                    <a:pt x="63602" y="15215"/>
                  </a:cubicBezTo>
                  <a:cubicBezTo>
                    <a:pt x="63209" y="15293"/>
                    <a:pt x="62816" y="15346"/>
                    <a:pt x="62397" y="15346"/>
                  </a:cubicBezTo>
                  <a:lnTo>
                    <a:pt x="62319" y="15346"/>
                  </a:lnTo>
                  <a:cubicBezTo>
                    <a:pt x="62251" y="15348"/>
                    <a:pt x="62184" y="15350"/>
                    <a:pt x="62117" y="15350"/>
                  </a:cubicBezTo>
                  <a:cubicBezTo>
                    <a:pt x="61508" y="15350"/>
                    <a:pt x="60919" y="15241"/>
                    <a:pt x="60329" y="15005"/>
                  </a:cubicBezTo>
                  <a:cubicBezTo>
                    <a:pt x="59229" y="14560"/>
                    <a:pt x="58417" y="13775"/>
                    <a:pt x="57763" y="12806"/>
                  </a:cubicBezTo>
                  <a:lnTo>
                    <a:pt x="57632" y="12597"/>
                  </a:lnTo>
                  <a:cubicBezTo>
                    <a:pt x="56742" y="11209"/>
                    <a:pt x="56113" y="9507"/>
                    <a:pt x="55301" y="8067"/>
                  </a:cubicBezTo>
                  <a:cubicBezTo>
                    <a:pt x="55223" y="7883"/>
                    <a:pt x="55118" y="7700"/>
                    <a:pt x="55013" y="7543"/>
                  </a:cubicBezTo>
                  <a:cubicBezTo>
                    <a:pt x="54987" y="7491"/>
                    <a:pt x="54961" y="7464"/>
                    <a:pt x="54935" y="7438"/>
                  </a:cubicBezTo>
                  <a:cubicBezTo>
                    <a:pt x="54542" y="6757"/>
                    <a:pt x="54071" y="6129"/>
                    <a:pt x="53547" y="5553"/>
                  </a:cubicBezTo>
                  <a:cubicBezTo>
                    <a:pt x="53521" y="5474"/>
                    <a:pt x="53468" y="5422"/>
                    <a:pt x="53416" y="5370"/>
                  </a:cubicBezTo>
                  <a:cubicBezTo>
                    <a:pt x="52081" y="3877"/>
                    <a:pt x="50431" y="2673"/>
                    <a:pt x="48598" y="1782"/>
                  </a:cubicBezTo>
                  <a:cubicBezTo>
                    <a:pt x="48546" y="1756"/>
                    <a:pt x="48493" y="1730"/>
                    <a:pt x="48441" y="1704"/>
                  </a:cubicBezTo>
                  <a:cubicBezTo>
                    <a:pt x="48127" y="1547"/>
                    <a:pt x="47839" y="1416"/>
                    <a:pt x="47525" y="1285"/>
                  </a:cubicBezTo>
                  <a:cubicBezTo>
                    <a:pt x="47498" y="1285"/>
                    <a:pt x="47472" y="1285"/>
                    <a:pt x="47446" y="1259"/>
                  </a:cubicBezTo>
                  <a:cubicBezTo>
                    <a:pt x="46006" y="683"/>
                    <a:pt x="44513" y="290"/>
                    <a:pt x="42969" y="107"/>
                  </a:cubicBezTo>
                  <a:cubicBezTo>
                    <a:pt x="42890" y="107"/>
                    <a:pt x="42811" y="107"/>
                    <a:pt x="42733" y="80"/>
                  </a:cubicBezTo>
                  <a:cubicBezTo>
                    <a:pt x="42152" y="28"/>
                    <a:pt x="41568" y="0"/>
                    <a:pt x="4098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3"/>
            <p:cNvSpPr/>
            <p:nvPr/>
          </p:nvSpPr>
          <p:spPr>
            <a:xfrm>
              <a:off x="760500" y="4381750"/>
              <a:ext cx="121125" cy="416350"/>
            </a:xfrm>
            <a:custGeom>
              <a:avLst/>
              <a:gdLst/>
              <a:ahLst/>
              <a:cxnLst/>
              <a:rect l="l" t="t" r="r" b="b"/>
              <a:pathLst>
                <a:path w="4845" h="16654" extrusionOk="0">
                  <a:moveTo>
                    <a:pt x="4844" y="0"/>
                  </a:moveTo>
                  <a:lnTo>
                    <a:pt x="4844" y="0"/>
                  </a:lnTo>
                  <a:cubicBezTo>
                    <a:pt x="4713" y="157"/>
                    <a:pt x="4582" y="314"/>
                    <a:pt x="4451" y="498"/>
                  </a:cubicBezTo>
                  <a:cubicBezTo>
                    <a:pt x="2304" y="6546"/>
                    <a:pt x="655" y="13668"/>
                    <a:pt x="0" y="16653"/>
                  </a:cubicBezTo>
                  <a:lnTo>
                    <a:pt x="210" y="16653"/>
                  </a:lnTo>
                  <a:cubicBezTo>
                    <a:pt x="890" y="13537"/>
                    <a:pt x="2619" y="6127"/>
                    <a:pt x="48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928725" y="4208925"/>
              <a:ext cx="202950" cy="589175"/>
            </a:xfrm>
            <a:custGeom>
              <a:avLst/>
              <a:gdLst/>
              <a:ahLst/>
              <a:cxnLst/>
              <a:rect l="l" t="t" r="r" b="b"/>
              <a:pathLst>
                <a:path w="8118" h="23567" extrusionOk="0">
                  <a:moveTo>
                    <a:pt x="8118" y="0"/>
                  </a:moveTo>
                  <a:lnTo>
                    <a:pt x="8118" y="0"/>
                  </a:lnTo>
                  <a:cubicBezTo>
                    <a:pt x="8013" y="27"/>
                    <a:pt x="7908" y="79"/>
                    <a:pt x="7803" y="105"/>
                  </a:cubicBezTo>
                  <a:cubicBezTo>
                    <a:pt x="4059" y="5918"/>
                    <a:pt x="969" y="19167"/>
                    <a:pt x="1" y="23566"/>
                  </a:cubicBezTo>
                  <a:lnTo>
                    <a:pt x="210" y="23566"/>
                  </a:lnTo>
                  <a:cubicBezTo>
                    <a:pt x="1205" y="19063"/>
                    <a:pt x="4347" y="5630"/>
                    <a:pt x="81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1097625" y="4191250"/>
              <a:ext cx="214725" cy="606850"/>
            </a:xfrm>
            <a:custGeom>
              <a:avLst/>
              <a:gdLst/>
              <a:ahLst/>
              <a:cxnLst/>
              <a:rect l="l" t="t" r="r" b="b"/>
              <a:pathLst>
                <a:path w="8589" h="24274" extrusionOk="0">
                  <a:moveTo>
                    <a:pt x="8353" y="0"/>
                  </a:moveTo>
                  <a:cubicBezTo>
                    <a:pt x="4373" y="5290"/>
                    <a:pt x="995" y="19639"/>
                    <a:pt x="0" y="24273"/>
                  </a:cubicBezTo>
                  <a:lnTo>
                    <a:pt x="210" y="24273"/>
                  </a:lnTo>
                  <a:cubicBezTo>
                    <a:pt x="1231" y="19560"/>
                    <a:pt x="4609" y="5159"/>
                    <a:pt x="8589" y="27"/>
                  </a:cubicBezTo>
                  <a:cubicBezTo>
                    <a:pt x="8510" y="27"/>
                    <a:pt x="8431" y="0"/>
                    <a:pt x="83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1265850" y="4231825"/>
              <a:ext cx="187250" cy="566275"/>
            </a:xfrm>
            <a:custGeom>
              <a:avLst/>
              <a:gdLst/>
              <a:ahLst/>
              <a:cxnLst/>
              <a:rect l="l" t="t" r="r" b="b"/>
              <a:pathLst>
                <a:path w="7490" h="22651" extrusionOk="0">
                  <a:moveTo>
                    <a:pt x="7332" y="1"/>
                  </a:moveTo>
                  <a:cubicBezTo>
                    <a:pt x="3797" y="6128"/>
                    <a:pt x="917" y="18435"/>
                    <a:pt x="0" y="22650"/>
                  </a:cubicBezTo>
                  <a:lnTo>
                    <a:pt x="210" y="22650"/>
                  </a:lnTo>
                  <a:cubicBezTo>
                    <a:pt x="1126" y="18382"/>
                    <a:pt x="4007" y="6154"/>
                    <a:pt x="7489" y="79"/>
                  </a:cubicBezTo>
                  <a:cubicBezTo>
                    <a:pt x="7437" y="53"/>
                    <a:pt x="7384" y="27"/>
                    <a:pt x="73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1434750" y="4323475"/>
              <a:ext cx="142075" cy="474625"/>
            </a:xfrm>
            <a:custGeom>
              <a:avLst/>
              <a:gdLst/>
              <a:ahLst/>
              <a:cxnLst/>
              <a:rect l="l" t="t" r="r" b="b"/>
              <a:pathLst>
                <a:path w="5683" h="18985" extrusionOk="0">
                  <a:moveTo>
                    <a:pt x="5551" y="1"/>
                  </a:moveTo>
                  <a:cubicBezTo>
                    <a:pt x="2854" y="6494"/>
                    <a:pt x="759" y="15502"/>
                    <a:pt x="0" y="18984"/>
                  </a:cubicBezTo>
                  <a:lnTo>
                    <a:pt x="183" y="18984"/>
                  </a:lnTo>
                  <a:cubicBezTo>
                    <a:pt x="969" y="15476"/>
                    <a:pt x="3037" y="6599"/>
                    <a:pt x="5682" y="158"/>
                  </a:cubicBezTo>
                  <a:cubicBezTo>
                    <a:pt x="5656" y="105"/>
                    <a:pt x="5603" y="53"/>
                    <a:pt x="55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1602975" y="4504150"/>
              <a:ext cx="79225" cy="293950"/>
            </a:xfrm>
            <a:custGeom>
              <a:avLst/>
              <a:gdLst/>
              <a:ahLst/>
              <a:cxnLst/>
              <a:rect l="l" t="t" r="r" b="b"/>
              <a:pathLst>
                <a:path w="3169" h="11758" extrusionOk="0">
                  <a:moveTo>
                    <a:pt x="3038" y="1"/>
                  </a:moveTo>
                  <a:cubicBezTo>
                    <a:pt x="1598" y="4792"/>
                    <a:pt x="498" y="9479"/>
                    <a:pt x="0" y="11757"/>
                  </a:cubicBezTo>
                  <a:lnTo>
                    <a:pt x="210" y="11757"/>
                  </a:lnTo>
                  <a:cubicBezTo>
                    <a:pt x="707" y="9479"/>
                    <a:pt x="1755" y="4897"/>
                    <a:pt x="3169" y="210"/>
                  </a:cubicBezTo>
                  <a:lnTo>
                    <a:pt x="30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1771200" y="4568950"/>
              <a:ext cx="62225" cy="229150"/>
            </a:xfrm>
            <a:custGeom>
              <a:avLst/>
              <a:gdLst/>
              <a:ahLst/>
              <a:cxnLst/>
              <a:rect l="l" t="t" r="r" b="b"/>
              <a:pathLst>
                <a:path w="2489" h="9166" extrusionOk="0">
                  <a:moveTo>
                    <a:pt x="2488" y="1"/>
                  </a:moveTo>
                  <a:cubicBezTo>
                    <a:pt x="2436" y="1"/>
                    <a:pt x="2357" y="27"/>
                    <a:pt x="2279" y="27"/>
                  </a:cubicBezTo>
                  <a:cubicBezTo>
                    <a:pt x="1205" y="3850"/>
                    <a:pt x="420" y="7306"/>
                    <a:pt x="1" y="9165"/>
                  </a:cubicBezTo>
                  <a:lnTo>
                    <a:pt x="210" y="9165"/>
                  </a:lnTo>
                  <a:cubicBezTo>
                    <a:pt x="629" y="7280"/>
                    <a:pt x="1441" y="3797"/>
                    <a:pt x="24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1940100" y="4532300"/>
              <a:ext cx="72675" cy="265800"/>
            </a:xfrm>
            <a:custGeom>
              <a:avLst/>
              <a:gdLst/>
              <a:ahLst/>
              <a:cxnLst/>
              <a:rect l="l" t="t" r="r" b="b"/>
              <a:pathLst>
                <a:path w="2907" h="10632" extrusionOk="0">
                  <a:moveTo>
                    <a:pt x="2697" y="0"/>
                  </a:moveTo>
                  <a:cubicBezTo>
                    <a:pt x="1414" y="4399"/>
                    <a:pt x="445" y="8537"/>
                    <a:pt x="0" y="10631"/>
                  </a:cubicBezTo>
                  <a:lnTo>
                    <a:pt x="210" y="10631"/>
                  </a:lnTo>
                  <a:cubicBezTo>
                    <a:pt x="681" y="8510"/>
                    <a:pt x="1624" y="4373"/>
                    <a:pt x="2907" y="27"/>
                  </a:cubicBezTo>
                  <a:cubicBezTo>
                    <a:pt x="2828" y="0"/>
                    <a:pt x="2750" y="0"/>
                    <a:pt x="26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5" name="Google Shape;155;p3"/>
          <p:cNvSpPr/>
          <p:nvPr/>
        </p:nvSpPr>
        <p:spPr>
          <a:xfrm>
            <a:off x="6650320" y="4445079"/>
            <a:ext cx="2950388" cy="699877"/>
          </a:xfrm>
          <a:custGeom>
            <a:avLst/>
            <a:gdLst/>
            <a:ahLst/>
            <a:cxnLst/>
            <a:rect l="l" t="t" r="r" b="b"/>
            <a:pathLst>
              <a:path w="89657" h="21268" extrusionOk="0">
                <a:moveTo>
                  <a:pt x="50100" y="1"/>
                </a:moveTo>
                <a:cubicBezTo>
                  <a:pt x="49957" y="1"/>
                  <a:pt x="49815" y="3"/>
                  <a:pt x="49673" y="6"/>
                </a:cubicBezTo>
                <a:cubicBezTo>
                  <a:pt x="43834" y="137"/>
                  <a:pt x="38099" y="2938"/>
                  <a:pt x="34433" y="7468"/>
                </a:cubicBezTo>
                <a:cubicBezTo>
                  <a:pt x="32077" y="10375"/>
                  <a:pt x="30244" y="14145"/>
                  <a:pt x="26709" y="15376"/>
                </a:cubicBezTo>
                <a:cubicBezTo>
                  <a:pt x="25903" y="15646"/>
                  <a:pt x="25090" y="15758"/>
                  <a:pt x="24272" y="15758"/>
                </a:cubicBezTo>
                <a:cubicBezTo>
                  <a:pt x="20966" y="15758"/>
                  <a:pt x="17566" y="13942"/>
                  <a:pt x="14167" y="13438"/>
                </a:cubicBezTo>
                <a:cubicBezTo>
                  <a:pt x="13578" y="13350"/>
                  <a:pt x="12987" y="13307"/>
                  <a:pt x="12397" y="13307"/>
                </a:cubicBezTo>
                <a:cubicBezTo>
                  <a:pt x="7235" y="13307"/>
                  <a:pt x="2163" y="16591"/>
                  <a:pt x="1" y="21267"/>
                </a:cubicBezTo>
                <a:lnTo>
                  <a:pt x="89656" y="21267"/>
                </a:lnTo>
                <a:cubicBezTo>
                  <a:pt x="89028" y="18387"/>
                  <a:pt x="85624" y="16292"/>
                  <a:pt x="82482" y="15742"/>
                </a:cubicBezTo>
                <a:cubicBezTo>
                  <a:pt x="78790" y="15062"/>
                  <a:pt x="74731" y="15481"/>
                  <a:pt x="71484" y="13543"/>
                </a:cubicBezTo>
                <a:cubicBezTo>
                  <a:pt x="68840" y="11946"/>
                  <a:pt x="67269" y="9118"/>
                  <a:pt x="65226" y="6814"/>
                </a:cubicBezTo>
                <a:cubicBezTo>
                  <a:pt x="61445" y="2547"/>
                  <a:pt x="55795" y="1"/>
                  <a:pt x="5010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3"/>
          <p:cNvSpPr/>
          <p:nvPr/>
        </p:nvSpPr>
        <p:spPr>
          <a:xfrm>
            <a:off x="1562770" y="4664985"/>
            <a:ext cx="2019647" cy="479971"/>
          </a:xfrm>
          <a:custGeom>
            <a:avLst/>
            <a:gdLst/>
            <a:ahLst/>
            <a:cxnLst/>
            <a:rect l="l" t="t" r="r" b="b"/>
            <a:pathLst>
              <a:path w="55329" h="13149" extrusionOk="0">
                <a:moveTo>
                  <a:pt x="30917" y="1"/>
                </a:moveTo>
                <a:cubicBezTo>
                  <a:pt x="30832" y="1"/>
                  <a:pt x="30747" y="2"/>
                  <a:pt x="30662" y="4"/>
                </a:cubicBezTo>
                <a:cubicBezTo>
                  <a:pt x="27075" y="82"/>
                  <a:pt x="23540" y="1810"/>
                  <a:pt x="21262" y="4612"/>
                </a:cubicBezTo>
                <a:cubicBezTo>
                  <a:pt x="19796" y="6419"/>
                  <a:pt x="18670" y="8749"/>
                  <a:pt x="16497" y="9482"/>
                </a:cubicBezTo>
                <a:cubicBezTo>
                  <a:pt x="15987" y="9657"/>
                  <a:pt x="15473" y="9729"/>
                  <a:pt x="14956" y="9729"/>
                </a:cubicBezTo>
                <a:cubicBezTo>
                  <a:pt x="12922" y="9729"/>
                  <a:pt x="10834" y="8617"/>
                  <a:pt x="8746" y="8304"/>
                </a:cubicBezTo>
                <a:cubicBezTo>
                  <a:pt x="8374" y="8246"/>
                  <a:pt x="8000" y="8218"/>
                  <a:pt x="7626" y="8218"/>
                </a:cubicBezTo>
                <a:cubicBezTo>
                  <a:pt x="4453" y="8218"/>
                  <a:pt x="1336" y="10240"/>
                  <a:pt x="1" y="13122"/>
                </a:cubicBezTo>
                <a:lnTo>
                  <a:pt x="1" y="13148"/>
                </a:lnTo>
                <a:lnTo>
                  <a:pt x="55328" y="13148"/>
                </a:lnTo>
                <a:cubicBezTo>
                  <a:pt x="54935" y="11368"/>
                  <a:pt x="52867" y="10058"/>
                  <a:pt x="50929" y="9718"/>
                </a:cubicBezTo>
                <a:cubicBezTo>
                  <a:pt x="48625" y="9299"/>
                  <a:pt x="46111" y="9561"/>
                  <a:pt x="44121" y="8356"/>
                </a:cubicBezTo>
                <a:cubicBezTo>
                  <a:pt x="42498" y="7388"/>
                  <a:pt x="41529" y="5633"/>
                  <a:pt x="40272" y="4219"/>
                </a:cubicBezTo>
                <a:cubicBezTo>
                  <a:pt x="37945" y="1586"/>
                  <a:pt x="34445" y="1"/>
                  <a:pt x="3091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7" name="Google Shape;157;p3"/>
          <p:cNvGrpSpPr/>
          <p:nvPr/>
        </p:nvGrpSpPr>
        <p:grpSpPr>
          <a:xfrm flipH="1">
            <a:off x="7171150" y="3943931"/>
            <a:ext cx="527104" cy="1024806"/>
            <a:chOff x="6023550" y="4234775"/>
            <a:chExt cx="440575" cy="856575"/>
          </a:xfrm>
        </p:grpSpPr>
        <p:sp>
          <p:nvSpPr>
            <p:cNvPr id="158" name="Google Shape;158;p3"/>
            <p:cNvSpPr/>
            <p:nvPr/>
          </p:nvSpPr>
          <p:spPr>
            <a:xfrm>
              <a:off x="6064800" y="4611500"/>
              <a:ext cx="162350" cy="479850"/>
            </a:xfrm>
            <a:custGeom>
              <a:avLst/>
              <a:gdLst/>
              <a:ahLst/>
              <a:cxnLst/>
              <a:rect l="l" t="t" r="r" b="b"/>
              <a:pathLst>
                <a:path w="6494" h="19194" extrusionOk="0">
                  <a:moveTo>
                    <a:pt x="6337" y="1"/>
                  </a:moveTo>
                  <a:cubicBezTo>
                    <a:pt x="5106" y="2619"/>
                    <a:pt x="3980" y="5342"/>
                    <a:pt x="3037" y="8092"/>
                  </a:cubicBezTo>
                  <a:cubicBezTo>
                    <a:pt x="1912" y="11312"/>
                    <a:pt x="707" y="15816"/>
                    <a:pt x="0" y="19168"/>
                  </a:cubicBezTo>
                  <a:lnTo>
                    <a:pt x="183" y="19194"/>
                  </a:lnTo>
                  <a:cubicBezTo>
                    <a:pt x="890" y="15868"/>
                    <a:pt x="2095" y="11365"/>
                    <a:pt x="3221" y="8144"/>
                  </a:cubicBezTo>
                  <a:cubicBezTo>
                    <a:pt x="4163" y="5421"/>
                    <a:pt x="5263" y="2698"/>
                    <a:pt x="6494" y="79"/>
                  </a:cubicBezTo>
                  <a:lnTo>
                    <a:pt x="633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6023550" y="4650775"/>
              <a:ext cx="133575" cy="122525"/>
            </a:xfrm>
            <a:custGeom>
              <a:avLst/>
              <a:gdLst/>
              <a:ahLst/>
              <a:cxnLst/>
              <a:rect l="l" t="t" r="r" b="b"/>
              <a:pathLst>
                <a:path w="5343" h="4901" extrusionOk="0">
                  <a:moveTo>
                    <a:pt x="0" y="1"/>
                  </a:moveTo>
                  <a:lnTo>
                    <a:pt x="0" y="1"/>
                  </a:lnTo>
                  <a:cubicBezTo>
                    <a:pt x="210" y="210"/>
                    <a:pt x="367" y="472"/>
                    <a:pt x="524" y="734"/>
                  </a:cubicBezTo>
                  <a:cubicBezTo>
                    <a:pt x="865" y="1310"/>
                    <a:pt x="1126" y="1938"/>
                    <a:pt x="1388" y="2567"/>
                  </a:cubicBezTo>
                  <a:cubicBezTo>
                    <a:pt x="1598" y="3012"/>
                    <a:pt x="1964" y="3431"/>
                    <a:pt x="2331" y="3745"/>
                  </a:cubicBezTo>
                  <a:cubicBezTo>
                    <a:pt x="2697" y="4112"/>
                    <a:pt x="3143" y="4374"/>
                    <a:pt x="3640" y="4557"/>
                  </a:cubicBezTo>
                  <a:cubicBezTo>
                    <a:pt x="4101" y="4751"/>
                    <a:pt x="4630" y="4900"/>
                    <a:pt x="5142" y="4900"/>
                  </a:cubicBezTo>
                  <a:cubicBezTo>
                    <a:pt x="5183" y="4900"/>
                    <a:pt x="5223" y="4899"/>
                    <a:pt x="5264" y="4897"/>
                  </a:cubicBezTo>
                  <a:cubicBezTo>
                    <a:pt x="5316" y="4897"/>
                    <a:pt x="5342" y="4243"/>
                    <a:pt x="5342" y="4190"/>
                  </a:cubicBezTo>
                  <a:cubicBezTo>
                    <a:pt x="5316" y="3667"/>
                    <a:pt x="5237" y="3169"/>
                    <a:pt x="5028" y="2724"/>
                  </a:cubicBezTo>
                  <a:cubicBezTo>
                    <a:pt x="4845" y="2305"/>
                    <a:pt x="4583" y="1938"/>
                    <a:pt x="4242" y="1624"/>
                  </a:cubicBezTo>
                  <a:cubicBezTo>
                    <a:pt x="3954" y="1336"/>
                    <a:pt x="3614" y="1101"/>
                    <a:pt x="3247" y="891"/>
                  </a:cubicBezTo>
                  <a:cubicBezTo>
                    <a:pt x="2933" y="682"/>
                    <a:pt x="2593" y="551"/>
                    <a:pt x="2252" y="420"/>
                  </a:cubicBezTo>
                  <a:cubicBezTo>
                    <a:pt x="1886" y="263"/>
                    <a:pt x="1493" y="132"/>
                    <a:pt x="1100" y="79"/>
                  </a:cubicBezTo>
                  <a:lnTo>
                    <a:pt x="969" y="79"/>
                  </a:lnTo>
                  <a:cubicBezTo>
                    <a:pt x="655" y="27"/>
                    <a:pt x="315" y="27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6070675" y="4234775"/>
              <a:ext cx="393450" cy="404300"/>
            </a:xfrm>
            <a:custGeom>
              <a:avLst/>
              <a:gdLst/>
              <a:ahLst/>
              <a:cxnLst/>
              <a:rect l="l" t="t" r="r" b="b"/>
              <a:pathLst>
                <a:path w="15738" h="16172" extrusionOk="0">
                  <a:moveTo>
                    <a:pt x="8921" y="0"/>
                  </a:moveTo>
                  <a:cubicBezTo>
                    <a:pt x="7901" y="0"/>
                    <a:pt x="6894" y="225"/>
                    <a:pt x="5971" y="590"/>
                  </a:cubicBezTo>
                  <a:cubicBezTo>
                    <a:pt x="5971" y="590"/>
                    <a:pt x="5971" y="590"/>
                    <a:pt x="5945" y="616"/>
                  </a:cubicBezTo>
                  <a:cubicBezTo>
                    <a:pt x="5892" y="616"/>
                    <a:pt x="5866" y="642"/>
                    <a:pt x="5814" y="668"/>
                  </a:cubicBezTo>
                  <a:lnTo>
                    <a:pt x="5787" y="668"/>
                  </a:lnTo>
                  <a:cubicBezTo>
                    <a:pt x="4819" y="1061"/>
                    <a:pt x="3955" y="1611"/>
                    <a:pt x="3300" y="2161"/>
                  </a:cubicBezTo>
                  <a:cubicBezTo>
                    <a:pt x="3064" y="2370"/>
                    <a:pt x="2829" y="2554"/>
                    <a:pt x="2645" y="2763"/>
                  </a:cubicBezTo>
                  <a:cubicBezTo>
                    <a:pt x="2645" y="2789"/>
                    <a:pt x="2619" y="2789"/>
                    <a:pt x="2619" y="2789"/>
                  </a:cubicBezTo>
                  <a:cubicBezTo>
                    <a:pt x="2593" y="2815"/>
                    <a:pt x="2567" y="2868"/>
                    <a:pt x="2541" y="2894"/>
                  </a:cubicBezTo>
                  <a:lnTo>
                    <a:pt x="2514" y="2894"/>
                  </a:lnTo>
                  <a:cubicBezTo>
                    <a:pt x="1519" y="3994"/>
                    <a:pt x="943" y="5172"/>
                    <a:pt x="655" y="6115"/>
                  </a:cubicBezTo>
                  <a:lnTo>
                    <a:pt x="629" y="6115"/>
                  </a:lnTo>
                  <a:cubicBezTo>
                    <a:pt x="629" y="6167"/>
                    <a:pt x="603" y="6219"/>
                    <a:pt x="603" y="6246"/>
                  </a:cubicBezTo>
                  <a:cubicBezTo>
                    <a:pt x="603" y="6272"/>
                    <a:pt x="603" y="6272"/>
                    <a:pt x="603" y="6272"/>
                  </a:cubicBezTo>
                  <a:cubicBezTo>
                    <a:pt x="420" y="6796"/>
                    <a:pt x="341" y="7214"/>
                    <a:pt x="289" y="7476"/>
                  </a:cubicBezTo>
                  <a:cubicBezTo>
                    <a:pt x="184" y="8079"/>
                    <a:pt x="1" y="8995"/>
                    <a:pt x="79" y="10042"/>
                  </a:cubicBezTo>
                  <a:lnTo>
                    <a:pt x="79" y="10069"/>
                  </a:lnTo>
                  <a:lnTo>
                    <a:pt x="105" y="10199"/>
                  </a:lnTo>
                  <a:lnTo>
                    <a:pt x="105" y="10226"/>
                  </a:lnTo>
                  <a:cubicBezTo>
                    <a:pt x="158" y="10933"/>
                    <a:pt x="367" y="11718"/>
                    <a:pt x="760" y="12477"/>
                  </a:cubicBezTo>
                  <a:cubicBezTo>
                    <a:pt x="1048" y="13027"/>
                    <a:pt x="1388" y="13499"/>
                    <a:pt x="1807" y="13918"/>
                  </a:cubicBezTo>
                  <a:cubicBezTo>
                    <a:pt x="1807" y="13918"/>
                    <a:pt x="1807" y="13918"/>
                    <a:pt x="1807" y="13944"/>
                  </a:cubicBezTo>
                  <a:cubicBezTo>
                    <a:pt x="1860" y="13970"/>
                    <a:pt x="1886" y="13996"/>
                    <a:pt x="1912" y="14022"/>
                  </a:cubicBezTo>
                  <a:cubicBezTo>
                    <a:pt x="1912" y="14049"/>
                    <a:pt x="1938" y="14049"/>
                    <a:pt x="1938" y="14049"/>
                  </a:cubicBezTo>
                  <a:cubicBezTo>
                    <a:pt x="2960" y="15070"/>
                    <a:pt x="4321" y="15698"/>
                    <a:pt x="5657" y="15986"/>
                  </a:cubicBezTo>
                  <a:lnTo>
                    <a:pt x="5840" y="16039"/>
                  </a:lnTo>
                  <a:cubicBezTo>
                    <a:pt x="6206" y="16091"/>
                    <a:pt x="6573" y="16143"/>
                    <a:pt x="6940" y="16169"/>
                  </a:cubicBezTo>
                  <a:cubicBezTo>
                    <a:pt x="7003" y="16171"/>
                    <a:pt x="7066" y="16172"/>
                    <a:pt x="7128" y="16172"/>
                  </a:cubicBezTo>
                  <a:cubicBezTo>
                    <a:pt x="8177" y="16172"/>
                    <a:pt x="9108" y="15967"/>
                    <a:pt x="9898" y="15646"/>
                  </a:cubicBezTo>
                  <a:lnTo>
                    <a:pt x="9925" y="15646"/>
                  </a:lnTo>
                  <a:cubicBezTo>
                    <a:pt x="9977" y="15646"/>
                    <a:pt x="10029" y="15620"/>
                    <a:pt x="10056" y="15593"/>
                  </a:cubicBezTo>
                  <a:lnTo>
                    <a:pt x="10082" y="15593"/>
                  </a:lnTo>
                  <a:cubicBezTo>
                    <a:pt x="11627" y="14939"/>
                    <a:pt x="12700" y="13918"/>
                    <a:pt x="13224" y="13342"/>
                  </a:cubicBezTo>
                  <a:lnTo>
                    <a:pt x="13250" y="13315"/>
                  </a:lnTo>
                  <a:cubicBezTo>
                    <a:pt x="13276" y="13289"/>
                    <a:pt x="13302" y="13263"/>
                    <a:pt x="13329" y="13211"/>
                  </a:cubicBezTo>
                  <a:lnTo>
                    <a:pt x="13355" y="13211"/>
                  </a:lnTo>
                  <a:cubicBezTo>
                    <a:pt x="13381" y="13184"/>
                    <a:pt x="13407" y="13132"/>
                    <a:pt x="13433" y="13106"/>
                  </a:cubicBezTo>
                  <a:cubicBezTo>
                    <a:pt x="13826" y="12687"/>
                    <a:pt x="14664" y="11771"/>
                    <a:pt x="15161" y="10278"/>
                  </a:cubicBezTo>
                  <a:cubicBezTo>
                    <a:pt x="15188" y="10199"/>
                    <a:pt x="15214" y="10121"/>
                    <a:pt x="15240" y="10016"/>
                  </a:cubicBezTo>
                  <a:lnTo>
                    <a:pt x="15266" y="10016"/>
                  </a:lnTo>
                  <a:cubicBezTo>
                    <a:pt x="15266" y="9964"/>
                    <a:pt x="15292" y="9911"/>
                    <a:pt x="15292" y="9885"/>
                  </a:cubicBezTo>
                  <a:lnTo>
                    <a:pt x="15292" y="9859"/>
                  </a:lnTo>
                  <a:cubicBezTo>
                    <a:pt x="15738" y="8262"/>
                    <a:pt x="15554" y="6874"/>
                    <a:pt x="15397" y="6089"/>
                  </a:cubicBezTo>
                  <a:cubicBezTo>
                    <a:pt x="15371" y="6036"/>
                    <a:pt x="15371" y="5984"/>
                    <a:pt x="15371" y="5931"/>
                  </a:cubicBezTo>
                  <a:lnTo>
                    <a:pt x="15345" y="5931"/>
                  </a:lnTo>
                  <a:cubicBezTo>
                    <a:pt x="15319" y="5801"/>
                    <a:pt x="15319" y="5722"/>
                    <a:pt x="15292" y="5643"/>
                  </a:cubicBezTo>
                  <a:cubicBezTo>
                    <a:pt x="15161" y="5120"/>
                    <a:pt x="14769" y="3680"/>
                    <a:pt x="13774" y="2397"/>
                  </a:cubicBezTo>
                  <a:cubicBezTo>
                    <a:pt x="13774" y="2397"/>
                    <a:pt x="13774" y="2370"/>
                    <a:pt x="13774" y="2370"/>
                  </a:cubicBezTo>
                  <a:cubicBezTo>
                    <a:pt x="13748" y="2344"/>
                    <a:pt x="13695" y="2292"/>
                    <a:pt x="13669" y="2266"/>
                  </a:cubicBezTo>
                  <a:cubicBezTo>
                    <a:pt x="13669" y="2266"/>
                    <a:pt x="13669" y="2266"/>
                    <a:pt x="13669" y="2239"/>
                  </a:cubicBezTo>
                  <a:cubicBezTo>
                    <a:pt x="13198" y="1663"/>
                    <a:pt x="12569" y="1114"/>
                    <a:pt x="11784" y="695"/>
                  </a:cubicBezTo>
                  <a:cubicBezTo>
                    <a:pt x="11286" y="433"/>
                    <a:pt x="10736" y="249"/>
                    <a:pt x="10213" y="119"/>
                  </a:cubicBezTo>
                  <a:lnTo>
                    <a:pt x="10186" y="119"/>
                  </a:lnTo>
                  <a:cubicBezTo>
                    <a:pt x="10134" y="119"/>
                    <a:pt x="10082" y="92"/>
                    <a:pt x="10056" y="92"/>
                  </a:cubicBezTo>
                  <a:lnTo>
                    <a:pt x="10029" y="92"/>
                  </a:lnTo>
                  <a:cubicBezTo>
                    <a:pt x="9661" y="30"/>
                    <a:pt x="9290" y="0"/>
                    <a:pt x="89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6216650" y="4382525"/>
              <a:ext cx="103450" cy="108150"/>
            </a:xfrm>
            <a:custGeom>
              <a:avLst/>
              <a:gdLst/>
              <a:ahLst/>
              <a:cxnLst/>
              <a:rect l="l" t="t" r="r" b="b"/>
              <a:pathLst>
                <a:path w="4138" h="4326" extrusionOk="0">
                  <a:moveTo>
                    <a:pt x="2347" y="0"/>
                  </a:moveTo>
                  <a:cubicBezTo>
                    <a:pt x="2160" y="0"/>
                    <a:pt x="1975" y="28"/>
                    <a:pt x="1808" y="74"/>
                  </a:cubicBezTo>
                  <a:cubicBezTo>
                    <a:pt x="1755" y="100"/>
                    <a:pt x="1703" y="100"/>
                    <a:pt x="1677" y="126"/>
                  </a:cubicBezTo>
                  <a:cubicBezTo>
                    <a:pt x="1362" y="205"/>
                    <a:pt x="1101" y="388"/>
                    <a:pt x="891" y="545"/>
                  </a:cubicBezTo>
                  <a:cubicBezTo>
                    <a:pt x="865" y="545"/>
                    <a:pt x="865" y="571"/>
                    <a:pt x="839" y="571"/>
                  </a:cubicBezTo>
                  <a:cubicBezTo>
                    <a:pt x="813" y="597"/>
                    <a:pt x="813" y="624"/>
                    <a:pt x="786" y="650"/>
                  </a:cubicBezTo>
                  <a:cubicBezTo>
                    <a:pt x="525" y="859"/>
                    <a:pt x="367" y="1121"/>
                    <a:pt x="236" y="1357"/>
                  </a:cubicBezTo>
                  <a:cubicBezTo>
                    <a:pt x="236" y="1409"/>
                    <a:pt x="210" y="1462"/>
                    <a:pt x="184" y="1488"/>
                  </a:cubicBezTo>
                  <a:cubicBezTo>
                    <a:pt x="106" y="1723"/>
                    <a:pt x="53" y="1907"/>
                    <a:pt x="53" y="1985"/>
                  </a:cubicBezTo>
                  <a:cubicBezTo>
                    <a:pt x="27" y="2116"/>
                    <a:pt x="1" y="2273"/>
                    <a:pt x="1" y="2457"/>
                  </a:cubicBezTo>
                  <a:lnTo>
                    <a:pt x="1" y="2614"/>
                  </a:lnTo>
                  <a:cubicBezTo>
                    <a:pt x="1" y="2849"/>
                    <a:pt x="53" y="3085"/>
                    <a:pt x="184" y="3347"/>
                  </a:cubicBezTo>
                  <a:cubicBezTo>
                    <a:pt x="236" y="3425"/>
                    <a:pt x="289" y="3530"/>
                    <a:pt x="341" y="3609"/>
                  </a:cubicBezTo>
                  <a:cubicBezTo>
                    <a:pt x="394" y="3635"/>
                    <a:pt x="420" y="3661"/>
                    <a:pt x="446" y="3713"/>
                  </a:cubicBezTo>
                  <a:cubicBezTo>
                    <a:pt x="682" y="3975"/>
                    <a:pt x="996" y="4132"/>
                    <a:pt x="1310" y="4237"/>
                  </a:cubicBezTo>
                  <a:cubicBezTo>
                    <a:pt x="1362" y="4237"/>
                    <a:pt x="1389" y="4263"/>
                    <a:pt x="1441" y="4263"/>
                  </a:cubicBezTo>
                  <a:cubicBezTo>
                    <a:pt x="1572" y="4289"/>
                    <a:pt x="1703" y="4316"/>
                    <a:pt x="1834" y="4316"/>
                  </a:cubicBezTo>
                  <a:cubicBezTo>
                    <a:pt x="1890" y="4323"/>
                    <a:pt x="1944" y="4326"/>
                    <a:pt x="1997" y="4326"/>
                  </a:cubicBezTo>
                  <a:cubicBezTo>
                    <a:pt x="2141" y="4326"/>
                    <a:pt x="2276" y="4302"/>
                    <a:pt x="2410" y="4263"/>
                  </a:cubicBezTo>
                  <a:cubicBezTo>
                    <a:pt x="2436" y="4237"/>
                    <a:pt x="2488" y="4237"/>
                    <a:pt x="2541" y="4211"/>
                  </a:cubicBezTo>
                  <a:cubicBezTo>
                    <a:pt x="2855" y="4106"/>
                    <a:pt x="3117" y="3923"/>
                    <a:pt x="3300" y="3766"/>
                  </a:cubicBezTo>
                  <a:cubicBezTo>
                    <a:pt x="3352" y="3740"/>
                    <a:pt x="3379" y="3687"/>
                    <a:pt x="3405" y="3661"/>
                  </a:cubicBezTo>
                  <a:cubicBezTo>
                    <a:pt x="3483" y="3609"/>
                    <a:pt x="3536" y="3556"/>
                    <a:pt x="3562" y="3504"/>
                  </a:cubicBezTo>
                  <a:cubicBezTo>
                    <a:pt x="3667" y="3399"/>
                    <a:pt x="3824" y="3216"/>
                    <a:pt x="3955" y="2954"/>
                  </a:cubicBezTo>
                  <a:cubicBezTo>
                    <a:pt x="3981" y="2902"/>
                    <a:pt x="4007" y="2849"/>
                    <a:pt x="4007" y="2797"/>
                  </a:cubicBezTo>
                  <a:cubicBezTo>
                    <a:pt x="4033" y="2797"/>
                    <a:pt x="4033" y="2771"/>
                    <a:pt x="4033" y="2745"/>
                  </a:cubicBezTo>
                  <a:cubicBezTo>
                    <a:pt x="4138" y="2430"/>
                    <a:pt x="4138" y="2116"/>
                    <a:pt x="4112" y="1881"/>
                  </a:cubicBezTo>
                  <a:cubicBezTo>
                    <a:pt x="4112" y="1828"/>
                    <a:pt x="4112" y="1776"/>
                    <a:pt x="4112" y="1750"/>
                  </a:cubicBezTo>
                  <a:cubicBezTo>
                    <a:pt x="4086" y="1645"/>
                    <a:pt x="4059" y="1566"/>
                    <a:pt x="4059" y="1514"/>
                  </a:cubicBezTo>
                  <a:cubicBezTo>
                    <a:pt x="4033" y="1383"/>
                    <a:pt x="3955" y="1095"/>
                    <a:pt x="3771" y="807"/>
                  </a:cubicBezTo>
                  <a:cubicBezTo>
                    <a:pt x="3745" y="781"/>
                    <a:pt x="3719" y="728"/>
                    <a:pt x="3693" y="676"/>
                  </a:cubicBezTo>
                  <a:cubicBezTo>
                    <a:pt x="3562" y="493"/>
                    <a:pt x="3379" y="309"/>
                    <a:pt x="3117" y="179"/>
                  </a:cubicBezTo>
                  <a:cubicBezTo>
                    <a:pt x="3038" y="126"/>
                    <a:pt x="2960" y="100"/>
                    <a:pt x="2881" y="74"/>
                  </a:cubicBezTo>
                  <a:cubicBezTo>
                    <a:pt x="2829" y="74"/>
                    <a:pt x="2803" y="48"/>
                    <a:pt x="2750" y="48"/>
                  </a:cubicBezTo>
                  <a:cubicBezTo>
                    <a:pt x="2619" y="15"/>
                    <a:pt x="2482" y="0"/>
                    <a:pt x="23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6284750" y="4237075"/>
              <a:ext cx="41250" cy="148625"/>
            </a:xfrm>
            <a:custGeom>
              <a:avLst/>
              <a:gdLst/>
              <a:ahLst/>
              <a:cxnLst/>
              <a:rect l="l" t="t" r="r" b="b"/>
              <a:pathLst>
                <a:path w="1650" h="5945" extrusionOk="0">
                  <a:moveTo>
                    <a:pt x="1466" y="0"/>
                  </a:moveTo>
                  <a:cubicBezTo>
                    <a:pt x="1047" y="812"/>
                    <a:pt x="733" y="1624"/>
                    <a:pt x="471" y="2488"/>
                  </a:cubicBezTo>
                  <a:cubicBezTo>
                    <a:pt x="183" y="3588"/>
                    <a:pt x="26" y="4714"/>
                    <a:pt x="0" y="5866"/>
                  </a:cubicBezTo>
                  <a:lnTo>
                    <a:pt x="0" y="5892"/>
                  </a:lnTo>
                  <a:lnTo>
                    <a:pt x="26" y="5892"/>
                  </a:lnTo>
                  <a:cubicBezTo>
                    <a:pt x="79" y="5892"/>
                    <a:pt x="105" y="5918"/>
                    <a:pt x="157" y="5918"/>
                  </a:cubicBezTo>
                  <a:lnTo>
                    <a:pt x="183" y="5944"/>
                  </a:lnTo>
                  <a:lnTo>
                    <a:pt x="183" y="5892"/>
                  </a:lnTo>
                  <a:cubicBezTo>
                    <a:pt x="183" y="4766"/>
                    <a:pt x="340" y="3614"/>
                    <a:pt x="655" y="2540"/>
                  </a:cubicBezTo>
                  <a:cubicBezTo>
                    <a:pt x="890" y="1702"/>
                    <a:pt x="1231" y="838"/>
                    <a:pt x="1650" y="53"/>
                  </a:cubicBezTo>
                  <a:lnTo>
                    <a:pt x="1623" y="53"/>
                  </a:lnTo>
                  <a:cubicBezTo>
                    <a:pt x="1571" y="27"/>
                    <a:pt x="1545" y="27"/>
                    <a:pt x="1493" y="27"/>
                  </a:cubicBezTo>
                  <a:cubicBezTo>
                    <a:pt x="1493" y="0"/>
                    <a:pt x="1466" y="0"/>
                    <a:pt x="14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3"/>
            <p:cNvSpPr/>
            <p:nvPr/>
          </p:nvSpPr>
          <p:spPr>
            <a:xfrm>
              <a:off x="6216000" y="4249500"/>
              <a:ext cx="47150" cy="136850"/>
            </a:xfrm>
            <a:custGeom>
              <a:avLst/>
              <a:gdLst/>
              <a:ahLst/>
              <a:cxnLst/>
              <a:rect l="l" t="t" r="r" b="b"/>
              <a:pathLst>
                <a:path w="1886" h="5474" extrusionOk="0">
                  <a:moveTo>
                    <a:pt x="158" y="1"/>
                  </a:moveTo>
                  <a:cubicBezTo>
                    <a:pt x="158" y="27"/>
                    <a:pt x="158" y="27"/>
                    <a:pt x="132" y="27"/>
                  </a:cubicBezTo>
                  <a:cubicBezTo>
                    <a:pt x="105" y="27"/>
                    <a:pt x="53" y="53"/>
                    <a:pt x="1" y="79"/>
                  </a:cubicBezTo>
                  <a:cubicBezTo>
                    <a:pt x="53" y="786"/>
                    <a:pt x="158" y="1493"/>
                    <a:pt x="341" y="2174"/>
                  </a:cubicBezTo>
                  <a:cubicBezTo>
                    <a:pt x="629" y="3326"/>
                    <a:pt x="1074" y="4426"/>
                    <a:pt x="1676" y="5447"/>
                  </a:cubicBezTo>
                  <a:lnTo>
                    <a:pt x="1703" y="5473"/>
                  </a:lnTo>
                  <a:cubicBezTo>
                    <a:pt x="1755" y="5447"/>
                    <a:pt x="1807" y="5447"/>
                    <a:pt x="1834" y="5421"/>
                  </a:cubicBezTo>
                  <a:lnTo>
                    <a:pt x="1886" y="5421"/>
                  </a:lnTo>
                  <a:lnTo>
                    <a:pt x="1860" y="5395"/>
                  </a:lnTo>
                  <a:cubicBezTo>
                    <a:pt x="1257" y="4374"/>
                    <a:pt x="812" y="3274"/>
                    <a:pt x="524" y="2122"/>
                  </a:cubicBezTo>
                  <a:cubicBezTo>
                    <a:pt x="341" y="1441"/>
                    <a:pt x="210" y="734"/>
                    <a:pt x="158" y="27"/>
                  </a:cubicBezTo>
                  <a:lnTo>
                    <a:pt x="15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3"/>
            <p:cNvSpPr/>
            <p:nvPr/>
          </p:nvSpPr>
          <p:spPr>
            <a:xfrm>
              <a:off x="6133525" y="4303850"/>
              <a:ext cx="106725" cy="95600"/>
            </a:xfrm>
            <a:custGeom>
              <a:avLst/>
              <a:gdLst/>
              <a:ahLst/>
              <a:cxnLst/>
              <a:rect l="l" t="t" r="r" b="b"/>
              <a:pathLst>
                <a:path w="4269" h="3824" extrusionOk="0">
                  <a:moveTo>
                    <a:pt x="131" y="0"/>
                  </a:moveTo>
                  <a:cubicBezTo>
                    <a:pt x="131" y="26"/>
                    <a:pt x="105" y="26"/>
                    <a:pt x="105" y="26"/>
                  </a:cubicBezTo>
                  <a:cubicBezTo>
                    <a:pt x="79" y="52"/>
                    <a:pt x="53" y="105"/>
                    <a:pt x="27" y="131"/>
                  </a:cubicBezTo>
                  <a:lnTo>
                    <a:pt x="0" y="157"/>
                  </a:lnTo>
                  <a:cubicBezTo>
                    <a:pt x="367" y="655"/>
                    <a:pt x="786" y="1152"/>
                    <a:pt x="1231" y="1597"/>
                  </a:cubicBezTo>
                  <a:cubicBezTo>
                    <a:pt x="2069" y="2461"/>
                    <a:pt x="3038" y="3221"/>
                    <a:pt x="4111" y="3797"/>
                  </a:cubicBezTo>
                  <a:lnTo>
                    <a:pt x="4111" y="3823"/>
                  </a:lnTo>
                  <a:lnTo>
                    <a:pt x="4138" y="3797"/>
                  </a:lnTo>
                  <a:cubicBezTo>
                    <a:pt x="4138" y="3797"/>
                    <a:pt x="4164" y="3771"/>
                    <a:pt x="4190" y="3744"/>
                  </a:cubicBezTo>
                  <a:cubicBezTo>
                    <a:pt x="4216" y="3744"/>
                    <a:pt x="4242" y="3718"/>
                    <a:pt x="4242" y="3718"/>
                  </a:cubicBezTo>
                  <a:lnTo>
                    <a:pt x="4268" y="3692"/>
                  </a:lnTo>
                  <a:lnTo>
                    <a:pt x="4242" y="3666"/>
                  </a:lnTo>
                  <a:cubicBezTo>
                    <a:pt x="3169" y="3090"/>
                    <a:pt x="2200" y="2331"/>
                    <a:pt x="1362" y="1466"/>
                  </a:cubicBezTo>
                  <a:cubicBezTo>
                    <a:pt x="917" y="1021"/>
                    <a:pt x="498" y="524"/>
                    <a:pt x="1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3"/>
            <p:cNvSpPr/>
            <p:nvPr/>
          </p:nvSpPr>
          <p:spPr>
            <a:xfrm>
              <a:off x="6085725" y="4387625"/>
              <a:ext cx="138150" cy="32850"/>
            </a:xfrm>
            <a:custGeom>
              <a:avLst/>
              <a:gdLst/>
              <a:ahLst/>
              <a:cxnLst/>
              <a:rect l="l" t="t" r="r" b="b"/>
              <a:pathLst>
                <a:path w="5526" h="1314" extrusionOk="0">
                  <a:moveTo>
                    <a:pt x="53" y="1"/>
                  </a:moveTo>
                  <a:cubicBezTo>
                    <a:pt x="53" y="1"/>
                    <a:pt x="27" y="1"/>
                    <a:pt x="27" y="27"/>
                  </a:cubicBezTo>
                  <a:cubicBezTo>
                    <a:pt x="27" y="53"/>
                    <a:pt x="1" y="105"/>
                    <a:pt x="1" y="158"/>
                  </a:cubicBezTo>
                  <a:cubicBezTo>
                    <a:pt x="603" y="446"/>
                    <a:pt x="1205" y="682"/>
                    <a:pt x="1834" y="839"/>
                  </a:cubicBezTo>
                  <a:cubicBezTo>
                    <a:pt x="2017" y="891"/>
                    <a:pt x="2174" y="943"/>
                    <a:pt x="2358" y="970"/>
                  </a:cubicBezTo>
                  <a:cubicBezTo>
                    <a:pt x="3268" y="1185"/>
                    <a:pt x="4223" y="1313"/>
                    <a:pt x="5182" y="1313"/>
                  </a:cubicBezTo>
                  <a:cubicBezTo>
                    <a:pt x="5270" y="1313"/>
                    <a:pt x="5359" y="1312"/>
                    <a:pt x="5447" y="1310"/>
                  </a:cubicBezTo>
                  <a:cubicBezTo>
                    <a:pt x="5473" y="1258"/>
                    <a:pt x="5500" y="1205"/>
                    <a:pt x="5526" y="1179"/>
                  </a:cubicBezTo>
                  <a:lnTo>
                    <a:pt x="5526" y="1127"/>
                  </a:lnTo>
                  <a:lnTo>
                    <a:pt x="5500" y="1127"/>
                  </a:lnTo>
                  <a:cubicBezTo>
                    <a:pt x="5395" y="1129"/>
                    <a:pt x="5290" y="1131"/>
                    <a:pt x="5185" y="1131"/>
                  </a:cubicBezTo>
                  <a:cubicBezTo>
                    <a:pt x="4243" y="1131"/>
                    <a:pt x="3303" y="1025"/>
                    <a:pt x="2384" y="812"/>
                  </a:cubicBezTo>
                  <a:cubicBezTo>
                    <a:pt x="2227" y="760"/>
                    <a:pt x="2043" y="708"/>
                    <a:pt x="1886" y="682"/>
                  </a:cubicBezTo>
                  <a:cubicBezTo>
                    <a:pt x="1258" y="498"/>
                    <a:pt x="656" y="263"/>
                    <a:pt x="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6073300" y="4443275"/>
              <a:ext cx="144050" cy="47150"/>
            </a:xfrm>
            <a:custGeom>
              <a:avLst/>
              <a:gdLst/>
              <a:ahLst/>
              <a:cxnLst/>
              <a:rect l="l" t="t" r="r" b="b"/>
              <a:pathLst>
                <a:path w="5762" h="1886" extrusionOk="0">
                  <a:moveTo>
                    <a:pt x="5735" y="0"/>
                  </a:moveTo>
                  <a:cubicBezTo>
                    <a:pt x="4714" y="603"/>
                    <a:pt x="3614" y="1048"/>
                    <a:pt x="2488" y="1336"/>
                  </a:cubicBezTo>
                  <a:cubicBezTo>
                    <a:pt x="1676" y="1545"/>
                    <a:pt x="838" y="1676"/>
                    <a:pt x="0" y="1702"/>
                  </a:cubicBezTo>
                  <a:lnTo>
                    <a:pt x="0" y="1729"/>
                  </a:lnTo>
                  <a:lnTo>
                    <a:pt x="0" y="1859"/>
                  </a:lnTo>
                  <a:lnTo>
                    <a:pt x="0" y="1886"/>
                  </a:lnTo>
                  <a:cubicBezTo>
                    <a:pt x="865" y="1859"/>
                    <a:pt x="1702" y="1729"/>
                    <a:pt x="2540" y="1519"/>
                  </a:cubicBezTo>
                  <a:cubicBezTo>
                    <a:pt x="3666" y="1231"/>
                    <a:pt x="4740" y="786"/>
                    <a:pt x="5735" y="210"/>
                  </a:cubicBezTo>
                  <a:lnTo>
                    <a:pt x="5761" y="210"/>
                  </a:lnTo>
                  <a:lnTo>
                    <a:pt x="5761" y="157"/>
                  </a:lnTo>
                  <a:cubicBezTo>
                    <a:pt x="5761" y="105"/>
                    <a:pt x="5761" y="79"/>
                    <a:pt x="5761" y="27"/>
                  </a:cubicBezTo>
                  <a:lnTo>
                    <a:pt x="57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3"/>
            <p:cNvSpPr/>
            <p:nvPr/>
          </p:nvSpPr>
          <p:spPr>
            <a:xfrm>
              <a:off x="6115850" y="4471425"/>
              <a:ext cx="112625" cy="114575"/>
            </a:xfrm>
            <a:custGeom>
              <a:avLst/>
              <a:gdLst/>
              <a:ahLst/>
              <a:cxnLst/>
              <a:rect l="l" t="t" r="r" b="b"/>
              <a:pathLst>
                <a:path w="4505" h="4583" extrusionOk="0">
                  <a:moveTo>
                    <a:pt x="4373" y="0"/>
                  </a:moveTo>
                  <a:lnTo>
                    <a:pt x="4373" y="26"/>
                  </a:lnTo>
                  <a:cubicBezTo>
                    <a:pt x="3797" y="995"/>
                    <a:pt x="3090" y="1886"/>
                    <a:pt x="2305" y="2671"/>
                  </a:cubicBezTo>
                  <a:cubicBezTo>
                    <a:pt x="1729" y="3221"/>
                    <a:pt x="812" y="3928"/>
                    <a:pt x="0" y="4452"/>
                  </a:cubicBezTo>
                  <a:cubicBezTo>
                    <a:pt x="0" y="4452"/>
                    <a:pt x="0" y="4478"/>
                    <a:pt x="27" y="4478"/>
                  </a:cubicBezTo>
                  <a:cubicBezTo>
                    <a:pt x="53" y="4504"/>
                    <a:pt x="79" y="4530"/>
                    <a:pt x="105" y="4583"/>
                  </a:cubicBezTo>
                  <a:lnTo>
                    <a:pt x="131" y="4583"/>
                  </a:lnTo>
                  <a:cubicBezTo>
                    <a:pt x="943" y="4059"/>
                    <a:pt x="1860" y="3352"/>
                    <a:pt x="2436" y="2802"/>
                  </a:cubicBezTo>
                  <a:cubicBezTo>
                    <a:pt x="3221" y="2016"/>
                    <a:pt x="3928" y="1126"/>
                    <a:pt x="4504" y="157"/>
                  </a:cubicBezTo>
                  <a:lnTo>
                    <a:pt x="4504" y="131"/>
                  </a:lnTo>
                  <a:cubicBezTo>
                    <a:pt x="4452" y="105"/>
                    <a:pt x="4426" y="79"/>
                    <a:pt x="4399" y="26"/>
                  </a:cubicBezTo>
                  <a:lnTo>
                    <a:pt x="43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6212075" y="4487775"/>
              <a:ext cx="41275" cy="147975"/>
            </a:xfrm>
            <a:custGeom>
              <a:avLst/>
              <a:gdLst/>
              <a:ahLst/>
              <a:cxnLst/>
              <a:rect l="l" t="t" r="r" b="b"/>
              <a:pathLst>
                <a:path w="1651" h="5919" extrusionOk="0">
                  <a:moveTo>
                    <a:pt x="1467" y="1"/>
                  </a:moveTo>
                  <a:lnTo>
                    <a:pt x="1467" y="27"/>
                  </a:lnTo>
                  <a:cubicBezTo>
                    <a:pt x="1467" y="1153"/>
                    <a:pt x="1310" y="2305"/>
                    <a:pt x="996" y="3379"/>
                  </a:cubicBezTo>
                  <a:cubicBezTo>
                    <a:pt x="786" y="4190"/>
                    <a:pt x="419" y="5081"/>
                    <a:pt x="1" y="5866"/>
                  </a:cubicBezTo>
                  <a:lnTo>
                    <a:pt x="184" y="5919"/>
                  </a:lnTo>
                  <a:cubicBezTo>
                    <a:pt x="603" y="5133"/>
                    <a:pt x="943" y="4295"/>
                    <a:pt x="1179" y="3431"/>
                  </a:cubicBezTo>
                  <a:cubicBezTo>
                    <a:pt x="1493" y="2331"/>
                    <a:pt x="1650" y="1205"/>
                    <a:pt x="1650" y="53"/>
                  </a:cubicBezTo>
                  <a:lnTo>
                    <a:pt x="1650" y="27"/>
                  </a:lnTo>
                  <a:lnTo>
                    <a:pt x="1624" y="27"/>
                  </a:lnTo>
                  <a:cubicBezTo>
                    <a:pt x="1598" y="27"/>
                    <a:pt x="1545" y="1"/>
                    <a:pt x="14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3"/>
            <p:cNvSpPr/>
            <p:nvPr/>
          </p:nvSpPr>
          <p:spPr>
            <a:xfrm>
              <a:off x="6275575" y="4487125"/>
              <a:ext cx="47150" cy="138800"/>
            </a:xfrm>
            <a:custGeom>
              <a:avLst/>
              <a:gdLst/>
              <a:ahLst/>
              <a:cxnLst/>
              <a:rect l="l" t="t" r="r" b="b"/>
              <a:pathLst>
                <a:path w="1886" h="5552" extrusionOk="0">
                  <a:moveTo>
                    <a:pt x="184" y="1"/>
                  </a:moveTo>
                  <a:cubicBezTo>
                    <a:pt x="131" y="27"/>
                    <a:pt x="79" y="27"/>
                    <a:pt x="53" y="53"/>
                  </a:cubicBezTo>
                  <a:lnTo>
                    <a:pt x="0" y="53"/>
                  </a:lnTo>
                  <a:lnTo>
                    <a:pt x="27" y="79"/>
                  </a:lnTo>
                  <a:cubicBezTo>
                    <a:pt x="629" y="1100"/>
                    <a:pt x="1074" y="2174"/>
                    <a:pt x="1362" y="3326"/>
                  </a:cubicBezTo>
                  <a:cubicBezTo>
                    <a:pt x="1545" y="4059"/>
                    <a:pt x="1676" y="4792"/>
                    <a:pt x="1729" y="5552"/>
                  </a:cubicBezTo>
                  <a:cubicBezTo>
                    <a:pt x="1781" y="5552"/>
                    <a:pt x="1833" y="5526"/>
                    <a:pt x="1860" y="5499"/>
                  </a:cubicBezTo>
                  <a:lnTo>
                    <a:pt x="1886" y="5499"/>
                  </a:lnTo>
                  <a:cubicBezTo>
                    <a:pt x="1833" y="4740"/>
                    <a:pt x="1729" y="4007"/>
                    <a:pt x="1545" y="3274"/>
                  </a:cubicBezTo>
                  <a:cubicBezTo>
                    <a:pt x="1231" y="2122"/>
                    <a:pt x="786" y="1048"/>
                    <a:pt x="210" y="27"/>
                  </a:cubicBezTo>
                  <a:lnTo>
                    <a:pt x="18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3"/>
            <p:cNvSpPr/>
            <p:nvPr/>
          </p:nvSpPr>
          <p:spPr>
            <a:xfrm>
              <a:off x="6298475" y="4473375"/>
              <a:ext cx="106075" cy="94950"/>
            </a:xfrm>
            <a:custGeom>
              <a:avLst/>
              <a:gdLst/>
              <a:ahLst/>
              <a:cxnLst/>
              <a:rect l="l" t="t" r="r" b="b"/>
              <a:pathLst>
                <a:path w="4243" h="3798" extrusionOk="0">
                  <a:moveTo>
                    <a:pt x="132" y="1"/>
                  </a:moveTo>
                  <a:cubicBezTo>
                    <a:pt x="106" y="53"/>
                    <a:pt x="53" y="79"/>
                    <a:pt x="27" y="106"/>
                  </a:cubicBezTo>
                  <a:lnTo>
                    <a:pt x="1" y="132"/>
                  </a:lnTo>
                  <a:lnTo>
                    <a:pt x="27" y="158"/>
                  </a:lnTo>
                  <a:cubicBezTo>
                    <a:pt x="1101" y="734"/>
                    <a:pt x="2069" y="1493"/>
                    <a:pt x="2907" y="2357"/>
                  </a:cubicBezTo>
                  <a:cubicBezTo>
                    <a:pt x="3326" y="2803"/>
                    <a:pt x="3745" y="3274"/>
                    <a:pt x="4112" y="3798"/>
                  </a:cubicBezTo>
                  <a:lnTo>
                    <a:pt x="4138" y="3771"/>
                  </a:lnTo>
                  <a:cubicBezTo>
                    <a:pt x="4164" y="3745"/>
                    <a:pt x="4190" y="3719"/>
                    <a:pt x="4217" y="3693"/>
                  </a:cubicBezTo>
                  <a:cubicBezTo>
                    <a:pt x="4243" y="3667"/>
                    <a:pt x="4243" y="3667"/>
                    <a:pt x="4243" y="3667"/>
                  </a:cubicBezTo>
                  <a:cubicBezTo>
                    <a:pt x="3876" y="3143"/>
                    <a:pt x="3483" y="2672"/>
                    <a:pt x="3038" y="2227"/>
                  </a:cubicBezTo>
                  <a:cubicBezTo>
                    <a:pt x="2200" y="1336"/>
                    <a:pt x="1232" y="603"/>
                    <a:pt x="1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3"/>
            <p:cNvSpPr/>
            <p:nvPr/>
          </p:nvSpPr>
          <p:spPr>
            <a:xfrm>
              <a:off x="6314850" y="4451775"/>
              <a:ext cx="138150" cy="33425"/>
            </a:xfrm>
            <a:custGeom>
              <a:avLst/>
              <a:gdLst/>
              <a:ahLst/>
              <a:cxnLst/>
              <a:rect l="l" t="t" r="r" b="b"/>
              <a:pathLst>
                <a:path w="5526" h="1337" extrusionOk="0">
                  <a:moveTo>
                    <a:pt x="79" y="1"/>
                  </a:moveTo>
                  <a:lnTo>
                    <a:pt x="53" y="27"/>
                  </a:lnTo>
                  <a:cubicBezTo>
                    <a:pt x="53" y="79"/>
                    <a:pt x="27" y="132"/>
                    <a:pt x="0" y="158"/>
                  </a:cubicBezTo>
                  <a:lnTo>
                    <a:pt x="0" y="210"/>
                  </a:lnTo>
                  <a:lnTo>
                    <a:pt x="27" y="210"/>
                  </a:lnTo>
                  <a:cubicBezTo>
                    <a:pt x="131" y="208"/>
                    <a:pt x="236" y="206"/>
                    <a:pt x="341" y="206"/>
                  </a:cubicBezTo>
                  <a:cubicBezTo>
                    <a:pt x="1283" y="206"/>
                    <a:pt x="2221" y="312"/>
                    <a:pt x="3116" y="524"/>
                  </a:cubicBezTo>
                  <a:cubicBezTo>
                    <a:pt x="3274" y="577"/>
                    <a:pt x="3457" y="603"/>
                    <a:pt x="3614" y="655"/>
                  </a:cubicBezTo>
                  <a:cubicBezTo>
                    <a:pt x="4242" y="839"/>
                    <a:pt x="4871" y="1074"/>
                    <a:pt x="5473" y="1336"/>
                  </a:cubicBezTo>
                  <a:lnTo>
                    <a:pt x="5499" y="1336"/>
                  </a:lnTo>
                  <a:cubicBezTo>
                    <a:pt x="5499" y="1284"/>
                    <a:pt x="5525" y="1231"/>
                    <a:pt x="5525" y="1205"/>
                  </a:cubicBezTo>
                  <a:lnTo>
                    <a:pt x="5525" y="1179"/>
                  </a:lnTo>
                  <a:cubicBezTo>
                    <a:pt x="4923" y="891"/>
                    <a:pt x="4295" y="655"/>
                    <a:pt x="3666" y="498"/>
                  </a:cubicBezTo>
                  <a:cubicBezTo>
                    <a:pt x="3483" y="446"/>
                    <a:pt x="3326" y="394"/>
                    <a:pt x="3143" y="367"/>
                  </a:cubicBezTo>
                  <a:cubicBezTo>
                    <a:pt x="2148" y="106"/>
                    <a:pt x="1126" y="1"/>
                    <a:pt x="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3"/>
            <p:cNvSpPr/>
            <p:nvPr/>
          </p:nvSpPr>
          <p:spPr>
            <a:xfrm>
              <a:off x="6318775" y="4383050"/>
              <a:ext cx="136850" cy="47800"/>
            </a:xfrm>
            <a:custGeom>
              <a:avLst/>
              <a:gdLst/>
              <a:ahLst/>
              <a:cxnLst/>
              <a:rect l="l" t="t" r="r" b="b"/>
              <a:pathLst>
                <a:path w="5474" h="1912" extrusionOk="0">
                  <a:moveTo>
                    <a:pt x="5447" y="0"/>
                  </a:moveTo>
                  <a:cubicBezTo>
                    <a:pt x="4714" y="53"/>
                    <a:pt x="4007" y="158"/>
                    <a:pt x="3326" y="341"/>
                  </a:cubicBezTo>
                  <a:cubicBezTo>
                    <a:pt x="2174" y="629"/>
                    <a:pt x="1048" y="1100"/>
                    <a:pt x="27" y="1702"/>
                  </a:cubicBezTo>
                  <a:lnTo>
                    <a:pt x="1" y="1702"/>
                  </a:lnTo>
                  <a:lnTo>
                    <a:pt x="1" y="1729"/>
                  </a:lnTo>
                  <a:cubicBezTo>
                    <a:pt x="27" y="1781"/>
                    <a:pt x="27" y="1833"/>
                    <a:pt x="27" y="1886"/>
                  </a:cubicBezTo>
                  <a:lnTo>
                    <a:pt x="27" y="1912"/>
                  </a:lnTo>
                  <a:lnTo>
                    <a:pt x="53" y="1886"/>
                  </a:lnTo>
                  <a:cubicBezTo>
                    <a:pt x="1100" y="1283"/>
                    <a:pt x="2200" y="812"/>
                    <a:pt x="3378" y="524"/>
                  </a:cubicBezTo>
                  <a:cubicBezTo>
                    <a:pt x="4059" y="341"/>
                    <a:pt x="4766" y="236"/>
                    <a:pt x="5473" y="184"/>
                  </a:cubicBezTo>
                  <a:lnTo>
                    <a:pt x="544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3"/>
            <p:cNvSpPr/>
            <p:nvPr/>
          </p:nvSpPr>
          <p:spPr>
            <a:xfrm>
              <a:off x="6308300" y="4290750"/>
              <a:ext cx="106725" cy="113275"/>
            </a:xfrm>
            <a:custGeom>
              <a:avLst/>
              <a:gdLst/>
              <a:ahLst/>
              <a:cxnLst/>
              <a:rect l="l" t="t" r="r" b="b"/>
              <a:pathLst>
                <a:path w="4269" h="4531" extrusionOk="0">
                  <a:moveTo>
                    <a:pt x="4164" y="0"/>
                  </a:moveTo>
                  <a:cubicBezTo>
                    <a:pt x="3431" y="472"/>
                    <a:pt x="2750" y="1022"/>
                    <a:pt x="2148" y="1624"/>
                  </a:cubicBezTo>
                  <a:cubicBezTo>
                    <a:pt x="1310" y="2436"/>
                    <a:pt x="603" y="3352"/>
                    <a:pt x="27" y="4347"/>
                  </a:cubicBezTo>
                  <a:lnTo>
                    <a:pt x="1" y="4347"/>
                  </a:lnTo>
                  <a:lnTo>
                    <a:pt x="27" y="4373"/>
                  </a:lnTo>
                  <a:cubicBezTo>
                    <a:pt x="53" y="4426"/>
                    <a:pt x="79" y="4452"/>
                    <a:pt x="105" y="4504"/>
                  </a:cubicBezTo>
                  <a:lnTo>
                    <a:pt x="132" y="4530"/>
                  </a:lnTo>
                  <a:lnTo>
                    <a:pt x="158" y="4504"/>
                  </a:lnTo>
                  <a:cubicBezTo>
                    <a:pt x="734" y="3483"/>
                    <a:pt x="1441" y="2567"/>
                    <a:pt x="2279" y="1755"/>
                  </a:cubicBezTo>
                  <a:cubicBezTo>
                    <a:pt x="2881" y="1153"/>
                    <a:pt x="3562" y="629"/>
                    <a:pt x="4269" y="158"/>
                  </a:cubicBezTo>
                  <a:cubicBezTo>
                    <a:pt x="4269" y="158"/>
                    <a:pt x="4269" y="131"/>
                    <a:pt x="4269" y="131"/>
                  </a:cubicBezTo>
                  <a:cubicBezTo>
                    <a:pt x="4243" y="105"/>
                    <a:pt x="4216" y="53"/>
                    <a:pt x="4190" y="27"/>
                  </a:cubicBezTo>
                  <a:cubicBezTo>
                    <a:pt x="4190" y="27"/>
                    <a:pt x="4164" y="27"/>
                    <a:pt x="41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4" name="Google Shape;174;p3"/>
          <p:cNvSpPr/>
          <p:nvPr/>
        </p:nvSpPr>
        <p:spPr>
          <a:xfrm>
            <a:off x="8825925" y="1270275"/>
            <a:ext cx="733200" cy="389125"/>
          </a:xfrm>
          <a:custGeom>
            <a:avLst/>
            <a:gdLst/>
            <a:ahLst/>
            <a:cxnLst/>
            <a:rect l="l" t="t" r="r" b="b"/>
            <a:pathLst>
              <a:path w="29328" h="15565" extrusionOk="0">
                <a:moveTo>
                  <a:pt x="12794" y="1"/>
                </a:moveTo>
                <a:cubicBezTo>
                  <a:pt x="12502" y="1"/>
                  <a:pt x="12191" y="32"/>
                  <a:pt x="11862" y="99"/>
                </a:cubicBezTo>
                <a:cubicBezTo>
                  <a:pt x="7254" y="1016"/>
                  <a:pt x="8563" y="8452"/>
                  <a:pt x="8563" y="8452"/>
                </a:cubicBezTo>
                <a:cubicBezTo>
                  <a:pt x="7850" y="7334"/>
                  <a:pt x="6053" y="6175"/>
                  <a:pt x="4384" y="6175"/>
                </a:cubicBezTo>
                <a:cubicBezTo>
                  <a:pt x="3356" y="6175"/>
                  <a:pt x="2377" y="6614"/>
                  <a:pt x="1729" y="7771"/>
                </a:cubicBezTo>
                <a:cubicBezTo>
                  <a:pt x="1" y="10835"/>
                  <a:pt x="4295" y="14815"/>
                  <a:pt x="4295" y="14815"/>
                </a:cubicBezTo>
                <a:cubicBezTo>
                  <a:pt x="4885" y="15351"/>
                  <a:pt x="10046" y="15565"/>
                  <a:pt x="15055" y="15565"/>
                </a:cubicBezTo>
                <a:cubicBezTo>
                  <a:pt x="19830" y="15565"/>
                  <a:pt x="24467" y="15371"/>
                  <a:pt x="24876" y="15077"/>
                </a:cubicBezTo>
                <a:cubicBezTo>
                  <a:pt x="25687" y="14501"/>
                  <a:pt x="29327" y="8636"/>
                  <a:pt x="26892" y="6619"/>
                </a:cubicBezTo>
                <a:cubicBezTo>
                  <a:pt x="26294" y="6135"/>
                  <a:pt x="25728" y="5959"/>
                  <a:pt x="25222" y="5959"/>
                </a:cubicBezTo>
                <a:cubicBezTo>
                  <a:pt x="23868" y="5959"/>
                  <a:pt x="22938" y="7222"/>
                  <a:pt x="22938" y="7222"/>
                </a:cubicBezTo>
                <a:cubicBezTo>
                  <a:pt x="22938" y="7222"/>
                  <a:pt x="24352" y="3294"/>
                  <a:pt x="21446" y="2430"/>
                </a:cubicBezTo>
                <a:cubicBezTo>
                  <a:pt x="21137" y="2335"/>
                  <a:pt x="20848" y="2293"/>
                  <a:pt x="20578" y="2293"/>
                </a:cubicBezTo>
                <a:cubicBezTo>
                  <a:pt x="18307" y="2293"/>
                  <a:pt x="17387" y="5284"/>
                  <a:pt x="17387" y="5284"/>
                </a:cubicBezTo>
                <a:cubicBezTo>
                  <a:pt x="17387" y="5284"/>
                  <a:pt x="16597" y="1"/>
                  <a:pt x="1279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3"/>
          <p:cNvSpPr/>
          <p:nvPr/>
        </p:nvSpPr>
        <p:spPr>
          <a:xfrm flipH="1">
            <a:off x="3479967" y="-218037"/>
            <a:ext cx="698250" cy="454100"/>
          </a:xfrm>
          <a:custGeom>
            <a:avLst/>
            <a:gdLst/>
            <a:ahLst/>
            <a:cxnLst/>
            <a:rect l="l" t="t" r="r" b="b"/>
            <a:pathLst>
              <a:path w="27930" h="18164" extrusionOk="0">
                <a:moveTo>
                  <a:pt x="15898" y="0"/>
                </a:moveTo>
                <a:cubicBezTo>
                  <a:pt x="11757" y="0"/>
                  <a:pt x="12088" y="6629"/>
                  <a:pt x="12088" y="6629"/>
                </a:cubicBezTo>
                <a:cubicBezTo>
                  <a:pt x="12088" y="6629"/>
                  <a:pt x="11441" y="2524"/>
                  <a:pt x="8832" y="2524"/>
                </a:cubicBezTo>
                <a:cubicBezTo>
                  <a:pt x="8472" y="2524"/>
                  <a:pt x="8075" y="2602"/>
                  <a:pt x="7637" y="2779"/>
                </a:cubicBezTo>
                <a:cubicBezTo>
                  <a:pt x="4023" y="4220"/>
                  <a:pt x="6930" y="9378"/>
                  <a:pt x="6930" y="9378"/>
                </a:cubicBezTo>
                <a:cubicBezTo>
                  <a:pt x="6233" y="8699"/>
                  <a:pt x="5173" y="8329"/>
                  <a:pt x="4091" y="8329"/>
                </a:cubicBezTo>
                <a:cubicBezTo>
                  <a:pt x="2083" y="8329"/>
                  <a:pt x="0" y="9603"/>
                  <a:pt x="17" y="12546"/>
                </a:cubicBezTo>
                <a:cubicBezTo>
                  <a:pt x="17" y="17731"/>
                  <a:pt x="10255" y="17966"/>
                  <a:pt x="10255" y="17966"/>
                </a:cubicBezTo>
                <a:cubicBezTo>
                  <a:pt x="11475" y="18099"/>
                  <a:pt x="12767" y="18163"/>
                  <a:pt x="14073" y="18163"/>
                </a:cubicBezTo>
                <a:cubicBezTo>
                  <a:pt x="20786" y="18163"/>
                  <a:pt x="27908" y="16453"/>
                  <a:pt x="27930" y="13384"/>
                </a:cubicBezTo>
                <a:cubicBezTo>
                  <a:pt x="27930" y="10786"/>
                  <a:pt x="25557" y="10543"/>
                  <a:pt x="24671" y="10543"/>
                </a:cubicBezTo>
                <a:cubicBezTo>
                  <a:pt x="24467" y="10543"/>
                  <a:pt x="24342" y="10556"/>
                  <a:pt x="24342" y="10556"/>
                </a:cubicBezTo>
                <a:cubicBezTo>
                  <a:pt x="24342" y="10556"/>
                  <a:pt x="26516" y="6550"/>
                  <a:pt x="23897" y="5319"/>
                </a:cubicBezTo>
                <a:cubicBezTo>
                  <a:pt x="23559" y="5163"/>
                  <a:pt x="23234" y="5095"/>
                  <a:pt x="22924" y="5095"/>
                </a:cubicBezTo>
                <a:cubicBezTo>
                  <a:pt x="20952" y="5095"/>
                  <a:pt x="19603" y="7833"/>
                  <a:pt x="19603" y="7833"/>
                </a:cubicBezTo>
                <a:cubicBezTo>
                  <a:pt x="19603" y="7833"/>
                  <a:pt x="20389" y="161"/>
                  <a:pt x="16068" y="4"/>
                </a:cubicBezTo>
                <a:cubicBezTo>
                  <a:pt x="16011" y="1"/>
                  <a:pt x="15954" y="0"/>
                  <a:pt x="158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3"/>
          <p:cNvSpPr/>
          <p:nvPr/>
        </p:nvSpPr>
        <p:spPr>
          <a:xfrm>
            <a:off x="6152821" y="-218050"/>
            <a:ext cx="698500" cy="454125"/>
          </a:xfrm>
          <a:custGeom>
            <a:avLst/>
            <a:gdLst/>
            <a:ahLst/>
            <a:cxnLst/>
            <a:rect l="l" t="t" r="r" b="b"/>
            <a:pathLst>
              <a:path w="27940" h="18165" extrusionOk="0">
                <a:moveTo>
                  <a:pt x="15932" y="1"/>
                </a:moveTo>
                <a:cubicBezTo>
                  <a:pt x="11765" y="1"/>
                  <a:pt x="12098" y="6654"/>
                  <a:pt x="12098" y="6654"/>
                </a:cubicBezTo>
                <a:cubicBezTo>
                  <a:pt x="12098" y="6654"/>
                  <a:pt x="11448" y="2531"/>
                  <a:pt x="8824" y="2531"/>
                </a:cubicBezTo>
                <a:cubicBezTo>
                  <a:pt x="8469" y="2531"/>
                  <a:pt x="8077" y="2607"/>
                  <a:pt x="7646" y="2779"/>
                </a:cubicBezTo>
                <a:cubicBezTo>
                  <a:pt x="4033" y="4219"/>
                  <a:pt x="6939" y="9377"/>
                  <a:pt x="6939" y="9377"/>
                </a:cubicBezTo>
                <a:cubicBezTo>
                  <a:pt x="6233" y="8699"/>
                  <a:pt x="5170" y="8328"/>
                  <a:pt x="4087" y="8328"/>
                </a:cubicBezTo>
                <a:cubicBezTo>
                  <a:pt x="2078" y="8328"/>
                  <a:pt x="0" y="9602"/>
                  <a:pt x="0" y="12546"/>
                </a:cubicBezTo>
                <a:cubicBezTo>
                  <a:pt x="27" y="17730"/>
                  <a:pt x="10238" y="17966"/>
                  <a:pt x="10238" y="17966"/>
                </a:cubicBezTo>
                <a:cubicBezTo>
                  <a:pt x="11474" y="18099"/>
                  <a:pt x="12781" y="18165"/>
                  <a:pt x="14103" y="18165"/>
                </a:cubicBezTo>
                <a:cubicBezTo>
                  <a:pt x="20820" y="18165"/>
                  <a:pt x="27917" y="16473"/>
                  <a:pt x="27939" y="13410"/>
                </a:cubicBezTo>
                <a:cubicBezTo>
                  <a:pt x="27939" y="10821"/>
                  <a:pt x="25621" y="10567"/>
                  <a:pt x="24711" y="10567"/>
                </a:cubicBezTo>
                <a:cubicBezTo>
                  <a:pt x="24490" y="10567"/>
                  <a:pt x="24352" y="10582"/>
                  <a:pt x="24352" y="10582"/>
                </a:cubicBezTo>
                <a:cubicBezTo>
                  <a:pt x="24352" y="10582"/>
                  <a:pt x="26525" y="6549"/>
                  <a:pt x="23907" y="5319"/>
                </a:cubicBezTo>
                <a:cubicBezTo>
                  <a:pt x="23569" y="5162"/>
                  <a:pt x="23243" y="5095"/>
                  <a:pt x="22932" y="5095"/>
                </a:cubicBezTo>
                <a:cubicBezTo>
                  <a:pt x="20955" y="5095"/>
                  <a:pt x="19586" y="7832"/>
                  <a:pt x="19586" y="7832"/>
                </a:cubicBezTo>
                <a:cubicBezTo>
                  <a:pt x="19586" y="7832"/>
                  <a:pt x="20398" y="160"/>
                  <a:pt x="16078" y="3"/>
                </a:cubicBezTo>
                <a:cubicBezTo>
                  <a:pt x="16028" y="2"/>
                  <a:pt x="15980" y="1"/>
                  <a:pt x="159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7" name="Google Shape;177;p3"/>
          <p:cNvGrpSpPr/>
          <p:nvPr/>
        </p:nvGrpSpPr>
        <p:grpSpPr>
          <a:xfrm>
            <a:off x="483894" y="296150"/>
            <a:ext cx="8176213" cy="3236325"/>
            <a:chOff x="-793225" y="296150"/>
            <a:chExt cx="8176213" cy="3236325"/>
          </a:xfrm>
        </p:grpSpPr>
        <p:sp>
          <p:nvSpPr>
            <p:cNvPr id="178" name="Google Shape;178;p3"/>
            <p:cNvSpPr/>
            <p:nvPr/>
          </p:nvSpPr>
          <p:spPr>
            <a:xfrm>
              <a:off x="6588675" y="1370150"/>
              <a:ext cx="58950" cy="58950"/>
            </a:xfrm>
            <a:custGeom>
              <a:avLst/>
              <a:gdLst/>
              <a:ahLst/>
              <a:cxnLst/>
              <a:rect l="l" t="t" r="r" b="b"/>
              <a:pathLst>
                <a:path w="2358" h="2358" extrusionOk="0">
                  <a:moveTo>
                    <a:pt x="1179" y="1"/>
                  </a:moveTo>
                  <a:cubicBezTo>
                    <a:pt x="525" y="1"/>
                    <a:pt x="1" y="524"/>
                    <a:pt x="1" y="1179"/>
                  </a:cubicBezTo>
                  <a:cubicBezTo>
                    <a:pt x="1" y="1833"/>
                    <a:pt x="525" y="2357"/>
                    <a:pt x="1179" y="2357"/>
                  </a:cubicBezTo>
                  <a:cubicBezTo>
                    <a:pt x="1834" y="2357"/>
                    <a:pt x="2357" y="1833"/>
                    <a:pt x="2357" y="1179"/>
                  </a:cubicBezTo>
                  <a:cubicBezTo>
                    <a:pt x="2357" y="524"/>
                    <a:pt x="1834" y="1"/>
                    <a:pt x="1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3"/>
            <p:cNvSpPr/>
            <p:nvPr/>
          </p:nvSpPr>
          <p:spPr>
            <a:xfrm>
              <a:off x="6153250" y="3476800"/>
              <a:ext cx="55650" cy="55675"/>
            </a:xfrm>
            <a:custGeom>
              <a:avLst/>
              <a:gdLst/>
              <a:ahLst/>
              <a:cxnLst/>
              <a:rect l="l" t="t" r="r" b="b"/>
              <a:pathLst>
                <a:path w="2226" h="2227" extrusionOk="0">
                  <a:moveTo>
                    <a:pt x="1126" y="1"/>
                  </a:moveTo>
                  <a:cubicBezTo>
                    <a:pt x="498" y="1"/>
                    <a:pt x="0" y="498"/>
                    <a:pt x="0" y="1101"/>
                  </a:cubicBezTo>
                  <a:cubicBezTo>
                    <a:pt x="0" y="1729"/>
                    <a:pt x="498" y="2227"/>
                    <a:pt x="1126" y="2227"/>
                  </a:cubicBezTo>
                  <a:cubicBezTo>
                    <a:pt x="1728" y="2227"/>
                    <a:pt x="2226" y="1729"/>
                    <a:pt x="2226" y="1101"/>
                  </a:cubicBezTo>
                  <a:cubicBezTo>
                    <a:pt x="2226" y="498"/>
                    <a:pt x="1728" y="1"/>
                    <a:pt x="11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3"/>
            <p:cNvSpPr/>
            <p:nvPr/>
          </p:nvSpPr>
          <p:spPr>
            <a:xfrm>
              <a:off x="247150" y="1913238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3"/>
            <p:cNvSpPr/>
            <p:nvPr/>
          </p:nvSpPr>
          <p:spPr>
            <a:xfrm>
              <a:off x="7206863" y="459425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3"/>
            <p:cNvSpPr/>
            <p:nvPr/>
          </p:nvSpPr>
          <p:spPr>
            <a:xfrm>
              <a:off x="-793225" y="1860188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3"/>
            <p:cNvSpPr/>
            <p:nvPr/>
          </p:nvSpPr>
          <p:spPr>
            <a:xfrm>
              <a:off x="5386850" y="732700"/>
              <a:ext cx="60925" cy="61550"/>
            </a:xfrm>
            <a:custGeom>
              <a:avLst/>
              <a:gdLst/>
              <a:ahLst/>
              <a:cxnLst/>
              <a:rect l="l" t="t" r="r" b="b"/>
              <a:pathLst>
                <a:path w="2437" h="2462" extrusionOk="0">
                  <a:moveTo>
                    <a:pt x="1205" y="0"/>
                  </a:moveTo>
                  <a:cubicBezTo>
                    <a:pt x="525" y="0"/>
                    <a:pt x="1" y="550"/>
                    <a:pt x="1" y="1231"/>
                  </a:cubicBezTo>
                  <a:cubicBezTo>
                    <a:pt x="1" y="1911"/>
                    <a:pt x="525" y="2461"/>
                    <a:pt x="1205" y="2461"/>
                  </a:cubicBezTo>
                  <a:cubicBezTo>
                    <a:pt x="1886" y="2461"/>
                    <a:pt x="2436" y="1911"/>
                    <a:pt x="2436" y="1231"/>
                  </a:cubicBezTo>
                  <a:cubicBezTo>
                    <a:pt x="2436" y="550"/>
                    <a:pt x="1886" y="0"/>
                    <a:pt x="12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3"/>
            <p:cNvSpPr/>
            <p:nvPr/>
          </p:nvSpPr>
          <p:spPr>
            <a:xfrm>
              <a:off x="867175" y="296150"/>
              <a:ext cx="49125" cy="49100"/>
            </a:xfrm>
            <a:custGeom>
              <a:avLst/>
              <a:gdLst/>
              <a:ahLst/>
              <a:cxnLst/>
              <a:rect l="l" t="t" r="r" b="b"/>
              <a:pathLst>
                <a:path w="1965" h="1964" extrusionOk="0">
                  <a:moveTo>
                    <a:pt x="996" y="0"/>
                  </a:moveTo>
                  <a:cubicBezTo>
                    <a:pt x="446" y="0"/>
                    <a:pt x="1" y="445"/>
                    <a:pt x="1" y="995"/>
                  </a:cubicBezTo>
                  <a:cubicBezTo>
                    <a:pt x="1" y="1519"/>
                    <a:pt x="446" y="1964"/>
                    <a:pt x="996" y="1964"/>
                  </a:cubicBezTo>
                  <a:cubicBezTo>
                    <a:pt x="1519" y="1964"/>
                    <a:pt x="1964" y="1519"/>
                    <a:pt x="1964" y="995"/>
                  </a:cubicBezTo>
                  <a:cubicBezTo>
                    <a:pt x="1964" y="445"/>
                    <a:pt x="1519" y="0"/>
                    <a:pt x="9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3"/>
            <p:cNvSpPr/>
            <p:nvPr/>
          </p:nvSpPr>
          <p:spPr>
            <a:xfrm>
              <a:off x="4895500" y="1454038"/>
              <a:ext cx="93625" cy="93625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86" y="0"/>
                  </a:moveTo>
                  <a:cubicBezTo>
                    <a:pt x="838" y="0"/>
                    <a:pt x="0" y="838"/>
                    <a:pt x="0" y="1860"/>
                  </a:cubicBezTo>
                  <a:cubicBezTo>
                    <a:pt x="0" y="2907"/>
                    <a:pt x="838" y="3745"/>
                    <a:pt x="1886" y="3745"/>
                  </a:cubicBezTo>
                  <a:cubicBezTo>
                    <a:pt x="2907" y="3745"/>
                    <a:pt x="3745" y="2907"/>
                    <a:pt x="3745" y="1860"/>
                  </a:cubicBezTo>
                  <a:cubicBezTo>
                    <a:pt x="3745" y="838"/>
                    <a:pt x="2907" y="0"/>
                    <a:pt x="18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6" name="Google Shape;186;p3"/>
          <p:cNvGrpSpPr/>
          <p:nvPr/>
        </p:nvGrpSpPr>
        <p:grpSpPr>
          <a:xfrm>
            <a:off x="495813" y="193075"/>
            <a:ext cx="7771375" cy="2653625"/>
            <a:chOff x="245950" y="193075"/>
            <a:chExt cx="7771375" cy="2653625"/>
          </a:xfrm>
        </p:grpSpPr>
        <p:sp>
          <p:nvSpPr>
            <p:cNvPr id="187" name="Google Shape;187;p3"/>
            <p:cNvSpPr/>
            <p:nvPr/>
          </p:nvSpPr>
          <p:spPr>
            <a:xfrm>
              <a:off x="7079925" y="1169525"/>
              <a:ext cx="53050" cy="53050"/>
            </a:xfrm>
            <a:custGeom>
              <a:avLst/>
              <a:gdLst/>
              <a:ahLst/>
              <a:cxnLst/>
              <a:rect l="l" t="t" r="r" b="b"/>
              <a:pathLst>
                <a:path w="2122" h="2122" extrusionOk="0">
                  <a:moveTo>
                    <a:pt x="1048" y="1"/>
                  </a:moveTo>
                  <a:cubicBezTo>
                    <a:pt x="472" y="1"/>
                    <a:pt x="0" y="472"/>
                    <a:pt x="0" y="1075"/>
                  </a:cubicBezTo>
                  <a:cubicBezTo>
                    <a:pt x="0" y="1651"/>
                    <a:pt x="472" y="2122"/>
                    <a:pt x="1048" y="2122"/>
                  </a:cubicBezTo>
                  <a:cubicBezTo>
                    <a:pt x="1650" y="2122"/>
                    <a:pt x="2121" y="1651"/>
                    <a:pt x="2121" y="1075"/>
                  </a:cubicBezTo>
                  <a:cubicBezTo>
                    <a:pt x="2121" y="472"/>
                    <a:pt x="1650" y="1"/>
                    <a:pt x="10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3"/>
            <p:cNvSpPr/>
            <p:nvPr/>
          </p:nvSpPr>
          <p:spPr>
            <a:xfrm>
              <a:off x="2586325" y="762100"/>
              <a:ext cx="112600" cy="111950"/>
            </a:xfrm>
            <a:custGeom>
              <a:avLst/>
              <a:gdLst/>
              <a:ahLst/>
              <a:cxnLst/>
              <a:rect l="l" t="t" r="r" b="b"/>
              <a:pathLst>
                <a:path w="4504" h="4478" extrusionOk="0">
                  <a:moveTo>
                    <a:pt x="2252" y="0"/>
                  </a:moveTo>
                  <a:cubicBezTo>
                    <a:pt x="1021" y="0"/>
                    <a:pt x="0" y="995"/>
                    <a:pt x="0" y="2252"/>
                  </a:cubicBezTo>
                  <a:cubicBezTo>
                    <a:pt x="0" y="3483"/>
                    <a:pt x="1021" y="4478"/>
                    <a:pt x="2252" y="4478"/>
                  </a:cubicBezTo>
                  <a:cubicBezTo>
                    <a:pt x="3509" y="4478"/>
                    <a:pt x="4504" y="3483"/>
                    <a:pt x="4504" y="2252"/>
                  </a:cubicBezTo>
                  <a:cubicBezTo>
                    <a:pt x="4504" y="995"/>
                    <a:pt x="3509" y="0"/>
                    <a:pt x="22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3"/>
            <p:cNvSpPr/>
            <p:nvPr/>
          </p:nvSpPr>
          <p:spPr>
            <a:xfrm>
              <a:off x="7391813" y="2345800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3"/>
            <p:cNvSpPr/>
            <p:nvPr/>
          </p:nvSpPr>
          <p:spPr>
            <a:xfrm>
              <a:off x="2123075" y="1608125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28" y="1"/>
                  </a:moveTo>
                  <a:cubicBezTo>
                    <a:pt x="760" y="1"/>
                    <a:pt x="0" y="760"/>
                    <a:pt x="0" y="1703"/>
                  </a:cubicBezTo>
                  <a:cubicBezTo>
                    <a:pt x="0" y="2672"/>
                    <a:pt x="760" y="3431"/>
                    <a:pt x="1728" y="3431"/>
                  </a:cubicBezTo>
                  <a:cubicBezTo>
                    <a:pt x="2671" y="3431"/>
                    <a:pt x="3430" y="2672"/>
                    <a:pt x="3430" y="1703"/>
                  </a:cubicBezTo>
                  <a:cubicBezTo>
                    <a:pt x="3430" y="760"/>
                    <a:pt x="2671" y="1"/>
                    <a:pt x="17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3"/>
            <p:cNvSpPr/>
            <p:nvPr/>
          </p:nvSpPr>
          <p:spPr>
            <a:xfrm>
              <a:off x="245950" y="2766825"/>
              <a:ext cx="79900" cy="79875"/>
            </a:xfrm>
            <a:custGeom>
              <a:avLst/>
              <a:gdLst/>
              <a:ahLst/>
              <a:cxnLst/>
              <a:rect l="l" t="t" r="r" b="b"/>
              <a:pathLst>
                <a:path w="3196" h="3195" extrusionOk="0">
                  <a:moveTo>
                    <a:pt x="1598" y="0"/>
                  </a:moveTo>
                  <a:cubicBezTo>
                    <a:pt x="707" y="0"/>
                    <a:pt x="1" y="707"/>
                    <a:pt x="1" y="1598"/>
                  </a:cubicBezTo>
                  <a:cubicBezTo>
                    <a:pt x="1" y="2488"/>
                    <a:pt x="707" y="3195"/>
                    <a:pt x="1598" y="3195"/>
                  </a:cubicBezTo>
                  <a:cubicBezTo>
                    <a:pt x="2488" y="3195"/>
                    <a:pt x="3195" y="2488"/>
                    <a:pt x="3195" y="1598"/>
                  </a:cubicBezTo>
                  <a:cubicBezTo>
                    <a:pt x="3195" y="707"/>
                    <a:pt x="2488" y="0"/>
                    <a:pt x="15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3"/>
            <p:cNvSpPr/>
            <p:nvPr/>
          </p:nvSpPr>
          <p:spPr>
            <a:xfrm>
              <a:off x="7843175" y="193075"/>
              <a:ext cx="174150" cy="173500"/>
            </a:xfrm>
            <a:custGeom>
              <a:avLst/>
              <a:gdLst/>
              <a:ahLst/>
              <a:cxnLst/>
              <a:rect l="l" t="t" r="r" b="b"/>
              <a:pathLst>
                <a:path w="6966" h="6940" extrusionOk="0">
                  <a:moveTo>
                    <a:pt x="3483" y="0"/>
                  </a:moveTo>
                  <a:cubicBezTo>
                    <a:pt x="1572" y="0"/>
                    <a:pt x="1" y="1545"/>
                    <a:pt x="1" y="3483"/>
                  </a:cubicBezTo>
                  <a:cubicBezTo>
                    <a:pt x="1" y="5394"/>
                    <a:pt x="1572" y="6939"/>
                    <a:pt x="3483" y="6939"/>
                  </a:cubicBezTo>
                  <a:cubicBezTo>
                    <a:pt x="5395" y="6939"/>
                    <a:pt x="6966" y="5394"/>
                    <a:pt x="6966" y="3483"/>
                  </a:cubicBezTo>
                  <a:cubicBezTo>
                    <a:pt x="6966" y="1545"/>
                    <a:pt x="5395" y="0"/>
                    <a:pt x="34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28"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13"/>
          <p:cNvSpPr txBox="1">
            <a:spLocks noGrp="1"/>
          </p:cNvSpPr>
          <p:nvPr>
            <p:ph type="title" hasCustomPrompt="1"/>
          </p:nvPr>
        </p:nvSpPr>
        <p:spPr>
          <a:xfrm>
            <a:off x="1478728" y="1540231"/>
            <a:ext cx="8859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59" name="Google Shape;659;p13"/>
          <p:cNvSpPr txBox="1">
            <a:spLocks noGrp="1"/>
          </p:cNvSpPr>
          <p:nvPr>
            <p:ph type="subTitle" idx="1"/>
          </p:nvPr>
        </p:nvSpPr>
        <p:spPr>
          <a:xfrm>
            <a:off x="827200" y="2316405"/>
            <a:ext cx="2258100" cy="807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9pPr>
          </a:lstStyle>
          <a:p>
            <a:endParaRPr/>
          </a:p>
        </p:txBody>
      </p:sp>
      <p:sp>
        <p:nvSpPr>
          <p:cNvPr id="660" name="Google Shape;660;p13"/>
          <p:cNvSpPr txBox="1">
            <a:spLocks noGrp="1"/>
          </p:cNvSpPr>
          <p:nvPr>
            <p:ph type="subTitle" idx="2"/>
          </p:nvPr>
        </p:nvSpPr>
        <p:spPr>
          <a:xfrm>
            <a:off x="827202" y="3016973"/>
            <a:ext cx="2258100" cy="6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61" name="Google Shape;661;p13"/>
          <p:cNvSpPr txBox="1">
            <a:spLocks noGrp="1"/>
          </p:cNvSpPr>
          <p:nvPr>
            <p:ph type="title" idx="3" hasCustomPrompt="1"/>
          </p:nvPr>
        </p:nvSpPr>
        <p:spPr>
          <a:xfrm>
            <a:off x="4129046" y="2476313"/>
            <a:ext cx="8859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62" name="Google Shape;662;p13"/>
          <p:cNvSpPr txBox="1">
            <a:spLocks noGrp="1"/>
          </p:cNvSpPr>
          <p:nvPr>
            <p:ph type="subTitle" idx="4"/>
          </p:nvPr>
        </p:nvSpPr>
        <p:spPr>
          <a:xfrm>
            <a:off x="3442950" y="3252487"/>
            <a:ext cx="2258100" cy="804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9pPr>
          </a:lstStyle>
          <a:p>
            <a:endParaRPr/>
          </a:p>
        </p:txBody>
      </p:sp>
      <p:sp>
        <p:nvSpPr>
          <p:cNvPr id="663" name="Google Shape;663;p13"/>
          <p:cNvSpPr txBox="1">
            <a:spLocks noGrp="1"/>
          </p:cNvSpPr>
          <p:nvPr>
            <p:ph type="subTitle" idx="5"/>
          </p:nvPr>
        </p:nvSpPr>
        <p:spPr>
          <a:xfrm>
            <a:off x="3442951" y="3953055"/>
            <a:ext cx="2258100" cy="6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64" name="Google Shape;664;p13"/>
          <p:cNvSpPr txBox="1">
            <a:spLocks noGrp="1"/>
          </p:cNvSpPr>
          <p:nvPr>
            <p:ph type="title" idx="6" hasCustomPrompt="1"/>
          </p:nvPr>
        </p:nvSpPr>
        <p:spPr>
          <a:xfrm>
            <a:off x="6779372" y="1540231"/>
            <a:ext cx="8859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65" name="Google Shape;665;p13"/>
          <p:cNvSpPr txBox="1">
            <a:spLocks noGrp="1"/>
          </p:cNvSpPr>
          <p:nvPr>
            <p:ph type="subTitle" idx="7"/>
          </p:nvPr>
        </p:nvSpPr>
        <p:spPr>
          <a:xfrm>
            <a:off x="6058700" y="2316405"/>
            <a:ext cx="2258100" cy="807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9pPr>
          </a:lstStyle>
          <a:p>
            <a:endParaRPr/>
          </a:p>
        </p:txBody>
      </p:sp>
      <p:sp>
        <p:nvSpPr>
          <p:cNvPr id="666" name="Google Shape;666;p13"/>
          <p:cNvSpPr txBox="1">
            <a:spLocks noGrp="1"/>
          </p:cNvSpPr>
          <p:nvPr>
            <p:ph type="subTitle" idx="8"/>
          </p:nvPr>
        </p:nvSpPr>
        <p:spPr>
          <a:xfrm>
            <a:off x="6058698" y="3016973"/>
            <a:ext cx="2258100" cy="6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67" name="Google Shape;667;p13"/>
          <p:cNvSpPr txBox="1">
            <a:spLocks noGrp="1"/>
          </p:cNvSpPr>
          <p:nvPr>
            <p:ph type="title" idx="9"/>
          </p:nvPr>
        </p:nvSpPr>
        <p:spPr>
          <a:xfrm>
            <a:off x="720000" y="387600"/>
            <a:ext cx="77040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grpSp>
        <p:nvGrpSpPr>
          <p:cNvPr id="668" name="Google Shape;668;p13"/>
          <p:cNvGrpSpPr/>
          <p:nvPr/>
        </p:nvGrpSpPr>
        <p:grpSpPr>
          <a:xfrm>
            <a:off x="-217510" y="3865438"/>
            <a:ext cx="2786540" cy="1278051"/>
            <a:chOff x="-152400" y="3900063"/>
            <a:chExt cx="2786540" cy="1278051"/>
          </a:xfrm>
        </p:grpSpPr>
        <p:sp>
          <p:nvSpPr>
            <p:cNvPr id="669" name="Google Shape;669;p13"/>
            <p:cNvSpPr/>
            <p:nvPr/>
          </p:nvSpPr>
          <p:spPr>
            <a:xfrm>
              <a:off x="-152400" y="4516900"/>
              <a:ext cx="2786540" cy="661214"/>
            </a:xfrm>
            <a:custGeom>
              <a:avLst/>
              <a:gdLst/>
              <a:ahLst/>
              <a:cxnLst/>
              <a:rect l="l" t="t" r="r" b="b"/>
              <a:pathLst>
                <a:path w="80910" h="19199" extrusionOk="0">
                  <a:moveTo>
                    <a:pt x="35634" y="0"/>
                  </a:moveTo>
                  <a:cubicBezTo>
                    <a:pt x="30513" y="0"/>
                    <a:pt x="25436" y="2310"/>
                    <a:pt x="22021" y="6159"/>
                  </a:cubicBezTo>
                  <a:cubicBezTo>
                    <a:pt x="20188" y="8227"/>
                    <a:pt x="18774" y="10793"/>
                    <a:pt x="16391" y="12207"/>
                  </a:cubicBezTo>
                  <a:cubicBezTo>
                    <a:pt x="13459" y="13962"/>
                    <a:pt x="9793" y="13595"/>
                    <a:pt x="6441" y="14197"/>
                  </a:cubicBezTo>
                  <a:cubicBezTo>
                    <a:pt x="3613" y="14695"/>
                    <a:pt x="550" y="16606"/>
                    <a:pt x="0" y="19198"/>
                  </a:cubicBezTo>
                  <a:lnTo>
                    <a:pt x="80910" y="19198"/>
                  </a:lnTo>
                  <a:cubicBezTo>
                    <a:pt x="78937" y="14972"/>
                    <a:pt x="74374" y="12008"/>
                    <a:pt x="69714" y="12008"/>
                  </a:cubicBezTo>
                  <a:cubicBezTo>
                    <a:pt x="69178" y="12008"/>
                    <a:pt x="68641" y="12048"/>
                    <a:pt x="68106" y="12129"/>
                  </a:cubicBezTo>
                  <a:cubicBezTo>
                    <a:pt x="65055" y="12588"/>
                    <a:pt x="62005" y="14215"/>
                    <a:pt x="59034" y="14215"/>
                  </a:cubicBezTo>
                  <a:cubicBezTo>
                    <a:pt x="58282" y="14215"/>
                    <a:pt x="57535" y="14111"/>
                    <a:pt x="56794" y="13857"/>
                  </a:cubicBezTo>
                  <a:cubicBezTo>
                    <a:pt x="53599" y="12757"/>
                    <a:pt x="51950" y="9353"/>
                    <a:pt x="49829" y="6735"/>
                  </a:cubicBezTo>
                  <a:cubicBezTo>
                    <a:pt x="46503" y="2624"/>
                    <a:pt x="41345" y="110"/>
                    <a:pt x="36056" y="5"/>
                  </a:cubicBezTo>
                  <a:cubicBezTo>
                    <a:pt x="35915" y="2"/>
                    <a:pt x="35775" y="0"/>
                    <a:pt x="356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70" name="Google Shape;670;p13"/>
            <p:cNvGrpSpPr/>
            <p:nvPr/>
          </p:nvGrpSpPr>
          <p:grpSpPr>
            <a:xfrm>
              <a:off x="81288" y="3900063"/>
              <a:ext cx="1373575" cy="1112525"/>
              <a:chOff x="746825" y="3392800"/>
              <a:chExt cx="1373575" cy="1112525"/>
            </a:xfrm>
          </p:grpSpPr>
          <p:sp>
            <p:nvSpPr>
              <p:cNvPr id="671" name="Google Shape;671;p13"/>
              <p:cNvSpPr/>
              <p:nvPr/>
            </p:nvSpPr>
            <p:spPr>
              <a:xfrm>
                <a:off x="746825" y="4283125"/>
                <a:ext cx="189700" cy="118075"/>
              </a:xfrm>
              <a:custGeom>
                <a:avLst/>
                <a:gdLst/>
                <a:ahLst/>
                <a:cxnLst/>
                <a:rect l="l" t="t" r="r" b="b"/>
                <a:pathLst>
                  <a:path w="7588" h="4723" extrusionOk="0">
                    <a:moveTo>
                      <a:pt x="1194" y="0"/>
                    </a:moveTo>
                    <a:lnTo>
                      <a:pt x="0" y="2945"/>
                    </a:lnTo>
                    <a:lnTo>
                      <a:pt x="6235" y="4722"/>
                    </a:lnTo>
                    <a:lnTo>
                      <a:pt x="7588" y="1778"/>
                    </a:lnTo>
                    <a:lnTo>
                      <a:pt x="119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" name="Google Shape;672;p13"/>
              <p:cNvSpPr/>
              <p:nvPr/>
            </p:nvSpPr>
            <p:spPr>
              <a:xfrm>
                <a:off x="1478375" y="3586050"/>
                <a:ext cx="120725" cy="246100"/>
              </a:xfrm>
              <a:custGeom>
                <a:avLst/>
                <a:gdLst/>
                <a:ahLst/>
                <a:cxnLst/>
                <a:rect l="l" t="t" r="r" b="b"/>
                <a:pathLst>
                  <a:path w="4829" h="9844" fill="none" extrusionOk="0">
                    <a:moveTo>
                      <a:pt x="0" y="1"/>
                    </a:moveTo>
                    <a:cubicBezTo>
                      <a:pt x="1937" y="2388"/>
                      <a:pt x="3661" y="5811"/>
                      <a:pt x="4829" y="9843"/>
                    </a:cubicBezTo>
                  </a:path>
                </a:pathLst>
              </a:custGeom>
              <a:noFill/>
              <a:ln w="59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" name="Google Shape;673;p13"/>
              <p:cNvSpPr/>
              <p:nvPr/>
            </p:nvSpPr>
            <p:spPr>
              <a:xfrm>
                <a:off x="1392150" y="3511775"/>
                <a:ext cx="37825" cy="25225"/>
              </a:xfrm>
              <a:custGeom>
                <a:avLst/>
                <a:gdLst/>
                <a:ahLst/>
                <a:cxnLst/>
                <a:rect l="l" t="t" r="r" b="b"/>
                <a:pathLst>
                  <a:path w="1513" h="1009" fill="none" extrusionOk="0">
                    <a:moveTo>
                      <a:pt x="0" y="0"/>
                    </a:moveTo>
                    <a:cubicBezTo>
                      <a:pt x="505" y="266"/>
                      <a:pt x="1009" y="584"/>
                      <a:pt x="1513" y="1008"/>
                    </a:cubicBezTo>
                  </a:path>
                </a:pathLst>
              </a:custGeom>
              <a:noFill/>
              <a:ln w="59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" name="Google Shape;674;p13"/>
              <p:cNvSpPr/>
              <p:nvPr/>
            </p:nvSpPr>
            <p:spPr>
              <a:xfrm>
                <a:off x="828400" y="3891525"/>
                <a:ext cx="1292000" cy="555425"/>
              </a:xfrm>
              <a:custGeom>
                <a:avLst/>
                <a:gdLst/>
                <a:ahLst/>
                <a:cxnLst/>
                <a:rect l="l" t="t" r="r" b="b"/>
                <a:pathLst>
                  <a:path w="51680" h="22217" extrusionOk="0">
                    <a:moveTo>
                      <a:pt x="35009" y="0"/>
                    </a:moveTo>
                    <a:cubicBezTo>
                      <a:pt x="33892" y="0"/>
                      <a:pt x="32760" y="108"/>
                      <a:pt x="31624" y="330"/>
                    </a:cubicBezTo>
                    <a:lnTo>
                      <a:pt x="14777" y="3646"/>
                    </a:lnTo>
                    <a:cubicBezTo>
                      <a:pt x="5943" y="5397"/>
                      <a:pt x="0" y="13462"/>
                      <a:pt x="690" y="22217"/>
                    </a:cubicBezTo>
                    <a:lnTo>
                      <a:pt x="51680" y="12189"/>
                    </a:lnTo>
                    <a:cubicBezTo>
                      <a:pt x="49346" y="4887"/>
                      <a:pt x="42544" y="0"/>
                      <a:pt x="3500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" name="Google Shape;675;p13"/>
              <p:cNvSpPr/>
              <p:nvPr/>
            </p:nvSpPr>
            <p:spPr>
              <a:xfrm>
                <a:off x="1022050" y="3392800"/>
                <a:ext cx="709050" cy="669475"/>
              </a:xfrm>
              <a:custGeom>
                <a:avLst/>
                <a:gdLst/>
                <a:ahLst/>
                <a:cxnLst/>
                <a:rect l="l" t="t" r="r" b="b"/>
                <a:pathLst>
                  <a:path w="28362" h="26779" extrusionOk="0">
                    <a:moveTo>
                      <a:pt x="12200" y="0"/>
                    </a:moveTo>
                    <a:cubicBezTo>
                      <a:pt x="11714" y="0"/>
                      <a:pt x="11229" y="47"/>
                      <a:pt x="10745" y="143"/>
                    </a:cubicBezTo>
                    <a:cubicBezTo>
                      <a:pt x="3556" y="1549"/>
                      <a:pt x="1" y="13275"/>
                      <a:pt x="2654" y="26779"/>
                    </a:cubicBezTo>
                    <a:lnTo>
                      <a:pt x="4617" y="26407"/>
                    </a:lnTo>
                    <a:cubicBezTo>
                      <a:pt x="2733" y="16963"/>
                      <a:pt x="4193" y="8049"/>
                      <a:pt x="7774" y="4123"/>
                    </a:cubicBezTo>
                    <a:lnTo>
                      <a:pt x="11886" y="24975"/>
                    </a:lnTo>
                    <a:lnTo>
                      <a:pt x="13823" y="24577"/>
                    </a:lnTo>
                    <a:lnTo>
                      <a:pt x="9525" y="2690"/>
                    </a:lnTo>
                    <a:cubicBezTo>
                      <a:pt x="10029" y="2398"/>
                      <a:pt x="10560" y="2213"/>
                      <a:pt x="11143" y="2080"/>
                    </a:cubicBezTo>
                    <a:cubicBezTo>
                      <a:pt x="11477" y="2015"/>
                      <a:pt x="11813" y="1984"/>
                      <a:pt x="12152" y="1984"/>
                    </a:cubicBezTo>
                    <a:cubicBezTo>
                      <a:pt x="17810" y="1984"/>
                      <a:pt x="24170" y="10772"/>
                      <a:pt x="26398" y="22110"/>
                    </a:cubicBezTo>
                    <a:lnTo>
                      <a:pt x="28361" y="21738"/>
                    </a:lnTo>
                    <a:cubicBezTo>
                      <a:pt x="25861" y="9114"/>
                      <a:pt x="18973" y="0"/>
                      <a:pt x="1220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" name="Google Shape;676;p13"/>
              <p:cNvSpPr/>
              <p:nvPr/>
            </p:nvSpPr>
            <p:spPr>
              <a:xfrm>
                <a:off x="1336425" y="3964100"/>
                <a:ext cx="367475" cy="261350"/>
              </a:xfrm>
              <a:custGeom>
                <a:avLst/>
                <a:gdLst/>
                <a:ahLst/>
                <a:cxnLst/>
                <a:rect l="l" t="t" r="r" b="b"/>
                <a:pathLst>
                  <a:path w="14699" h="10454" extrusionOk="0">
                    <a:moveTo>
                      <a:pt x="13664" y="0"/>
                    </a:moveTo>
                    <a:lnTo>
                      <a:pt x="1" y="2680"/>
                    </a:lnTo>
                    <a:cubicBezTo>
                      <a:pt x="1" y="2813"/>
                      <a:pt x="27" y="2945"/>
                      <a:pt x="54" y="3104"/>
                    </a:cubicBezTo>
                    <a:cubicBezTo>
                      <a:pt x="917" y="7396"/>
                      <a:pt x="4121" y="10453"/>
                      <a:pt x="7510" y="10453"/>
                    </a:cubicBezTo>
                    <a:cubicBezTo>
                      <a:pt x="7871" y="10453"/>
                      <a:pt x="8234" y="10418"/>
                      <a:pt x="8597" y="10347"/>
                    </a:cubicBezTo>
                    <a:cubicBezTo>
                      <a:pt x="12390" y="9604"/>
                      <a:pt x="14698" y="5147"/>
                      <a:pt x="13743" y="398"/>
                    </a:cubicBezTo>
                    <a:cubicBezTo>
                      <a:pt x="13717" y="266"/>
                      <a:pt x="13690" y="133"/>
                      <a:pt x="1366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" name="Google Shape;677;p13"/>
              <p:cNvSpPr/>
              <p:nvPr/>
            </p:nvSpPr>
            <p:spPr>
              <a:xfrm>
                <a:off x="1377550" y="4026450"/>
                <a:ext cx="78950" cy="49750"/>
              </a:xfrm>
              <a:custGeom>
                <a:avLst/>
                <a:gdLst/>
                <a:ahLst/>
                <a:cxnLst/>
                <a:rect l="l" t="t" r="r" b="b"/>
                <a:pathLst>
                  <a:path w="3158" h="1990" fill="none" extrusionOk="0">
                    <a:moveTo>
                      <a:pt x="1" y="637"/>
                    </a:moveTo>
                    <a:cubicBezTo>
                      <a:pt x="399" y="1459"/>
                      <a:pt x="1142" y="1990"/>
                      <a:pt x="1858" y="1831"/>
                    </a:cubicBezTo>
                    <a:cubicBezTo>
                      <a:pt x="2601" y="1698"/>
                      <a:pt x="3078" y="955"/>
                      <a:pt x="3158" y="0"/>
                    </a:cubicBezTo>
                    <a:close/>
                  </a:path>
                </a:pathLst>
              </a:custGeom>
              <a:noFill/>
              <a:ln w="59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" name="Google Shape;678;p13"/>
              <p:cNvSpPr/>
              <p:nvPr/>
            </p:nvSpPr>
            <p:spPr>
              <a:xfrm>
                <a:off x="1059875" y="4114650"/>
                <a:ext cx="103475" cy="20600"/>
              </a:xfrm>
              <a:custGeom>
                <a:avLst/>
                <a:gdLst/>
                <a:ahLst/>
                <a:cxnLst/>
                <a:rect l="l" t="t" r="r" b="b"/>
                <a:pathLst>
                  <a:path w="4139" h="824" fill="none" extrusionOk="0">
                    <a:moveTo>
                      <a:pt x="0" y="823"/>
                    </a:moveTo>
                    <a:lnTo>
                      <a:pt x="4139" y="1"/>
                    </a:lnTo>
                  </a:path>
                </a:pathLst>
              </a:custGeom>
              <a:noFill/>
              <a:ln w="59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" name="Google Shape;679;p13"/>
              <p:cNvSpPr/>
              <p:nvPr/>
            </p:nvSpPr>
            <p:spPr>
              <a:xfrm>
                <a:off x="1066500" y="4147150"/>
                <a:ext cx="103500" cy="20600"/>
              </a:xfrm>
              <a:custGeom>
                <a:avLst/>
                <a:gdLst/>
                <a:ahLst/>
                <a:cxnLst/>
                <a:rect l="l" t="t" r="r" b="b"/>
                <a:pathLst>
                  <a:path w="4140" h="824" fill="none" extrusionOk="0">
                    <a:moveTo>
                      <a:pt x="0" y="823"/>
                    </a:moveTo>
                    <a:lnTo>
                      <a:pt x="4139" y="1"/>
                    </a:lnTo>
                  </a:path>
                </a:pathLst>
              </a:custGeom>
              <a:noFill/>
              <a:ln w="59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" name="Google Shape;680;p13"/>
              <p:cNvSpPr/>
              <p:nvPr/>
            </p:nvSpPr>
            <p:spPr>
              <a:xfrm>
                <a:off x="1073125" y="4179650"/>
                <a:ext cx="102825" cy="20575"/>
              </a:xfrm>
              <a:custGeom>
                <a:avLst/>
                <a:gdLst/>
                <a:ahLst/>
                <a:cxnLst/>
                <a:rect l="l" t="t" r="r" b="b"/>
                <a:pathLst>
                  <a:path w="4113" h="823" fill="none" extrusionOk="0">
                    <a:moveTo>
                      <a:pt x="1" y="823"/>
                    </a:moveTo>
                    <a:lnTo>
                      <a:pt x="4113" y="1"/>
                    </a:lnTo>
                  </a:path>
                </a:pathLst>
              </a:custGeom>
              <a:noFill/>
              <a:ln w="59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13"/>
              <p:cNvSpPr/>
              <p:nvPr/>
            </p:nvSpPr>
            <p:spPr>
              <a:xfrm>
                <a:off x="1865700" y="3924975"/>
                <a:ext cx="175775" cy="153225"/>
              </a:xfrm>
              <a:custGeom>
                <a:avLst/>
                <a:gdLst/>
                <a:ahLst/>
                <a:cxnLst/>
                <a:rect l="l" t="t" r="r" b="b"/>
                <a:pathLst>
                  <a:path w="7031" h="6129" fill="none" extrusionOk="0">
                    <a:moveTo>
                      <a:pt x="7031" y="5041"/>
                    </a:moveTo>
                    <a:cubicBezTo>
                      <a:pt x="6580" y="5333"/>
                      <a:pt x="6076" y="5518"/>
                      <a:pt x="5519" y="5624"/>
                    </a:cubicBezTo>
                    <a:cubicBezTo>
                      <a:pt x="3051" y="6129"/>
                      <a:pt x="637" y="4510"/>
                      <a:pt x="160" y="2043"/>
                    </a:cubicBezTo>
                    <a:cubicBezTo>
                      <a:pt x="1" y="1327"/>
                      <a:pt x="27" y="637"/>
                      <a:pt x="213" y="0"/>
                    </a:cubicBezTo>
                  </a:path>
                </a:pathLst>
              </a:custGeom>
              <a:solidFill>
                <a:schemeClr val="lt1"/>
              </a:solidFill>
              <a:ln w="59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" name="Google Shape;682;p13"/>
              <p:cNvSpPr/>
              <p:nvPr/>
            </p:nvSpPr>
            <p:spPr>
              <a:xfrm>
                <a:off x="911975" y="4232700"/>
                <a:ext cx="316375" cy="198350"/>
              </a:xfrm>
              <a:custGeom>
                <a:avLst/>
                <a:gdLst/>
                <a:ahLst/>
                <a:cxnLst/>
                <a:rect l="l" t="t" r="r" b="b"/>
                <a:pathLst>
                  <a:path w="12655" h="7934" fill="none" extrusionOk="0">
                    <a:moveTo>
                      <a:pt x="12655" y="5572"/>
                    </a:moveTo>
                    <a:cubicBezTo>
                      <a:pt x="12655" y="5519"/>
                      <a:pt x="12628" y="5493"/>
                      <a:pt x="12628" y="5466"/>
                    </a:cubicBezTo>
                    <a:cubicBezTo>
                      <a:pt x="11991" y="2150"/>
                      <a:pt x="8781" y="1"/>
                      <a:pt x="5465" y="638"/>
                    </a:cubicBezTo>
                    <a:cubicBezTo>
                      <a:pt x="2149" y="1301"/>
                      <a:pt x="0" y="4511"/>
                      <a:pt x="663" y="7827"/>
                    </a:cubicBezTo>
                    <a:cubicBezTo>
                      <a:pt x="663" y="7854"/>
                      <a:pt x="663" y="7880"/>
                      <a:pt x="690" y="7933"/>
                    </a:cubicBezTo>
                  </a:path>
                </a:pathLst>
              </a:custGeom>
              <a:noFill/>
              <a:ln w="59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683;p13"/>
              <p:cNvSpPr/>
              <p:nvPr/>
            </p:nvSpPr>
            <p:spPr>
              <a:xfrm>
                <a:off x="962375" y="4292375"/>
                <a:ext cx="231500" cy="212950"/>
              </a:xfrm>
              <a:custGeom>
                <a:avLst/>
                <a:gdLst/>
                <a:ahLst/>
                <a:cxnLst/>
                <a:rect l="l" t="t" r="r" b="b"/>
                <a:pathLst>
                  <a:path w="9260" h="8518" extrusionOk="0">
                    <a:moveTo>
                      <a:pt x="4624" y="1"/>
                    </a:moveTo>
                    <a:cubicBezTo>
                      <a:pt x="4350" y="1"/>
                      <a:pt x="4072" y="27"/>
                      <a:pt x="3794" y="81"/>
                    </a:cubicBezTo>
                    <a:cubicBezTo>
                      <a:pt x="1486" y="532"/>
                      <a:pt x="0" y="2761"/>
                      <a:pt x="451" y="5069"/>
                    </a:cubicBezTo>
                    <a:cubicBezTo>
                      <a:pt x="849" y="7102"/>
                      <a:pt x="2625" y="8518"/>
                      <a:pt x="4621" y="8518"/>
                    </a:cubicBezTo>
                    <a:cubicBezTo>
                      <a:pt x="4890" y="8518"/>
                      <a:pt x="5164" y="8492"/>
                      <a:pt x="5439" y="8438"/>
                    </a:cubicBezTo>
                    <a:cubicBezTo>
                      <a:pt x="7747" y="7987"/>
                      <a:pt x="9259" y="5732"/>
                      <a:pt x="8808" y="3424"/>
                    </a:cubicBezTo>
                    <a:cubicBezTo>
                      <a:pt x="8412" y="1394"/>
                      <a:pt x="6620" y="1"/>
                      <a:pt x="46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684;p13"/>
              <p:cNvSpPr/>
              <p:nvPr/>
            </p:nvSpPr>
            <p:spPr>
              <a:xfrm>
                <a:off x="1014100" y="4340250"/>
                <a:ext cx="127375" cy="117025"/>
              </a:xfrm>
              <a:custGeom>
                <a:avLst/>
                <a:gdLst/>
                <a:ahLst/>
                <a:cxnLst/>
                <a:rect l="l" t="t" r="r" b="b"/>
                <a:pathLst>
                  <a:path w="5095" h="4681" extrusionOk="0">
                    <a:moveTo>
                      <a:pt x="2577" y="0"/>
                    </a:moveTo>
                    <a:cubicBezTo>
                      <a:pt x="2419" y="0"/>
                      <a:pt x="2258" y="16"/>
                      <a:pt x="2096" y="50"/>
                    </a:cubicBezTo>
                    <a:cubicBezTo>
                      <a:pt x="823" y="289"/>
                      <a:pt x="1" y="1509"/>
                      <a:pt x="266" y="2782"/>
                    </a:cubicBezTo>
                    <a:cubicBezTo>
                      <a:pt x="477" y="3907"/>
                      <a:pt x="1475" y="4681"/>
                      <a:pt x="2565" y="4681"/>
                    </a:cubicBezTo>
                    <a:cubicBezTo>
                      <a:pt x="2708" y="4681"/>
                      <a:pt x="2853" y="4667"/>
                      <a:pt x="2998" y="4639"/>
                    </a:cubicBezTo>
                    <a:cubicBezTo>
                      <a:pt x="4272" y="4374"/>
                      <a:pt x="5094" y="3154"/>
                      <a:pt x="4856" y="1880"/>
                    </a:cubicBezTo>
                    <a:cubicBezTo>
                      <a:pt x="4647" y="768"/>
                      <a:pt x="3670" y="0"/>
                      <a:pt x="257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" name="Google Shape;685;p13"/>
              <p:cNvSpPr/>
              <p:nvPr/>
            </p:nvSpPr>
            <p:spPr>
              <a:xfrm>
                <a:off x="1041950" y="4362700"/>
                <a:ext cx="72325" cy="72325"/>
              </a:xfrm>
              <a:custGeom>
                <a:avLst/>
                <a:gdLst/>
                <a:ahLst/>
                <a:cxnLst/>
                <a:rect l="l" t="t" r="r" b="b"/>
                <a:pathLst>
                  <a:path w="2893" h="2893" fill="none" extrusionOk="0">
                    <a:moveTo>
                      <a:pt x="2760" y="1195"/>
                    </a:moveTo>
                    <a:cubicBezTo>
                      <a:pt x="2893" y="1911"/>
                      <a:pt x="2415" y="2601"/>
                      <a:pt x="1699" y="2733"/>
                    </a:cubicBezTo>
                    <a:cubicBezTo>
                      <a:pt x="982" y="2892"/>
                      <a:pt x="293" y="2415"/>
                      <a:pt x="133" y="1699"/>
                    </a:cubicBezTo>
                    <a:cubicBezTo>
                      <a:pt x="1" y="982"/>
                      <a:pt x="478" y="266"/>
                      <a:pt x="1195" y="133"/>
                    </a:cubicBezTo>
                    <a:cubicBezTo>
                      <a:pt x="1911" y="1"/>
                      <a:pt x="2601" y="452"/>
                      <a:pt x="2760" y="1195"/>
                    </a:cubicBezTo>
                    <a:close/>
                  </a:path>
                </a:pathLst>
              </a:custGeom>
              <a:noFill/>
              <a:ln w="59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" name="Google Shape;686;p13"/>
              <p:cNvSpPr/>
              <p:nvPr/>
            </p:nvSpPr>
            <p:spPr>
              <a:xfrm>
                <a:off x="1676675" y="4082150"/>
                <a:ext cx="316400" cy="197675"/>
              </a:xfrm>
              <a:custGeom>
                <a:avLst/>
                <a:gdLst/>
                <a:ahLst/>
                <a:cxnLst/>
                <a:rect l="l" t="t" r="r" b="b"/>
                <a:pathLst>
                  <a:path w="12656" h="7907" fill="none" extrusionOk="0">
                    <a:moveTo>
                      <a:pt x="12655" y="5572"/>
                    </a:moveTo>
                    <a:cubicBezTo>
                      <a:pt x="12629" y="5519"/>
                      <a:pt x="12629" y="5492"/>
                      <a:pt x="12629" y="5466"/>
                    </a:cubicBezTo>
                    <a:cubicBezTo>
                      <a:pt x="11965" y="2150"/>
                      <a:pt x="8755" y="1"/>
                      <a:pt x="5466" y="637"/>
                    </a:cubicBezTo>
                    <a:cubicBezTo>
                      <a:pt x="2150" y="1301"/>
                      <a:pt x="1" y="4511"/>
                      <a:pt x="637" y="7827"/>
                    </a:cubicBezTo>
                    <a:cubicBezTo>
                      <a:pt x="664" y="7853"/>
                      <a:pt x="664" y="7880"/>
                      <a:pt x="664" y="7907"/>
                    </a:cubicBezTo>
                  </a:path>
                </a:pathLst>
              </a:custGeom>
              <a:noFill/>
              <a:ln w="59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" name="Google Shape;687;p13"/>
              <p:cNvSpPr/>
              <p:nvPr/>
            </p:nvSpPr>
            <p:spPr>
              <a:xfrm>
                <a:off x="1726425" y="4141575"/>
                <a:ext cx="232825" cy="213000"/>
              </a:xfrm>
              <a:custGeom>
                <a:avLst/>
                <a:gdLst/>
                <a:ahLst/>
                <a:cxnLst/>
                <a:rect l="l" t="t" r="r" b="b"/>
                <a:pathLst>
                  <a:path w="9313" h="8520" extrusionOk="0">
                    <a:moveTo>
                      <a:pt x="4666" y="1"/>
                    </a:moveTo>
                    <a:cubicBezTo>
                      <a:pt x="2689" y="1"/>
                      <a:pt x="917" y="1368"/>
                      <a:pt x="478" y="3381"/>
                    </a:cubicBezTo>
                    <a:cubicBezTo>
                      <a:pt x="0" y="5689"/>
                      <a:pt x="1459" y="7944"/>
                      <a:pt x="3768" y="8421"/>
                    </a:cubicBezTo>
                    <a:cubicBezTo>
                      <a:pt x="4068" y="8488"/>
                      <a:pt x="4369" y="8520"/>
                      <a:pt x="4666" y="8520"/>
                    </a:cubicBezTo>
                    <a:cubicBezTo>
                      <a:pt x="6620" y="8520"/>
                      <a:pt x="8394" y="7139"/>
                      <a:pt x="8808" y="5158"/>
                    </a:cubicBezTo>
                    <a:cubicBezTo>
                      <a:pt x="9312" y="2850"/>
                      <a:pt x="7827" y="595"/>
                      <a:pt x="5545" y="91"/>
                    </a:cubicBezTo>
                    <a:cubicBezTo>
                      <a:pt x="5250" y="30"/>
                      <a:pt x="4956" y="1"/>
                      <a:pt x="46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" name="Google Shape;688;p13"/>
              <p:cNvSpPr/>
              <p:nvPr/>
            </p:nvSpPr>
            <p:spPr>
              <a:xfrm>
                <a:off x="1778825" y="4189675"/>
                <a:ext cx="127350" cy="117050"/>
              </a:xfrm>
              <a:custGeom>
                <a:avLst/>
                <a:gdLst/>
                <a:ahLst/>
                <a:cxnLst/>
                <a:rect l="l" t="t" r="r" b="b"/>
                <a:pathLst>
                  <a:path w="5094" h="4682" extrusionOk="0">
                    <a:moveTo>
                      <a:pt x="2575" y="1"/>
                    </a:moveTo>
                    <a:cubicBezTo>
                      <a:pt x="2418" y="1"/>
                      <a:pt x="2257" y="17"/>
                      <a:pt x="2096" y="51"/>
                    </a:cubicBezTo>
                    <a:cubicBezTo>
                      <a:pt x="823" y="289"/>
                      <a:pt x="0" y="1510"/>
                      <a:pt x="265" y="2783"/>
                    </a:cubicBezTo>
                    <a:cubicBezTo>
                      <a:pt x="476" y="3908"/>
                      <a:pt x="1475" y="4681"/>
                      <a:pt x="2564" y="4681"/>
                    </a:cubicBezTo>
                    <a:cubicBezTo>
                      <a:pt x="2708" y="4681"/>
                      <a:pt x="2853" y="4668"/>
                      <a:pt x="2998" y="4640"/>
                    </a:cubicBezTo>
                    <a:cubicBezTo>
                      <a:pt x="4271" y="4375"/>
                      <a:pt x="5094" y="3155"/>
                      <a:pt x="4855" y="1881"/>
                    </a:cubicBezTo>
                    <a:cubicBezTo>
                      <a:pt x="4623" y="769"/>
                      <a:pt x="3663" y="1"/>
                      <a:pt x="25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689;p13"/>
              <p:cNvSpPr/>
              <p:nvPr/>
            </p:nvSpPr>
            <p:spPr>
              <a:xfrm>
                <a:off x="1806675" y="4211475"/>
                <a:ext cx="72325" cy="73000"/>
              </a:xfrm>
              <a:custGeom>
                <a:avLst/>
                <a:gdLst/>
                <a:ahLst/>
                <a:cxnLst/>
                <a:rect l="l" t="t" r="r" b="b"/>
                <a:pathLst>
                  <a:path w="2893" h="2920" fill="none" extrusionOk="0">
                    <a:moveTo>
                      <a:pt x="2733" y="1195"/>
                    </a:moveTo>
                    <a:cubicBezTo>
                      <a:pt x="2892" y="1938"/>
                      <a:pt x="2415" y="2627"/>
                      <a:pt x="1698" y="2760"/>
                    </a:cubicBezTo>
                    <a:cubicBezTo>
                      <a:pt x="982" y="2919"/>
                      <a:pt x="266" y="2442"/>
                      <a:pt x="133" y="1725"/>
                    </a:cubicBezTo>
                    <a:cubicBezTo>
                      <a:pt x="0" y="1009"/>
                      <a:pt x="451" y="293"/>
                      <a:pt x="1194" y="160"/>
                    </a:cubicBezTo>
                    <a:cubicBezTo>
                      <a:pt x="1911" y="1"/>
                      <a:pt x="2600" y="479"/>
                      <a:pt x="2733" y="1195"/>
                    </a:cubicBezTo>
                    <a:close/>
                  </a:path>
                </a:pathLst>
              </a:custGeom>
              <a:noFill/>
              <a:ln w="59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90" name="Google Shape;690;p13"/>
          <p:cNvGrpSpPr/>
          <p:nvPr/>
        </p:nvGrpSpPr>
        <p:grpSpPr>
          <a:xfrm>
            <a:off x="6407728" y="3456006"/>
            <a:ext cx="2953782" cy="1687482"/>
            <a:chOff x="6481313" y="3456006"/>
            <a:chExt cx="2953782" cy="1687482"/>
          </a:xfrm>
        </p:grpSpPr>
        <p:sp>
          <p:nvSpPr>
            <p:cNvPr id="691" name="Google Shape;691;p13"/>
            <p:cNvSpPr/>
            <p:nvPr/>
          </p:nvSpPr>
          <p:spPr>
            <a:xfrm>
              <a:off x="6481313" y="4482300"/>
              <a:ext cx="2953782" cy="661188"/>
            </a:xfrm>
            <a:custGeom>
              <a:avLst/>
              <a:gdLst/>
              <a:ahLst/>
              <a:cxnLst/>
              <a:rect l="l" t="t" r="r" b="b"/>
              <a:pathLst>
                <a:path w="100409" h="22476" extrusionOk="0">
                  <a:moveTo>
                    <a:pt x="56124" y="1"/>
                  </a:moveTo>
                  <a:cubicBezTo>
                    <a:pt x="55965" y="1"/>
                    <a:pt x="55807" y="2"/>
                    <a:pt x="55648" y="6"/>
                  </a:cubicBezTo>
                  <a:cubicBezTo>
                    <a:pt x="49108" y="135"/>
                    <a:pt x="42690" y="3098"/>
                    <a:pt x="38562" y="7890"/>
                  </a:cubicBezTo>
                  <a:cubicBezTo>
                    <a:pt x="35923" y="10957"/>
                    <a:pt x="33883" y="14956"/>
                    <a:pt x="29917" y="16235"/>
                  </a:cubicBezTo>
                  <a:cubicBezTo>
                    <a:pt x="29002" y="16529"/>
                    <a:pt x="28080" y="16650"/>
                    <a:pt x="27152" y="16650"/>
                  </a:cubicBezTo>
                  <a:cubicBezTo>
                    <a:pt x="23463" y="16650"/>
                    <a:pt x="19678" y="14738"/>
                    <a:pt x="15882" y="14195"/>
                  </a:cubicBezTo>
                  <a:cubicBezTo>
                    <a:pt x="15225" y="14102"/>
                    <a:pt x="14564" y="14057"/>
                    <a:pt x="13906" y="14057"/>
                  </a:cubicBezTo>
                  <a:cubicBezTo>
                    <a:pt x="8119" y="14057"/>
                    <a:pt x="2435" y="17519"/>
                    <a:pt x="1" y="22475"/>
                  </a:cubicBezTo>
                  <a:lnTo>
                    <a:pt x="100409" y="22475"/>
                  </a:lnTo>
                  <a:cubicBezTo>
                    <a:pt x="99713" y="19440"/>
                    <a:pt x="95917" y="17214"/>
                    <a:pt x="92404" y="16623"/>
                  </a:cubicBezTo>
                  <a:cubicBezTo>
                    <a:pt x="88235" y="15919"/>
                    <a:pt x="83695" y="16340"/>
                    <a:pt x="80060" y="14300"/>
                  </a:cubicBezTo>
                  <a:cubicBezTo>
                    <a:pt x="77114" y="12633"/>
                    <a:pt x="75341" y="9638"/>
                    <a:pt x="73067" y="7210"/>
                  </a:cubicBezTo>
                  <a:cubicBezTo>
                    <a:pt x="68842" y="2692"/>
                    <a:pt x="62505" y="1"/>
                    <a:pt x="561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92" name="Google Shape;692;p13"/>
            <p:cNvGrpSpPr/>
            <p:nvPr/>
          </p:nvGrpSpPr>
          <p:grpSpPr>
            <a:xfrm>
              <a:off x="8316797" y="3456006"/>
              <a:ext cx="959470" cy="1525295"/>
              <a:chOff x="5058500" y="579525"/>
              <a:chExt cx="453500" cy="720975"/>
            </a:xfrm>
          </p:grpSpPr>
          <p:sp>
            <p:nvSpPr>
              <p:cNvPr id="693" name="Google Shape;693;p13"/>
              <p:cNvSpPr/>
              <p:nvPr/>
            </p:nvSpPr>
            <p:spPr>
              <a:xfrm>
                <a:off x="5180725" y="579525"/>
                <a:ext cx="208850" cy="142650"/>
              </a:xfrm>
              <a:custGeom>
                <a:avLst/>
                <a:gdLst/>
                <a:ahLst/>
                <a:cxnLst/>
                <a:rect l="l" t="t" r="r" b="b"/>
                <a:pathLst>
                  <a:path w="8354" h="5706" extrusionOk="0">
                    <a:moveTo>
                      <a:pt x="4181" y="1"/>
                    </a:moveTo>
                    <a:cubicBezTo>
                      <a:pt x="3851" y="1"/>
                      <a:pt x="3521" y="132"/>
                      <a:pt x="3335" y="395"/>
                    </a:cubicBezTo>
                    <a:lnTo>
                      <a:pt x="3327" y="395"/>
                    </a:lnTo>
                    <a:lnTo>
                      <a:pt x="1854" y="2459"/>
                    </a:lnTo>
                    <a:lnTo>
                      <a:pt x="381" y="4515"/>
                    </a:lnTo>
                    <a:cubicBezTo>
                      <a:pt x="0" y="5042"/>
                      <a:pt x="478" y="5705"/>
                      <a:pt x="1231" y="5705"/>
                    </a:cubicBezTo>
                    <a:lnTo>
                      <a:pt x="7131" y="5705"/>
                    </a:lnTo>
                    <a:cubicBezTo>
                      <a:pt x="7884" y="5705"/>
                      <a:pt x="8354" y="5050"/>
                      <a:pt x="7981" y="4515"/>
                    </a:cubicBezTo>
                    <a:lnTo>
                      <a:pt x="6500" y="2459"/>
                    </a:lnTo>
                    <a:lnTo>
                      <a:pt x="5027" y="395"/>
                    </a:lnTo>
                    <a:cubicBezTo>
                      <a:pt x="4841" y="132"/>
                      <a:pt x="4511" y="1"/>
                      <a:pt x="418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" name="Google Shape;694;p13"/>
              <p:cNvSpPr/>
              <p:nvPr/>
            </p:nvSpPr>
            <p:spPr>
              <a:xfrm>
                <a:off x="5266525" y="600400"/>
                <a:ext cx="15000" cy="18575"/>
              </a:xfrm>
              <a:custGeom>
                <a:avLst/>
                <a:gdLst/>
                <a:ahLst/>
                <a:cxnLst/>
                <a:rect l="l" t="t" r="r" b="b"/>
                <a:pathLst>
                  <a:path w="600" h="743" extrusionOk="0">
                    <a:moveTo>
                      <a:pt x="507" y="0"/>
                    </a:moveTo>
                    <a:cubicBezTo>
                      <a:pt x="480" y="0"/>
                      <a:pt x="453" y="13"/>
                      <a:pt x="437" y="38"/>
                    </a:cubicBezTo>
                    <a:lnTo>
                      <a:pt x="33" y="605"/>
                    </a:lnTo>
                    <a:cubicBezTo>
                      <a:pt x="0" y="645"/>
                      <a:pt x="8" y="694"/>
                      <a:pt x="49" y="726"/>
                    </a:cubicBezTo>
                    <a:cubicBezTo>
                      <a:pt x="65" y="734"/>
                      <a:pt x="81" y="742"/>
                      <a:pt x="97" y="742"/>
                    </a:cubicBezTo>
                    <a:cubicBezTo>
                      <a:pt x="122" y="742"/>
                      <a:pt x="146" y="726"/>
                      <a:pt x="162" y="702"/>
                    </a:cubicBezTo>
                    <a:lnTo>
                      <a:pt x="575" y="135"/>
                    </a:lnTo>
                    <a:cubicBezTo>
                      <a:pt x="599" y="95"/>
                      <a:pt x="591" y="46"/>
                      <a:pt x="551" y="14"/>
                    </a:cubicBezTo>
                    <a:cubicBezTo>
                      <a:pt x="539" y="5"/>
                      <a:pt x="523" y="0"/>
                      <a:pt x="5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" name="Google Shape;695;p13"/>
              <p:cNvSpPr/>
              <p:nvPr/>
            </p:nvSpPr>
            <p:spPr>
              <a:xfrm>
                <a:off x="5227050" y="623850"/>
                <a:ext cx="37875" cy="50350"/>
              </a:xfrm>
              <a:custGeom>
                <a:avLst/>
                <a:gdLst/>
                <a:ahLst/>
                <a:cxnLst/>
                <a:rect l="l" t="t" r="r" b="b"/>
                <a:pathLst>
                  <a:path w="1515" h="2014" extrusionOk="0">
                    <a:moveTo>
                      <a:pt x="1416" y="1"/>
                    </a:moveTo>
                    <a:cubicBezTo>
                      <a:pt x="1390" y="1"/>
                      <a:pt x="1364" y="11"/>
                      <a:pt x="1345" y="31"/>
                    </a:cubicBezTo>
                    <a:lnTo>
                      <a:pt x="25" y="1876"/>
                    </a:lnTo>
                    <a:cubicBezTo>
                      <a:pt x="1" y="1917"/>
                      <a:pt x="9" y="1965"/>
                      <a:pt x="41" y="1998"/>
                    </a:cubicBezTo>
                    <a:cubicBezTo>
                      <a:pt x="58" y="2006"/>
                      <a:pt x="74" y="2014"/>
                      <a:pt x="90" y="2014"/>
                    </a:cubicBezTo>
                    <a:lnTo>
                      <a:pt x="98" y="2014"/>
                    </a:lnTo>
                    <a:cubicBezTo>
                      <a:pt x="122" y="2014"/>
                      <a:pt x="147" y="1998"/>
                      <a:pt x="163" y="1982"/>
                    </a:cubicBezTo>
                    <a:lnTo>
                      <a:pt x="1482" y="128"/>
                    </a:lnTo>
                    <a:cubicBezTo>
                      <a:pt x="1515" y="96"/>
                      <a:pt x="1498" y="39"/>
                      <a:pt x="1466" y="15"/>
                    </a:cubicBezTo>
                    <a:cubicBezTo>
                      <a:pt x="1450" y="5"/>
                      <a:pt x="1433" y="1"/>
                      <a:pt x="14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13"/>
              <p:cNvSpPr/>
              <p:nvPr/>
            </p:nvSpPr>
            <p:spPr>
              <a:xfrm>
                <a:off x="5192650" y="728425"/>
                <a:ext cx="185200" cy="166950"/>
              </a:xfrm>
              <a:custGeom>
                <a:avLst/>
                <a:gdLst/>
                <a:ahLst/>
                <a:cxnLst/>
                <a:rect l="l" t="t" r="r" b="b"/>
                <a:pathLst>
                  <a:path w="7408" h="6678" extrusionOk="0">
                    <a:moveTo>
                      <a:pt x="1741" y="0"/>
                    </a:moveTo>
                    <a:cubicBezTo>
                      <a:pt x="778" y="0"/>
                      <a:pt x="1" y="777"/>
                      <a:pt x="1" y="1732"/>
                    </a:cubicBezTo>
                    <a:lnTo>
                      <a:pt x="1" y="4946"/>
                    </a:lnTo>
                    <a:cubicBezTo>
                      <a:pt x="1" y="5901"/>
                      <a:pt x="786" y="6678"/>
                      <a:pt x="1741" y="6678"/>
                    </a:cubicBezTo>
                    <a:lnTo>
                      <a:pt x="5667" y="6678"/>
                    </a:lnTo>
                    <a:cubicBezTo>
                      <a:pt x="6630" y="6678"/>
                      <a:pt x="7407" y="5901"/>
                      <a:pt x="7407" y="4946"/>
                    </a:cubicBezTo>
                    <a:lnTo>
                      <a:pt x="7407" y="1732"/>
                    </a:lnTo>
                    <a:cubicBezTo>
                      <a:pt x="7407" y="777"/>
                      <a:pt x="6630" y="0"/>
                      <a:pt x="566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" name="Google Shape;697;p13"/>
              <p:cNvSpPr/>
              <p:nvPr/>
            </p:nvSpPr>
            <p:spPr>
              <a:xfrm>
                <a:off x="5210475" y="746625"/>
                <a:ext cx="4275" cy="84825"/>
              </a:xfrm>
              <a:custGeom>
                <a:avLst/>
                <a:gdLst/>
                <a:ahLst/>
                <a:cxnLst/>
                <a:rect l="l" t="t" r="r" b="b"/>
                <a:pathLst>
                  <a:path w="171" h="3393" extrusionOk="0">
                    <a:moveTo>
                      <a:pt x="81" y="1"/>
                    </a:moveTo>
                    <a:cubicBezTo>
                      <a:pt x="41" y="1"/>
                      <a:pt x="0" y="41"/>
                      <a:pt x="0" y="90"/>
                    </a:cubicBezTo>
                    <a:lnTo>
                      <a:pt x="0" y="3303"/>
                    </a:lnTo>
                    <a:cubicBezTo>
                      <a:pt x="0" y="3352"/>
                      <a:pt x="41" y="3392"/>
                      <a:pt x="81" y="3392"/>
                    </a:cubicBezTo>
                    <a:cubicBezTo>
                      <a:pt x="130" y="3392"/>
                      <a:pt x="170" y="3352"/>
                      <a:pt x="170" y="3303"/>
                    </a:cubicBezTo>
                    <a:lnTo>
                      <a:pt x="170" y="90"/>
                    </a:lnTo>
                    <a:cubicBezTo>
                      <a:pt x="170" y="41"/>
                      <a:pt x="130" y="1"/>
                      <a:pt x="8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13"/>
              <p:cNvSpPr/>
              <p:nvPr/>
            </p:nvSpPr>
            <p:spPr>
              <a:xfrm>
                <a:off x="5096750" y="901625"/>
                <a:ext cx="184975" cy="167175"/>
              </a:xfrm>
              <a:custGeom>
                <a:avLst/>
                <a:gdLst/>
                <a:ahLst/>
                <a:cxnLst/>
                <a:rect l="l" t="t" r="r" b="b"/>
                <a:pathLst>
                  <a:path w="7399" h="6687" extrusionOk="0">
                    <a:moveTo>
                      <a:pt x="1732" y="1"/>
                    </a:moveTo>
                    <a:cubicBezTo>
                      <a:pt x="777" y="1"/>
                      <a:pt x="0" y="778"/>
                      <a:pt x="0" y="1733"/>
                    </a:cubicBezTo>
                    <a:lnTo>
                      <a:pt x="0" y="4946"/>
                    </a:lnTo>
                    <a:cubicBezTo>
                      <a:pt x="0" y="5910"/>
                      <a:pt x="777" y="6687"/>
                      <a:pt x="1732" y="6687"/>
                    </a:cubicBezTo>
                    <a:lnTo>
                      <a:pt x="5666" y="6687"/>
                    </a:lnTo>
                    <a:cubicBezTo>
                      <a:pt x="6621" y="6687"/>
                      <a:pt x="7398" y="5910"/>
                      <a:pt x="7398" y="4946"/>
                    </a:cubicBezTo>
                    <a:lnTo>
                      <a:pt x="7398" y="1733"/>
                    </a:lnTo>
                    <a:cubicBezTo>
                      <a:pt x="7398" y="778"/>
                      <a:pt x="6621" y="1"/>
                      <a:pt x="56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13"/>
              <p:cNvSpPr/>
              <p:nvPr/>
            </p:nvSpPr>
            <p:spPr>
              <a:xfrm>
                <a:off x="5114350" y="929550"/>
                <a:ext cx="4275" cy="62975"/>
              </a:xfrm>
              <a:custGeom>
                <a:avLst/>
                <a:gdLst/>
                <a:ahLst/>
                <a:cxnLst/>
                <a:rect l="l" t="t" r="r" b="b"/>
                <a:pathLst>
                  <a:path w="171" h="2519" extrusionOk="0">
                    <a:moveTo>
                      <a:pt x="89" y="1"/>
                    </a:moveTo>
                    <a:cubicBezTo>
                      <a:pt x="41" y="1"/>
                      <a:pt x="0" y="41"/>
                      <a:pt x="0" y="82"/>
                    </a:cubicBezTo>
                    <a:lnTo>
                      <a:pt x="0" y="2437"/>
                    </a:lnTo>
                    <a:cubicBezTo>
                      <a:pt x="0" y="2486"/>
                      <a:pt x="41" y="2518"/>
                      <a:pt x="89" y="2518"/>
                    </a:cubicBezTo>
                    <a:cubicBezTo>
                      <a:pt x="130" y="2518"/>
                      <a:pt x="170" y="2486"/>
                      <a:pt x="170" y="2437"/>
                    </a:cubicBezTo>
                    <a:lnTo>
                      <a:pt x="170" y="82"/>
                    </a:lnTo>
                    <a:cubicBezTo>
                      <a:pt x="170" y="41"/>
                      <a:pt x="130" y="1"/>
                      <a:pt x="8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13"/>
              <p:cNvSpPr/>
              <p:nvPr/>
            </p:nvSpPr>
            <p:spPr>
              <a:xfrm>
                <a:off x="5288775" y="901625"/>
                <a:ext cx="184975" cy="167175"/>
              </a:xfrm>
              <a:custGeom>
                <a:avLst/>
                <a:gdLst/>
                <a:ahLst/>
                <a:cxnLst/>
                <a:rect l="l" t="t" r="r" b="b"/>
                <a:pathLst>
                  <a:path w="7399" h="6687" extrusionOk="0">
                    <a:moveTo>
                      <a:pt x="1733" y="1"/>
                    </a:moveTo>
                    <a:cubicBezTo>
                      <a:pt x="778" y="1"/>
                      <a:pt x="1" y="778"/>
                      <a:pt x="1" y="1733"/>
                    </a:cubicBezTo>
                    <a:lnTo>
                      <a:pt x="1" y="4946"/>
                    </a:lnTo>
                    <a:cubicBezTo>
                      <a:pt x="1" y="5910"/>
                      <a:pt x="778" y="6687"/>
                      <a:pt x="1733" y="6687"/>
                    </a:cubicBezTo>
                    <a:lnTo>
                      <a:pt x="5667" y="6687"/>
                    </a:lnTo>
                    <a:cubicBezTo>
                      <a:pt x="6622" y="6687"/>
                      <a:pt x="7399" y="5910"/>
                      <a:pt x="7399" y="4946"/>
                    </a:cubicBezTo>
                    <a:lnTo>
                      <a:pt x="7399" y="1733"/>
                    </a:lnTo>
                    <a:cubicBezTo>
                      <a:pt x="7399" y="778"/>
                      <a:pt x="6622" y="1"/>
                      <a:pt x="566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13"/>
              <p:cNvSpPr/>
              <p:nvPr/>
            </p:nvSpPr>
            <p:spPr>
              <a:xfrm>
                <a:off x="5306575" y="957075"/>
                <a:ext cx="4075" cy="45150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806" extrusionOk="0">
                    <a:moveTo>
                      <a:pt x="82" y="1"/>
                    </a:moveTo>
                    <a:cubicBezTo>
                      <a:pt x="33" y="1"/>
                      <a:pt x="1" y="33"/>
                      <a:pt x="1" y="82"/>
                    </a:cubicBezTo>
                    <a:lnTo>
                      <a:pt x="1" y="1725"/>
                    </a:lnTo>
                    <a:cubicBezTo>
                      <a:pt x="1" y="1765"/>
                      <a:pt x="33" y="1806"/>
                      <a:pt x="82" y="1806"/>
                    </a:cubicBezTo>
                    <a:cubicBezTo>
                      <a:pt x="130" y="1806"/>
                      <a:pt x="163" y="1765"/>
                      <a:pt x="163" y="1725"/>
                    </a:cubicBezTo>
                    <a:lnTo>
                      <a:pt x="163" y="82"/>
                    </a:lnTo>
                    <a:cubicBezTo>
                      <a:pt x="163" y="33"/>
                      <a:pt x="130" y="1"/>
                      <a:pt x="8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13"/>
              <p:cNvSpPr/>
              <p:nvPr/>
            </p:nvSpPr>
            <p:spPr>
              <a:xfrm>
                <a:off x="5306575" y="931575"/>
                <a:ext cx="4075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163" h="697" extrusionOk="0">
                    <a:moveTo>
                      <a:pt x="82" y="1"/>
                    </a:moveTo>
                    <a:cubicBezTo>
                      <a:pt x="33" y="1"/>
                      <a:pt x="1" y="33"/>
                      <a:pt x="1" y="82"/>
                    </a:cubicBezTo>
                    <a:lnTo>
                      <a:pt x="1" y="608"/>
                    </a:lnTo>
                    <a:cubicBezTo>
                      <a:pt x="1" y="656"/>
                      <a:pt x="33" y="697"/>
                      <a:pt x="82" y="697"/>
                    </a:cubicBezTo>
                    <a:cubicBezTo>
                      <a:pt x="130" y="697"/>
                      <a:pt x="163" y="656"/>
                      <a:pt x="163" y="608"/>
                    </a:cubicBezTo>
                    <a:lnTo>
                      <a:pt x="163" y="82"/>
                    </a:lnTo>
                    <a:cubicBezTo>
                      <a:pt x="163" y="33"/>
                      <a:pt x="130" y="1"/>
                      <a:pt x="8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13"/>
              <p:cNvSpPr/>
              <p:nvPr/>
            </p:nvSpPr>
            <p:spPr>
              <a:xfrm>
                <a:off x="5058500" y="1076675"/>
                <a:ext cx="453500" cy="223825"/>
              </a:xfrm>
              <a:custGeom>
                <a:avLst/>
                <a:gdLst/>
                <a:ahLst/>
                <a:cxnLst/>
                <a:rect l="l" t="t" r="r" b="b"/>
                <a:pathLst>
                  <a:path w="18140" h="8953" extrusionOk="0">
                    <a:moveTo>
                      <a:pt x="1587" y="0"/>
                    </a:moveTo>
                    <a:cubicBezTo>
                      <a:pt x="713" y="0"/>
                      <a:pt x="0" y="713"/>
                      <a:pt x="0" y="1587"/>
                    </a:cubicBezTo>
                    <a:lnTo>
                      <a:pt x="0" y="7366"/>
                    </a:lnTo>
                    <a:cubicBezTo>
                      <a:pt x="0" y="8240"/>
                      <a:pt x="713" y="8952"/>
                      <a:pt x="1587" y="8952"/>
                    </a:cubicBezTo>
                    <a:lnTo>
                      <a:pt x="4679" y="8952"/>
                    </a:lnTo>
                    <a:cubicBezTo>
                      <a:pt x="4663" y="8807"/>
                      <a:pt x="4655" y="8669"/>
                      <a:pt x="4655" y="8523"/>
                    </a:cubicBezTo>
                    <a:cubicBezTo>
                      <a:pt x="4655" y="6306"/>
                      <a:pt x="6630" y="4501"/>
                      <a:pt x="9066" y="4501"/>
                    </a:cubicBezTo>
                    <a:cubicBezTo>
                      <a:pt x="11510" y="4501"/>
                      <a:pt x="13485" y="6306"/>
                      <a:pt x="13485" y="8523"/>
                    </a:cubicBezTo>
                    <a:cubicBezTo>
                      <a:pt x="13485" y="8669"/>
                      <a:pt x="13477" y="8807"/>
                      <a:pt x="13461" y="8952"/>
                    </a:cubicBezTo>
                    <a:lnTo>
                      <a:pt x="16553" y="8952"/>
                    </a:lnTo>
                    <a:cubicBezTo>
                      <a:pt x="17427" y="8952"/>
                      <a:pt x="18139" y="8240"/>
                      <a:pt x="18139" y="7366"/>
                    </a:cubicBezTo>
                    <a:lnTo>
                      <a:pt x="18139" y="1587"/>
                    </a:lnTo>
                    <a:cubicBezTo>
                      <a:pt x="18139" y="713"/>
                      <a:pt x="17427" y="0"/>
                      <a:pt x="1655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04" name="Google Shape;704;p13"/>
            <p:cNvGrpSpPr/>
            <p:nvPr/>
          </p:nvGrpSpPr>
          <p:grpSpPr>
            <a:xfrm>
              <a:off x="7289251" y="4125726"/>
              <a:ext cx="467641" cy="661187"/>
              <a:chOff x="4720775" y="983425"/>
              <a:chExt cx="257625" cy="364250"/>
            </a:xfrm>
          </p:grpSpPr>
          <p:sp>
            <p:nvSpPr>
              <p:cNvPr id="705" name="Google Shape;705;p13"/>
              <p:cNvSpPr/>
              <p:nvPr/>
            </p:nvSpPr>
            <p:spPr>
              <a:xfrm>
                <a:off x="4856950" y="1185800"/>
                <a:ext cx="119625" cy="161875"/>
              </a:xfrm>
              <a:custGeom>
                <a:avLst/>
                <a:gdLst/>
                <a:ahLst/>
                <a:cxnLst/>
                <a:rect l="l" t="t" r="r" b="b"/>
                <a:pathLst>
                  <a:path w="4785" h="6475" extrusionOk="0">
                    <a:moveTo>
                      <a:pt x="1203" y="0"/>
                    </a:moveTo>
                    <a:cubicBezTo>
                      <a:pt x="1094" y="0"/>
                      <a:pt x="985" y="26"/>
                      <a:pt x="883" y="79"/>
                    </a:cubicBezTo>
                    <a:lnTo>
                      <a:pt x="842" y="95"/>
                    </a:lnTo>
                    <a:lnTo>
                      <a:pt x="511" y="265"/>
                    </a:lnTo>
                    <a:lnTo>
                      <a:pt x="470" y="289"/>
                    </a:lnTo>
                    <a:cubicBezTo>
                      <a:pt x="146" y="451"/>
                      <a:pt x="1" y="848"/>
                      <a:pt x="138" y="1188"/>
                    </a:cubicBezTo>
                    <a:lnTo>
                      <a:pt x="2097" y="6020"/>
                    </a:lnTo>
                    <a:cubicBezTo>
                      <a:pt x="2215" y="6303"/>
                      <a:pt x="2488" y="6475"/>
                      <a:pt x="2768" y="6475"/>
                    </a:cubicBezTo>
                    <a:cubicBezTo>
                      <a:pt x="2872" y="6475"/>
                      <a:pt x="2978" y="6451"/>
                      <a:pt x="3076" y="6400"/>
                    </a:cubicBezTo>
                    <a:lnTo>
                      <a:pt x="4299" y="5777"/>
                    </a:lnTo>
                    <a:cubicBezTo>
                      <a:pt x="4663" y="5591"/>
                      <a:pt x="4784" y="5122"/>
                      <a:pt x="4566" y="4757"/>
                    </a:cubicBezTo>
                    <a:lnTo>
                      <a:pt x="1806" y="338"/>
                    </a:lnTo>
                    <a:cubicBezTo>
                      <a:pt x="1672" y="121"/>
                      <a:pt x="1440" y="0"/>
                      <a:pt x="120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13"/>
              <p:cNvSpPr/>
              <p:nvPr/>
            </p:nvSpPr>
            <p:spPr>
              <a:xfrm>
                <a:off x="4720775" y="983425"/>
                <a:ext cx="257625" cy="275425"/>
              </a:xfrm>
              <a:custGeom>
                <a:avLst/>
                <a:gdLst/>
                <a:ahLst/>
                <a:cxnLst/>
                <a:rect l="l" t="t" r="r" b="b"/>
                <a:pathLst>
                  <a:path w="10305" h="11017" extrusionOk="0">
                    <a:moveTo>
                      <a:pt x="2913" y="1"/>
                    </a:moveTo>
                    <a:cubicBezTo>
                      <a:pt x="2587" y="1"/>
                      <a:pt x="2283" y="68"/>
                      <a:pt x="2008" y="209"/>
                    </a:cubicBezTo>
                    <a:cubicBezTo>
                      <a:pt x="0" y="1229"/>
                      <a:pt x="243" y="5770"/>
                      <a:pt x="2493" y="10546"/>
                    </a:cubicBezTo>
                    <a:cubicBezTo>
                      <a:pt x="2628" y="10839"/>
                      <a:pt x="2905" y="11017"/>
                      <a:pt x="3169" y="11017"/>
                    </a:cubicBezTo>
                    <a:cubicBezTo>
                      <a:pt x="3254" y="11017"/>
                      <a:pt x="3339" y="10998"/>
                      <a:pt x="3416" y="10958"/>
                    </a:cubicBezTo>
                    <a:lnTo>
                      <a:pt x="9883" y="7664"/>
                    </a:lnTo>
                    <a:cubicBezTo>
                      <a:pt x="10207" y="7502"/>
                      <a:pt x="10304" y="7049"/>
                      <a:pt x="10094" y="6668"/>
                    </a:cubicBezTo>
                    <a:cubicBezTo>
                      <a:pt x="7894" y="2681"/>
                      <a:pt x="4965" y="1"/>
                      <a:pt x="291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707;p13"/>
              <p:cNvSpPr/>
              <p:nvPr/>
            </p:nvSpPr>
            <p:spPr>
              <a:xfrm>
                <a:off x="4803725" y="1172825"/>
                <a:ext cx="166575" cy="86800"/>
              </a:xfrm>
              <a:custGeom>
                <a:avLst/>
                <a:gdLst/>
                <a:ahLst/>
                <a:cxnLst/>
                <a:rect l="l" t="t" r="r" b="b"/>
                <a:pathLst>
                  <a:path w="6663" h="3472" extrusionOk="0">
                    <a:moveTo>
                      <a:pt x="6565" y="1"/>
                    </a:moveTo>
                    <a:cubicBezTo>
                      <a:pt x="6554" y="1"/>
                      <a:pt x="6543" y="3"/>
                      <a:pt x="6533" y="7"/>
                    </a:cubicBezTo>
                    <a:lnTo>
                      <a:pt x="58" y="3309"/>
                    </a:lnTo>
                    <a:cubicBezTo>
                      <a:pt x="17" y="3334"/>
                      <a:pt x="1" y="3382"/>
                      <a:pt x="25" y="3423"/>
                    </a:cubicBezTo>
                    <a:cubicBezTo>
                      <a:pt x="41" y="3455"/>
                      <a:pt x="66" y="3471"/>
                      <a:pt x="98" y="3471"/>
                    </a:cubicBezTo>
                    <a:cubicBezTo>
                      <a:pt x="114" y="3471"/>
                      <a:pt x="122" y="3463"/>
                      <a:pt x="139" y="3463"/>
                    </a:cubicBezTo>
                    <a:lnTo>
                      <a:pt x="6606" y="161"/>
                    </a:lnTo>
                    <a:cubicBezTo>
                      <a:pt x="6646" y="137"/>
                      <a:pt x="6662" y="88"/>
                      <a:pt x="6638" y="48"/>
                    </a:cubicBezTo>
                    <a:cubicBezTo>
                      <a:pt x="6626" y="18"/>
                      <a:pt x="6596" y="1"/>
                      <a:pt x="65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13"/>
              <p:cNvSpPr/>
              <p:nvPr/>
            </p:nvSpPr>
            <p:spPr>
              <a:xfrm>
                <a:off x="4752550" y="1070000"/>
                <a:ext cx="31575" cy="125275"/>
              </a:xfrm>
              <a:custGeom>
                <a:avLst/>
                <a:gdLst/>
                <a:ahLst/>
                <a:cxnLst/>
                <a:rect l="l" t="t" r="r" b="b"/>
                <a:pathLst>
                  <a:path w="1263" h="5011" extrusionOk="0">
                    <a:moveTo>
                      <a:pt x="130" y="0"/>
                    </a:moveTo>
                    <a:cubicBezTo>
                      <a:pt x="81" y="0"/>
                      <a:pt x="49" y="33"/>
                      <a:pt x="41" y="81"/>
                    </a:cubicBezTo>
                    <a:cubicBezTo>
                      <a:pt x="0" y="1441"/>
                      <a:pt x="372" y="3173"/>
                      <a:pt x="1093" y="4954"/>
                    </a:cubicBezTo>
                    <a:cubicBezTo>
                      <a:pt x="1101" y="4986"/>
                      <a:pt x="1133" y="5010"/>
                      <a:pt x="1166" y="5010"/>
                    </a:cubicBezTo>
                    <a:cubicBezTo>
                      <a:pt x="1174" y="5010"/>
                      <a:pt x="1190" y="5010"/>
                      <a:pt x="1198" y="5002"/>
                    </a:cubicBezTo>
                    <a:cubicBezTo>
                      <a:pt x="1239" y="4986"/>
                      <a:pt x="1263" y="4938"/>
                      <a:pt x="1247" y="4897"/>
                    </a:cubicBezTo>
                    <a:cubicBezTo>
                      <a:pt x="534" y="3133"/>
                      <a:pt x="170" y="1425"/>
                      <a:pt x="211" y="81"/>
                    </a:cubicBezTo>
                    <a:cubicBezTo>
                      <a:pt x="211" y="33"/>
                      <a:pt x="178" y="0"/>
                      <a:pt x="1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13"/>
              <p:cNvSpPr/>
              <p:nvPr/>
            </p:nvSpPr>
            <p:spPr>
              <a:xfrm>
                <a:off x="4755375" y="1030850"/>
                <a:ext cx="10750" cy="2400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960" extrusionOk="0">
                    <a:moveTo>
                      <a:pt x="326" y="1"/>
                    </a:moveTo>
                    <a:cubicBezTo>
                      <a:pt x="296" y="1"/>
                      <a:pt x="268" y="19"/>
                      <a:pt x="251" y="53"/>
                    </a:cubicBezTo>
                    <a:cubicBezTo>
                      <a:pt x="146" y="287"/>
                      <a:pt x="65" y="554"/>
                      <a:pt x="9" y="862"/>
                    </a:cubicBezTo>
                    <a:cubicBezTo>
                      <a:pt x="0" y="911"/>
                      <a:pt x="33" y="951"/>
                      <a:pt x="73" y="959"/>
                    </a:cubicBezTo>
                    <a:lnTo>
                      <a:pt x="89" y="959"/>
                    </a:lnTo>
                    <a:cubicBezTo>
                      <a:pt x="130" y="959"/>
                      <a:pt x="162" y="935"/>
                      <a:pt x="170" y="894"/>
                    </a:cubicBezTo>
                    <a:cubicBezTo>
                      <a:pt x="227" y="603"/>
                      <a:pt x="308" y="344"/>
                      <a:pt x="405" y="117"/>
                    </a:cubicBezTo>
                    <a:cubicBezTo>
                      <a:pt x="429" y="77"/>
                      <a:pt x="405" y="28"/>
                      <a:pt x="365" y="12"/>
                    </a:cubicBezTo>
                    <a:cubicBezTo>
                      <a:pt x="352" y="5"/>
                      <a:pt x="339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10" name="Google Shape;710;p13"/>
          <p:cNvGrpSpPr/>
          <p:nvPr/>
        </p:nvGrpSpPr>
        <p:grpSpPr>
          <a:xfrm>
            <a:off x="-403262" y="387600"/>
            <a:ext cx="933200" cy="2616125"/>
            <a:chOff x="-403262" y="387600"/>
            <a:chExt cx="933200" cy="2616125"/>
          </a:xfrm>
        </p:grpSpPr>
        <p:sp>
          <p:nvSpPr>
            <p:cNvPr id="711" name="Google Shape;711;p13"/>
            <p:cNvSpPr/>
            <p:nvPr/>
          </p:nvSpPr>
          <p:spPr>
            <a:xfrm>
              <a:off x="476888" y="2263317"/>
              <a:ext cx="53050" cy="52400"/>
            </a:xfrm>
            <a:custGeom>
              <a:avLst/>
              <a:gdLst/>
              <a:ahLst/>
              <a:cxnLst/>
              <a:rect l="l" t="t" r="r" b="b"/>
              <a:pathLst>
                <a:path w="2122" h="2096" extrusionOk="0">
                  <a:moveTo>
                    <a:pt x="1074" y="1"/>
                  </a:moveTo>
                  <a:cubicBezTo>
                    <a:pt x="498" y="1"/>
                    <a:pt x="0" y="472"/>
                    <a:pt x="0" y="1048"/>
                  </a:cubicBezTo>
                  <a:cubicBezTo>
                    <a:pt x="0" y="1624"/>
                    <a:pt x="498" y="2095"/>
                    <a:pt x="1074" y="2095"/>
                  </a:cubicBezTo>
                  <a:cubicBezTo>
                    <a:pt x="1650" y="2095"/>
                    <a:pt x="2121" y="1624"/>
                    <a:pt x="2121" y="1048"/>
                  </a:cubicBezTo>
                  <a:cubicBezTo>
                    <a:pt x="2121" y="472"/>
                    <a:pt x="1650" y="1"/>
                    <a:pt x="10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13"/>
            <p:cNvSpPr/>
            <p:nvPr/>
          </p:nvSpPr>
          <p:spPr>
            <a:xfrm>
              <a:off x="278566" y="2948075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13"/>
            <p:cNvSpPr/>
            <p:nvPr/>
          </p:nvSpPr>
          <p:spPr>
            <a:xfrm>
              <a:off x="334241" y="387600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13"/>
            <p:cNvSpPr/>
            <p:nvPr/>
          </p:nvSpPr>
          <p:spPr>
            <a:xfrm>
              <a:off x="-403262" y="1181683"/>
              <a:ext cx="904975" cy="449275"/>
            </a:xfrm>
            <a:custGeom>
              <a:avLst/>
              <a:gdLst/>
              <a:ahLst/>
              <a:cxnLst/>
              <a:rect l="l" t="t" r="r" b="b"/>
              <a:pathLst>
                <a:path w="36199" h="17971" extrusionOk="0">
                  <a:moveTo>
                    <a:pt x="20352" y="1"/>
                  </a:moveTo>
                  <a:cubicBezTo>
                    <a:pt x="15124" y="1"/>
                    <a:pt x="15329" y="7544"/>
                    <a:pt x="15329" y="7544"/>
                  </a:cubicBezTo>
                  <a:cubicBezTo>
                    <a:pt x="15329" y="7544"/>
                    <a:pt x="11899" y="79"/>
                    <a:pt x="8139" y="79"/>
                  </a:cubicBezTo>
                  <a:cubicBezTo>
                    <a:pt x="7615" y="79"/>
                    <a:pt x="7086" y="223"/>
                    <a:pt x="6558" y="553"/>
                  </a:cubicBezTo>
                  <a:cubicBezTo>
                    <a:pt x="2211" y="3224"/>
                    <a:pt x="5484" y="8382"/>
                    <a:pt x="5484" y="8382"/>
                  </a:cubicBezTo>
                  <a:cubicBezTo>
                    <a:pt x="5272" y="8185"/>
                    <a:pt x="4905" y="8084"/>
                    <a:pt x="4477" y="8084"/>
                  </a:cubicBezTo>
                  <a:cubicBezTo>
                    <a:pt x="2743" y="8084"/>
                    <a:pt x="0" y="9750"/>
                    <a:pt x="2394" y="13488"/>
                  </a:cubicBezTo>
                  <a:cubicBezTo>
                    <a:pt x="4427" y="16610"/>
                    <a:pt x="10940" y="17971"/>
                    <a:pt x="16891" y="17971"/>
                  </a:cubicBezTo>
                  <a:cubicBezTo>
                    <a:pt x="19524" y="17971"/>
                    <a:pt x="22047" y="17704"/>
                    <a:pt x="24023" y="17206"/>
                  </a:cubicBezTo>
                  <a:cubicBezTo>
                    <a:pt x="30909" y="15478"/>
                    <a:pt x="36198" y="8539"/>
                    <a:pt x="31721" y="5030"/>
                  </a:cubicBezTo>
                  <a:cubicBezTo>
                    <a:pt x="30724" y="4251"/>
                    <a:pt x="29767" y="3956"/>
                    <a:pt x="28888" y="3956"/>
                  </a:cubicBezTo>
                  <a:cubicBezTo>
                    <a:pt x="26166" y="3956"/>
                    <a:pt x="24206" y="6785"/>
                    <a:pt x="24206" y="6785"/>
                  </a:cubicBezTo>
                  <a:cubicBezTo>
                    <a:pt x="24206" y="6785"/>
                    <a:pt x="25882" y="160"/>
                    <a:pt x="20514" y="3"/>
                  </a:cubicBezTo>
                  <a:cubicBezTo>
                    <a:pt x="20460" y="2"/>
                    <a:pt x="20406" y="1"/>
                    <a:pt x="203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5" name="Google Shape;715;p13"/>
          <p:cNvGrpSpPr/>
          <p:nvPr/>
        </p:nvGrpSpPr>
        <p:grpSpPr>
          <a:xfrm>
            <a:off x="8581338" y="-66525"/>
            <a:ext cx="893188" cy="2624025"/>
            <a:chOff x="8581338" y="-66525"/>
            <a:chExt cx="893188" cy="2624025"/>
          </a:xfrm>
        </p:grpSpPr>
        <p:sp>
          <p:nvSpPr>
            <p:cNvPr id="716" name="Google Shape;716;p13"/>
            <p:cNvSpPr/>
            <p:nvPr/>
          </p:nvSpPr>
          <p:spPr>
            <a:xfrm>
              <a:off x="8581338" y="1701458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13"/>
            <p:cNvSpPr/>
            <p:nvPr/>
          </p:nvSpPr>
          <p:spPr>
            <a:xfrm>
              <a:off x="8625716" y="2397350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13"/>
            <p:cNvSpPr/>
            <p:nvPr/>
          </p:nvSpPr>
          <p:spPr>
            <a:xfrm>
              <a:off x="8771809" y="997717"/>
              <a:ext cx="93625" cy="93625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86" y="0"/>
                  </a:moveTo>
                  <a:cubicBezTo>
                    <a:pt x="838" y="0"/>
                    <a:pt x="0" y="838"/>
                    <a:pt x="0" y="1860"/>
                  </a:cubicBezTo>
                  <a:cubicBezTo>
                    <a:pt x="0" y="2907"/>
                    <a:pt x="838" y="3745"/>
                    <a:pt x="1886" y="3745"/>
                  </a:cubicBezTo>
                  <a:cubicBezTo>
                    <a:pt x="2907" y="3745"/>
                    <a:pt x="3745" y="2907"/>
                    <a:pt x="3745" y="1860"/>
                  </a:cubicBezTo>
                  <a:cubicBezTo>
                    <a:pt x="3745" y="838"/>
                    <a:pt x="2907" y="0"/>
                    <a:pt x="18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13"/>
            <p:cNvSpPr/>
            <p:nvPr/>
          </p:nvSpPr>
          <p:spPr>
            <a:xfrm>
              <a:off x="8776025" y="-66525"/>
              <a:ext cx="698500" cy="454125"/>
            </a:xfrm>
            <a:custGeom>
              <a:avLst/>
              <a:gdLst/>
              <a:ahLst/>
              <a:cxnLst/>
              <a:rect l="l" t="t" r="r" b="b"/>
              <a:pathLst>
                <a:path w="27940" h="18165" extrusionOk="0">
                  <a:moveTo>
                    <a:pt x="15932" y="1"/>
                  </a:moveTo>
                  <a:cubicBezTo>
                    <a:pt x="11765" y="1"/>
                    <a:pt x="12098" y="6654"/>
                    <a:pt x="12098" y="6654"/>
                  </a:cubicBezTo>
                  <a:cubicBezTo>
                    <a:pt x="12098" y="6654"/>
                    <a:pt x="11448" y="2531"/>
                    <a:pt x="8824" y="2531"/>
                  </a:cubicBezTo>
                  <a:cubicBezTo>
                    <a:pt x="8469" y="2531"/>
                    <a:pt x="8077" y="2607"/>
                    <a:pt x="7646" y="2779"/>
                  </a:cubicBezTo>
                  <a:cubicBezTo>
                    <a:pt x="4033" y="4219"/>
                    <a:pt x="6939" y="9377"/>
                    <a:pt x="6939" y="9377"/>
                  </a:cubicBezTo>
                  <a:cubicBezTo>
                    <a:pt x="6233" y="8699"/>
                    <a:pt x="5170" y="8328"/>
                    <a:pt x="4087" y="8328"/>
                  </a:cubicBezTo>
                  <a:cubicBezTo>
                    <a:pt x="2078" y="8328"/>
                    <a:pt x="0" y="9602"/>
                    <a:pt x="0" y="12546"/>
                  </a:cubicBezTo>
                  <a:cubicBezTo>
                    <a:pt x="27" y="17730"/>
                    <a:pt x="10238" y="17966"/>
                    <a:pt x="10238" y="17966"/>
                  </a:cubicBezTo>
                  <a:cubicBezTo>
                    <a:pt x="11474" y="18099"/>
                    <a:pt x="12781" y="18165"/>
                    <a:pt x="14103" y="18165"/>
                  </a:cubicBezTo>
                  <a:cubicBezTo>
                    <a:pt x="20820" y="18165"/>
                    <a:pt x="27917" y="16473"/>
                    <a:pt x="27939" y="13410"/>
                  </a:cubicBezTo>
                  <a:cubicBezTo>
                    <a:pt x="27939" y="10821"/>
                    <a:pt x="25621" y="10567"/>
                    <a:pt x="24711" y="10567"/>
                  </a:cubicBezTo>
                  <a:cubicBezTo>
                    <a:pt x="24490" y="10567"/>
                    <a:pt x="24352" y="10582"/>
                    <a:pt x="24352" y="10582"/>
                  </a:cubicBezTo>
                  <a:cubicBezTo>
                    <a:pt x="24352" y="10582"/>
                    <a:pt x="26525" y="6549"/>
                    <a:pt x="23907" y="5319"/>
                  </a:cubicBezTo>
                  <a:cubicBezTo>
                    <a:pt x="23569" y="5162"/>
                    <a:pt x="23243" y="5095"/>
                    <a:pt x="22932" y="5095"/>
                  </a:cubicBezTo>
                  <a:cubicBezTo>
                    <a:pt x="20955" y="5095"/>
                    <a:pt x="19586" y="7832"/>
                    <a:pt x="19586" y="7832"/>
                  </a:cubicBezTo>
                  <a:cubicBezTo>
                    <a:pt x="19586" y="7832"/>
                    <a:pt x="20398" y="160"/>
                    <a:pt x="16078" y="3"/>
                  </a:cubicBezTo>
                  <a:cubicBezTo>
                    <a:pt x="16028" y="2"/>
                    <a:pt x="15980" y="1"/>
                    <a:pt x="159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29">
    <p:bg>
      <p:bgPr>
        <a:solidFill>
          <a:schemeClr val="accent1"/>
        </a:solidFill>
        <a:effectLst/>
      </p:bgPr>
    </p:bg>
    <p:spTree>
      <p:nvGrpSpPr>
        <p:cNvPr id="1" name="Shape 1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3" name="Google Shape;1293;p24"/>
          <p:cNvSpPr txBox="1">
            <a:spLocks noGrp="1"/>
          </p:cNvSpPr>
          <p:nvPr>
            <p:ph type="subTitle" idx="1"/>
          </p:nvPr>
        </p:nvSpPr>
        <p:spPr>
          <a:xfrm>
            <a:off x="2489700" y="2650965"/>
            <a:ext cx="4164600" cy="101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7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7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7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7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7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7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7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700"/>
            </a:lvl9pPr>
          </a:lstStyle>
          <a:p>
            <a:endParaRPr/>
          </a:p>
        </p:txBody>
      </p:sp>
      <p:sp>
        <p:nvSpPr>
          <p:cNvPr id="1294" name="Google Shape;1294;p24"/>
          <p:cNvSpPr txBox="1">
            <a:spLocks noGrp="1"/>
          </p:cNvSpPr>
          <p:nvPr>
            <p:ph type="title"/>
          </p:nvPr>
        </p:nvSpPr>
        <p:spPr>
          <a:xfrm>
            <a:off x="2489700" y="1390738"/>
            <a:ext cx="4164600" cy="124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500"/>
              <a:buNone/>
              <a:defRPr sz="85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grpSp>
        <p:nvGrpSpPr>
          <p:cNvPr id="1295" name="Google Shape;1295;p24"/>
          <p:cNvGrpSpPr/>
          <p:nvPr/>
        </p:nvGrpSpPr>
        <p:grpSpPr>
          <a:xfrm>
            <a:off x="6127008" y="4400237"/>
            <a:ext cx="2481368" cy="743254"/>
            <a:chOff x="3846325" y="4177475"/>
            <a:chExt cx="2032575" cy="608825"/>
          </a:xfrm>
        </p:grpSpPr>
        <p:sp>
          <p:nvSpPr>
            <p:cNvPr id="1296" name="Google Shape;1296;p24"/>
            <p:cNvSpPr/>
            <p:nvPr/>
          </p:nvSpPr>
          <p:spPr>
            <a:xfrm>
              <a:off x="3846325" y="4177475"/>
              <a:ext cx="2032575" cy="608825"/>
            </a:xfrm>
            <a:custGeom>
              <a:avLst/>
              <a:gdLst/>
              <a:ahLst/>
              <a:cxnLst/>
              <a:rect l="l" t="t" r="r" b="b"/>
              <a:pathLst>
                <a:path w="81303" h="24353" extrusionOk="0">
                  <a:moveTo>
                    <a:pt x="40295" y="0"/>
                  </a:moveTo>
                  <a:cubicBezTo>
                    <a:pt x="39709" y="0"/>
                    <a:pt x="39124" y="27"/>
                    <a:pt x="38544" y="80"/>
                  </a:cubicBezTo>
                  <a:cubicBezTo>
                    <a:pt x="38465" y="106"/>
                    <a:pt x="38387" y="106"/>
                    <a:pt x="38334" y="106"/>
                  </a:cubicBezTo>
                  <a:cubicBezTo>
                    <a:pt x="36789" y="290"/>
                    <a:pt x="35271" y="682"/>
                    <a:pt x="33857" y="1258"/>
                  </a:cubicBezTo>
                  <a:cubicBezTo>
                    <a:pt x="33830" y="1285"/>
                    <a:pt x="33804" y="1285"/>
                    <a:pt x="33752" y="1285"/>
                  </a:cubicBezTo>
                  <a:cubicBezTo>
                    <a:pt x="33464" y="1416"/>
                    <a:pt x="33150" y="1546"/>
                    <a:pt x="32862" y="1704"/>
                  </a:cubicBezTo>
                  <a:cubicBezTo>
                    <a:pt x="32809" y="1730"/>
                    <a:pt x="32731" y="1756"/>
                    <a:pt x="32678" y="1782"/>
                  </a:cubicBezTo>
                  <a:cubicBezTo>
                    <a:pt x="30872" y="2672"/>
                    <a:pt x="29222" y="3877"/>
                    <a:pt x="27887" y="5369"/>
                  </a:cubicBezTo>
                  <a:cubicBezTo>
                    <a:pt x="27834" y="5422"/>
                    <a:pt x="27782" y="5500"/>
                    <a:pt x="27729" y="5553"/>
                  </a:cubicBezTo>
                  <a:cubicBezTo>
                    <a:pt x="27206" y="6129"/>
                    <a:pt x="26761" y="6757"/>
                    <a:pt x="26342" y="7438"/>
                  </a:cubicBezTo>
                  <a:cubicBezTo>
                    <a:pt x="26316" y="7464"/>
                    <a:pt x="26289" y="7490"/>
                    <a:pt x="26289" y="7543"/>
                  </a:cubicBezTo>
                  <a:cubicBezTo>
                    <a:pt x="26158" y="7700"/>
                    <a:pt x="26080" y="7883"/>
                    <a:pt x="25975" y="8066"/>
                  </a:cubicBezTo>
                  <a:cubicBezTo>
                    <a:pt x="25190" y="9506"/>
                    <a:pt x="24561" y="11208"/>
                    <a:pt x="23671" y="12596"/>
                  </a:cubicBezTo>
                  <a:lnTo>
                    <a:pt x="23514" y="12806"/>
                  </a:lnTo>
                  <a:cubicBezTo>
                    <a:pt x="22859" y="13774"/>
                    <a:pt x="22074" y="14560"/>
                    <a:pt x="20974" y="15005"/>
                  </a:cubicBezTo>
                  <a:cubicBezTo>
                    <a:pt x="20384" y="15241"/>
                    <a:pt x="19794" y="15349"/>
                    <a:pt x="19185" y="15349"/>
                  </a:cubicBezTo>
                  <a:cubicBezTo>
                    <a:pt x="19118" y="15349"/>
                    <a:pt x="19051" y="15348"/>
                    <a:pt x="18984" y="15346"/>
                  </a:cubicBezTo>
                  <a:lnTo>
                    <a:pt x="18879" y="15346"/>
                  </a:lnTo>
                  <a:cubicBezTo>
                    <a:pt x="18486" y="15346"/>
                    <a:pt x="18094" y="15293"/>
                    <a:pt x="17675" y="15215"/>
                  </a:cubicBezTo>
                  <a:cubicBezTo>
                    <a:pt x="17596" y="15215"/>
                    <a:pt x="17544" y="15188"/>
                    <a:pt x="17465" y="15188"/>
                  </a:cubicBezTo>
                  <a:cubicBezTo>
                    <a:pt x="15868" y="14874"/>
                    <a:pt x="14245" y="14220"/>
                    <a:pt x="12647" y="13905"/>
                  </a:cubicBezTo>
                  <a:cubicBezTo>
                    <a:pt x="11940" y="13774"/>
                    <a:pt x="11233" y="13722"/>
                    <a:pt x="10526" y="13722"/>
                  </a:cubicBezTo>
                  <a:cubicBezTo>
                    <a:pt x="10448" y="13722"/>
                    <a:pt x="10369" y="13722"/>
                    <a:pt x="10317" y="13748"/>
                  </a:cubicBezTo>
                  <a:cubicBezTo>
                    <a:pt x="9741" y="13748"/>
                    <a:pt x="9191" y="13827"/>
                    <a:pt x="8641" y="13932"/>
                  </a:cubicBezTo>
                  <a:cubicBezTo>
                    <a:pt x="8615" y="13932"/>
                    <a:pt x="8589" y="13958"/>
                    <a:pt x="8563" y="13958"/>
                  </a:cubicBezTo>
                  <a:cubicBezTo>
                    <a:pt x="6442" y="14377"/>
                    <a:pt x="4478" y="15424"/>
                    <a:pt x="2985" y="16969"/>
                  </a:cubicBezTo>
                  <a:cubicBezTo>
                    <a:pt x="2645" y="17309"/>
                    <a:pt x="2331" y="17702"/>
                    <a:pt x="2069" y="18069"/>
                  </a:cubicBezTo>
                  <a:cubicBezTo>
                    <a:pt x="2043" y="18095"/>
                    <a:pt x="2016" y="18121"/>
                    <a:pt x="2016" y="18147"/>
                  </a:cubicBezTo>
                  <a:cubicBezTo>
                    <a:pt x="733" y="19954"/>
                    <a:pt x="26" y="22153"/>
                    <a:pt x="0" y="24353"/>
                  </a:cubicBezTo>
                  <a:lnTo>
                    <a:pt x="81303" y="24353"/>
                  </a:lnTo>
                  <a:cubicBezTo>
                    <a:pt x="80046" y="21970"/>
                    <a:pt x="77925" y="20059"/>
                    <a:pt x="75464" y="18933"/>
                  </a:cubicBezTo>
                  <a:cubicBezTo>
                    <a:pt x="75411" y="18933"/>
                    <a:pt x="75385" y="18907"/>
                    <a:pt x="75359" y="18880"/>
                  </a:cubicBezTo>
                  <a:cubicBezTo>
                    <a:pt x="73904" y="18261"/>
                    <a:pt x="72320" y="17901"/>
                    <a:pt x="70743" y="17901"/>
                  </a:cubicBezTo>
                  <a:cubicBezTo>
                    <a:pt x="70588" y="17901"/>
                    <a:pt x="70434" y="17905"/>
                    <a:pt x="70279" y="17912"/>
                  </a:cubicBezTo>
                  <a:cubicBezTo>
                    <a:pt x="68682" y="17962"/>
                    <a:pt x="67032" y="18339"/>
                    <a:pt x="65450" y="18339"/>
                  </a:cubicBezTo>
                  <a:cubicBezTo>
                    <a:pt x="64542" y="18339"/>
                    <a:pt x="63657" y="18215"/>
                    <a:pt x="62817" y="17833"/>
                  </a:cubicBezTo>
                  <a:cubicBezTo>
                    <a:pt x="62581" y="17702"/>
                    <a:pt x="62345" y="17571"/>
                    <a:pt x="62110" y="17440"/>
                  </a:cubicBezTo>
                  <a:cubicBezTo>
                    <a:pt x="62083" y="17414"/>
                    <a:pt x="62057" y="17388"/>
                    <a:pt x="62031" y="17388"/>
                  </a:cubicBezTo>
                  <a:cubicBezTo>
                    <a:pt x="60198" y="16105"/>
                    <a:pt x="59255" y="13748"/>
                    <a:pt x="58208" y="11706"/>
                  </a:cubicBezTo>
                  <a:cubicBezTo>
                    <a:pt x="57553" y="10475"/>
                    <a:pt x="56794" y="9297"/>
                    <a:pt x="55930" y="8197"/>
                  </a:cubicBezTo>
                  <a:cubicBezTo>
                    <a:pt x="55799" y="8040"/>
                    <a:pt x="55668" y="7883"/>
                    <a:pt x="55537" y="7700"/>
                  </a:cubicBezTo>
                  <a:cubicBezTo>
                    <a:pt x="54987" y="7019"/>
                    <a:pt x="54359" y="6338"/>
                    <a:pt x="53704" y="5736"/>
                  </a:cubicBezTo>
                  <a:cubicBezTo>
                    <a:pt x="53678" y="5710"/>
                    <a:pt x="53652" y="5684"/>
                    <a:pt x="53626" y="5657"/>
                  </a:cubicBezTo>
                  <a:cubicBezTo>
                    <a:pt x="51400" y="3536"/>
                    <a:pt x="48756" y="1861"/>
                    <a:pt x="45849" y="918"/>
                  </a:cubicBezTo>
                  <a:cubicBezTo>
                    <a:pt x="45771" y="866"/>
                    <a:pt x="45640" y="839"/>
                    <a:pt x="45561" y="813"/>
                  </a:cubicBezTo>
                  <a:cubicBezTo>
                    <a:pt x="45116" y="656"/>
                    <a:pt x="44671" y="551"/>
                    <a:pt x="44226" y="447"/>
                  </a:cubicBezTo>
                  <a:cubicBezTo>
                    <a:pt x="44173" y="421"/>
                    <a:pt x="44147" y="421"/>
                    <a:pt x="44121" y="421"/>
                  </a:cubicBezTo>
                  <a:cubicBezTo>
                    <a:pt x="43728" y="316"/>
                    <a:pt x="43309" y="237"/>
                    <a:pt x="42890" y="185"/>
                  </a:cubicBezTo>
                  <a:cubicBezTo>
                    <a:pt x="42031" y="60"/>
                    <a:pt x="41162" y="0"/>
                    <a:pt x="4029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24"/>
            <p:cNvSpPr/>
            <p:nvPr/>
          </p:nvSpPr>
          <p:spPr>
            <a:xfrm>
              <a:off x="5234750" y="4369950"/>
              <a:ext cx="121775" cy="416350"/>
            </a:xfrm>
            <a:custGeom>
              <a:avLst/>
              <a:gdLst/>
              <a:ahLst/>
              <a:cxnLst/>
              <a:rect l="l" t="t" r="r" b="b"/>
              <a:pathLst>
                <a:path w="4871" h="16654" extrusionOk="0">
                  <a:moveTo>
                    <a:pt x="0" y="1"/>
                  </a:moveTo>
                  <a:lnTo>
                    <a:pt x="0" y="1"/>
                  </a:lnTo>
                  <a:cubicBezTo>
                    <a:pt x="2252" y="6128"/>
                    <a:pt x="3980" y="13538"/>
                    <a:pt x="4661" y="16654"/>
                  </a:cubicBezTo>
                  <a:lnTo>
                    <a:pt x="4871" y="16654"/>
                  </a:lnTo>
                  <a:cubicBezTo>
                    <a:pt x="4216" y="13669"/>
                    <a:pt x="2566" y="6547"/>
                    <a:pt x="393" y="498"/>
                  </a:cubicBezTo>
                  <a:cubicBezTo>
                    <a:pt x="262" y="315"/>
                    <a:pt x="131" y="158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24"/>
            <p:cNvSpPr/>
            <p:nvPr/>
          </p:nvSpPr>
          <p:spPr>
            <a:xfrm>
              <a:off x="4984675" y="4197150"/>
              <a:ext cx="202950" cy="589150"/>
            </a:xfrm>
            <a:custGeom>
              <a:avLst/>
              <a:gdLst/>
              <a:ahLst/>
              <a:cxnLst/>
              <a:rect l="l" t="t" r="r" b="b"/>
              <a:pathLst>
                <a:path w="8118" h="23566" extrusionOk="0">
                  <a:moveTo>
                    <a:pt x="1" y="0"/>
                  </a:moveTo>
                  <a:cubicBezTo>
                    <a:pt x="12" y="3"/>
                    <a:pt x="22" y="6"/>
                    <a:pt x="33" y="9"/>
                  </a:cubicBezTo>
                  <a:lnTo>
                    <a:pt x="33" y="9"/>
                  </a:lnTo>
                  <a:cubicBezTo>
                    <a:pt x="31" y="6"/>
                    <a:pt x="29" y="3"/>
                    <a:pt x="27" y="0"/>
                  </a:cubicBezTo>
                  <a:close/>
                  <a:moveTo>
                    <a:pt x="33" y="9"/>
                  </a:moveTo>
                  <a:lnTo>
                    <a:pt x="33" y="9"/>
                  </a:lnTo>
                  <a:cubicBezTo>
                    <a:pt x="3775" y="5644"/>
                    <a:pt x="6940" y="19065"/>
                    <a:pt x="7935" y="23566"/>
                  </a:cubicBezTo>
                  <a:lnTo>
                    <a:pt x="8118" y="23566"/>
                  </a:lnTo>
                  <a:cubicBezTo>
                    <a:pt x="7175" y="19167"/>
                    <a:pt x="4059" y="5918"/>
                    <a:pt x="315" y="105"/>
                  </a:cubicBezTo>
                  <a:cubicBezTo>
                    <a:pt x="221" y="81"/>
                    <a:pt x="127" y="37"/>
                    <a:pt x="33" y="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24"/>
            <p:cNvSpPr/>
            <p:nvPr/>
          </p:nvSpPr>
          <p:spPr>
            <a:xfrm>
              <a:off x="4804675" y="4179475"/>
              <a:ext cx="214725" cy="606825"/>
            </a:xfrm>
            <a:custGeom>
              <a:avLst/>
              <a:gdLst/>
              <a:ahLst/>
              <a:cxnLst/>
              <a:rect l="l" t="t" r="r" b="b"/>
              <a:pathLst>
                <a:path w="8589" h="24273" extrusionOk="0">
                  <a:moveTo>
                    <a:pt x="210" y="0"/>
                  </a:moveTo>
                  <a:cubicBezTo>
                    <a:pt x="131" y="0"/>
                    <a:pt x="53" y="26"/>
                    <a:pt x="0" y="26"/>
                  </a:cubicBezTo>
                  <a:cubicBezTo>
                    <a:pt x="3954" y="5158"/>
                    <a:pt x="7358" y="19560"/>
                    <a:pt x="8379" y="24273"/>
                  </a:cubicBezTo>
                  <a:lnTo>
                    <a:pt x="8589" y="24273"/>
                  </a:lnTo>
                  <a:cubicBezTo>
                    <a:pt x="7567" y="19638"/>
                    <a:pt x="4216" y="5289"/>
                    <a:pt x="2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24"/>
            <p:cNvSpPr/>
            <p:nvPr/>
          </p:nvSpPr>
          <p:spPr>
            <a:xfrm>
              <a:off x="4663275" y="4220050"/>
              <a:ext cx="187250" cy="566250"/>
            </a:xfrm>
            <a:custGeom>
              <a:avLst/>
              <a:gdLst/>
              <a:ahLst/>
              <a:cxnLst/>
              <a:rect l="l" t="t" r="r" b="b"/>
              <a:pathLst>
                <a:path w="7490" h="22650" extrusionOk="0">
                  <a:moveTo>
                    <a:pt x="184" y="1"/>
                  </a:moveTo>
                  <a:cubicBezTo>
                    <a:pt x="131" y="27"/>
                    <a:pt x="53" y="53"/>
                    <a:pt x="0" y="79"/>
                  </a:cubicBezTo>
                  <a:cubicBezTo>
                    <a:pt x="3483" y="6154"/>
                    <a:pt x="6363" y="18382"/>
                    <a:pt x="7306" y="22650"/>
                  </a:cubicBezTo>
                  <a:lnTo>
                    <a:pt x="7489" y="22650"/>
                  </a:lnTo>
                  <a:cubicBezTo>
                    <a:pt x="6573" y="18434"/>
                    <a:pt x="3692" y="6154"/>
                    <a:pt x="1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24"/>
            <p:cNvSpPr/>
            <p:nvPr/>
          </p:nvSpPr>
          <p:spPr>
            <a:xfrm>
              <a:off x="4539550" y="4311700"/>
              <a:ext cx="142725" cy="474600"/>
            </a:xfrm>
            <a:custGeom>
              <a:avLst/>
              <a:gdLst/>
              <a:ahLst/>
              <a:cxnLst/>
              <a:rect l="l" t="t" r="r" b="b"/>
              <a:pathLst>
                <a:path w="5709" h="18984" extrusionOk="0">
                  <a:moveTo>
                    <a:pt x="158" y="0"/>
                  </a:moveTo>
                  <a:cubicBezTo>
                    <a:pt x="105" y="53"/>
                    <a:pt x="53" y="105"/>
                    <a:pt x="0" y="157"/>
                  </a:cubicBezTo>
                  <a:cubicBezTo>
                    <a:pt x="2671" y="6599"/>
                    <a:pt x="4740" y="15475"/>
                    <a:pt x="5499" y="18984"/>
                  </a:cubicBezTo>
                  <a:lnTo>
                    <a:pt x="5709" y="18984"/>
                  </a:lnTo>
                  <a:cubicBezTo>
                    <a:pt x="4949" y="15501"/>
                    <a:pt x="2855" y="6494"/>
                    <a:pt x="1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24"/>
            <p:cNvSpPr/>
            <p:nvPr/>
          </p:nvSpPr>
          <p:spPr>
            <a:xfrm>
              <a:off x="4434150" y="4492375"/>
              <a:ext cx="79250" cy="293925"/>
            </a:xfrm>
            <a:custGeom>
              <a:avLst/>
              <a:gdLst/>
              <a:ahLst/>
              <a:cxnLst/>
              <a:rect l="l" t="t" r="r" b="b"/>
              <a:pathLst>
                <a:path w="3170" h="11757" extrusionOk="0">
                  <a:moveTo>
                    <a:pt x="158" y="0"/>
                  </a:moveTo>
                  <a:lnTo>
                    <a:pt x="1" y="210"/>
                  </a:lnTo>
                  <a:cubicBezTo>
                    <a:pt x="1415" y="4897"/>
                    <a:pt x="2488" y="9479"/>
                    <a:pt x="2986" y="11757"/>
                  </a:cubicBezTo>
                  <a:lnTo>
                    <a:pt x="3169" y="11757"/>
                  </a:lnTo>
                  <a:cubicBezTo>
                    <a:pt x="2672" y="9479"/>
                    <a:pt x="1598" y="4792"/>
                    <a:pt x="1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24"/>
            <p:cNvSpPr/>
            <p:nvPr/>
          </p:nvSpPr>
          <p:spPr>
            <a:xfrm>
              <a:off x="4282950" y="4557175"/>
              <a:ext cx="62200" cy="229125"/>
            </a:xfrm>
            <a:custGeom>
              <a:avLst/>
              <a:gdLst/>
              <a:ahLst/>
              <a:cxnLst/>
              <a:rect l="l" t="t" r="r" b="b"/>
              <a:pathLst>
                <a:path w="2488" h="9165" extrusionOk="0">
                  <a:moveTo>
                    <a:pt x="0" y="0"/>
                  </a:moveTo>
                  <a:cubicBezTo>
                    <a:pt x="1074" y="3797"/>
                    <a:pt x="1859" y="7280"/>
                    <a:pt x="2278" y="9165"/>
                  </a:cubicBezTo>
                  <a:lnTo>
                    <a:pt x="2488" y="9165"/>
                  </a:lnTo>
                  <a:cubicBezTo>
                    <a:pt x="2095" y="7306"/>
                    <a:pt x="1283" y="3850"/>
                    <a:pt x="236" y="27"/>
                  </a:cubicBezTo>
                  <a:cubicBezTo>
                    <a:pt x="157" y="27"/>
                    <a:pt x="79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24"/>
            <p:cNvSpPr/>
            <p:nvPr/>
          </p:nvSpPr>
          <p:spPr>
            <a:xfrm>
              <a:off x="4104225" y="4520525"/>
              <a:ext cx="72050" cy="265775"/>
            </a:xfrm>
            <a:custGeom>
              <a:avLst/>
              <a:gdLst/>
              <a:ahLst/>
              <a:cxnLst/>
              <a:rect l="l" t="t" r="r" b="b"/>
              <a:pathLst>
                <a:path w="2882" h="10631" extrusionOk="0">
                  <a:moveTo>
                    <a:pt x="210" y="0"/>
                  </a:moveTo>
                  <a:cubicBezTo>
                    <a:pt x="132" y="0"/>
                    <a:pt x="53" y="0"/>
                    <a:pt x="1" y="26"/>
                  </a:cubicBezTo>
                  <a:cubicBezTo>
                    <a:pt x="1284" y="4373"/>
                    <a:pt x="2227" y="8510"/>
                    <a:pt x="2698" y="10631"/>
                  </a:cubicBezTo>
                  <a:lnTo>
                    <a:pt x="2881" y="10631"/>
                  </a:lnTo>
                  <a:cubicBezTo>
                    <a:pt x="2436" y="8536"/>
                    <a:pt x="1493" y="4399"/>
                    <a:pt x="2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5" name="Google Shape;1305;p24"/>
          <p:cNvGrpSpPr/>
          <p:nvPr/>
        </p:nvGrpSpPr>
        <p:grpSpPr>
          <a:xfrm>
            <a:off x="1495575" y="3906075"/>
            <a:ext cx="543350" cy="1100475"/>
            <a:chOff x="3739625" y="3597525"/>
            <a:chExt cx="543350" cy="1100475"/>
          </a:xfrm>
        </p:grpSpPr>
        <p:sp>
          <p:nvSpPr>
            <p:cNvPr id="1306" name="Google Shape;1306;p24"/>
            <p:cNvSpPr/>
            <p:nvPr/>
          </p:nvSpPr>
          <p:spPr>
            <a:xfrm>
              <a:off x="4017825" y="3956225"/>
              <a:ext cx="39250" cy="741775"/>
            </a:xfrm>
            <a:custGeom>
              <a:avLst/>
              <a:gdLst/>
              <a:ahLst/>
              <a:cxnLst/>
              <a:rect l="l" t="t" r="r" b="b"/>
              <a:pathLst>
                <a:path w="1570" h="29671" extrusionOk="0">
                  <a:moveTo>
                    <a:pt x="342" y="0"/>
                  </a:moveTo>
                  <a:cubicBezTo>
                    <a:pt x="180" y="0"/>
                    <a:pt x="27" y="119"/>
                    <a:pt x="27" y="368"/>
                  </a:cubicBezTo>
                  <a:cubicBezTo>
                    <a:pt x="1" y="3431"/>
                    <a:pt x="1" y="6495"/>
                    <a:pt x="53" y="9585"/>
                  </a:cubicBezTo>
                  <a:cubicBezTo>
                    <a:pt x="105" y="12648"/>
                    <a:pt x="210" y="15738"/>
                    <a:pt x="367" y="18828"/>
                  </a:cubicBezTo>
                  <a:cubicBezTo>
                    <a:pt x="446" y="20556"/>
                    <a:pt x="760" y="27521"/>
                    <a:pt x="865" y="29249"/>
                  </a:cubicBezTo>
                  <a:cubicBezTo>
                    <a:pt x="891" y="29459"/>
                    <a:pt x="1022" y="29668"/>
                    <a:pt x="1205" y="29668"/>
                  </a:cubicBezTo>
                  <a:cubicBezTo>
                    <a:pt x="1217" y="29670"/>
                    <a:pt x="1229" y="29671"/>
                    <a:pt x="1240" y="29671"/>
                  </a:cubicBezTo>
                  <a:cubicBezTo>
                    <a:pt x="1411" y="29671"/>
                    <a:pt x="1570" y="29497"/>
                    <a:pt x="1545" y="29301"/>
                  </a:cubicBezTo>
                  <a:cubicBezTo>
                    <a:pt x="1362" y="26212"/>
                    <a:pt x="969" y="17911"/>
                    <a:pt x="865" y="14848"/>
                  </a:cubicBezTo>
                  <a:cubicBezTo>
                    <a:pt x="760" y="11758"/>
                    <a:pt x="708" y="8668"/>
                    <a:pt x="681" y="5605"/>
                  </a:cubicBezTo>
                  <a:cubicBezTo>
                    <a:pt x="681" y="3877"/>
                    <a:pt x="681" y="2148"/>
                    <a:pt x="708" y="420"/>
                  </a:cubicBezTo>
                  <a:cubicBezTo>
                    <a:pt x="708" y="145"/>
                    <a:pt x="520" y="0"/>
                    <a:pt x="3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24"/>
            <p:cNvSpPr/>
            <p:nvPr/>
          </p:nvSpPr>
          <p:spPr>
            <a:xfrm>
              <a:off x="3919625" y="3903225"/>
              <a:ext cx="147975" cy="272550"/>
            </a:xfrm>
            <a:custGeom>
              <a:avLst/>
              <a:gdLst/>
              <a:ahLst/>
              <a:cxnLst/>
              <a:rect l="l" t="t" r="r" b="b"/>
              <a:pathLst>
                <a:path w="5919" h="10902" extrusionOk="0">
                  <a:moveTo>
                    <a:pt x="3745" y="0"/>
                  </a:moveTo>
                  <a:cubicBezTo>
                    <a:pt x="3457" y="707"/>
                    <a:pt x="2934" y="1310"/>
                    <a:pt x="2384" y="1833"/>
                  </a:cubicBezTo>
                  <a:cubicBezTo>
                    <a:pt x="1808" y="2383"/>
                    <a:pt x="1179" y="2881"/>
                    <a:pt x="682" y="3483"/>
                  </a:cubicBezTo>
                  <a:cubicBezTo>
                    <a:pt x="446" y="3771"/>
                    <a:pt x="237" y="4111"/>
                    <a:pt x="106" y="4452"/>
                  </a:cubicBezTo>
                  <a:cubicBezTo>
                    <a:pt x="27" y="4740"/>
                    <a:pt x="1" y="5054"/>
                    <a:pt x="27" y="5342"/>
                  </a:cubicBezTo>
                  <a:cubicBezTo>
                    <a:pt x="53" y="5735"/>
                    <a:pt x="158" y="6101"/>
                    <a:pt x="315" y="6468"/>
                  </a:cubicBezTo>
                  <a:cubicBezTo>
                    <a:pt x="498" y="6861"/>
                    <a:pt x="760" y="7201"/>
                    <a:pt x="917" y="7620"/>
                  </a:cubicBezTo>
                  <a:cubicBezTo>
                    <a:pt x="1022" y="7934"/>
                    <a:pt x="1048" y="8275"/>
                    <a:pt x="1022" y="8615"/>
                  </a:cubicBezTo>
                  <a:cubicBezTo>
                    <a:pt x="970" y="8982"/>
                    <a:pt x="839" y="9322"/>
                    <a:pt x="813" y="9689"/>
                  </a:cubicBezTo>
                  <a:cubicBezTo>
                    <a:pt x="760" y="10055"/>
                    <a:pt x="839" y="10474"/>
                    <a:pt x="1127" y="10710"/>
                  </a:cubicBezTo>
                  <a:cubicBezTo>
                    <a:pt x="1314" y="10855"/>
                    <a:pt x="1550" y="10902"/>
                    <a:pt x="1796" y="10902"/>
                  </a:cubicBezTo>
                  <a:cubicBezTo>
                    <a:pt x="1861" y="10902"/>
                    <a:pt x="1926" y="10898"/>
                    <a:pt x="1991" y="10893"/>
                  </a:cubicBezTo>
                  <a:cubicBezTo>
                    <a:pt x="3012" y="10762"/>
                    <a:pt x="3850" y="9950"/>
                    <a:pt x="4426" y="9086"/>
                  </a:cubicBezTo>
                  <a:cubicBezTo>
                    <a:pt x="5421" y="7568"/>
                    <a:pt x="5919" y="5735"/>
                    <a:pt x="5631" y="3954"/>
                  </a:cubicBezTo>
                  <a:cubicBezTo>
                    <a:pt x="5369" y="2514"/>
                    <a:pt x="4609" y="1205"/>
                    <a:pt x="37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24"/>
            <p:cNvSpPr/>
            <p:nvPr/>
          </p:nvSpPr>
          <p:spPr>
            <a:xfrm>
              <a:off x="3790675" y="3902575"/>
              <a:ext cx="221950" cy="192975"/>
            </a:xfrm>
            <a:custGeom>
              <a:avLst/>
              <a:gdLst/>
              <a:ahLst/>
              <a:cxnLst/>
              <a:rect l="l" t="t" r="r" b="b"/>
              <a:pathLst>
                <a:path w="8878" h="7719" extrusionOk="0">
                  <a:moveTo>
                    <a:pt x="8877" y="0"/>
                  </a:moveTo>
                  <a:lnTo>
                    <a:pt x="8877" y="0"/>
                  </a:lnTo>
                  <a:cubicBezTo>
                    <a:pt x="8222" y="367"/>
                    <a:pt x="7437" y="498"/>
                    <a:pt x="6651" y="550"/>
                  </a:cubicBezTo>
                  <a:cubicBezTo>
                    <a:pt x="5866" y="629"/>
                    <a:pt x="5080" y="602"/>
                    <a:pt x="4295" y="760"/>
                  </a:cubicBezTo>
                  <a:cubicBezTo>
                    <a:pt x="3928" y="838"/>
                    <a:pt x="3562" y="943"/>
                    <a:pt x="3247" y="1152"/>
                  </a:cubicBezTo>
                  <a:cubicBezTo>
                    <a:pt x="2986" y="1309"/>
                    <a:pt x="2802" y="1545"/>
                    <a:pt x="2619" y="1781"/>
                  </a:cubicBezTo>
                  <a:cubicBezTo>
                    <a:pt x="2410" y="2095"/>
                    <a:pt x="2252" y="2462"/>
                    <a:pt x="2148" y="2828"/>
                  </a:cubicBezTo>
                  <a:cubicBezTo>
                    <a:pt x="2043" y="3247"/>
                    <a:pt x="2017" y="3692"/>
                    <a:pt x="1860" y="4111"/>
                  </a:cubicBezTo>
                  <a:cubicBezTo>
                    <a:pt x="1755" y="4425"/>
                    <a:pt x="1572" y="4713"/>
                    <a:pt x="1310" y="4949"/>
                  </a:cubicBezTo>
                  <a:cubicBezTo>
                    <a:pt x="1048" y="5211"/>
                    <a:pt x="734" y="5394"/>
                    <a:pt x="472" y="5656"/>
                  </a:cubicBezTo>
                  <a:cubicBezTo>
                    <a:pt x="210" y="5918"/>
                    <a:pt x="1" y="6284"/>
                    <a:pt x="79" y="6625"/>
                  </a:cubicBezTo>
                  <a:cubicBezTo>
                    <a:pt x="158" y="6939"/>
                    <a:pt x="367" y="7148"/>
                    <a:pt x="629" y="7306"/>
                  </a:cubicBezTo>
                  <a:cubicBezTo>
                    <a:pt x="1087" y="7602"/>
                    <a:pt x="1615" y="7718"/>
                    <a:pt x="2155" y="7718"/>
                  </a:cubicBezTo>
                  <a:cubicBezTo>
                    <a:pt x="2664" y="7718"/>
                    <a:pt x="3184" y="7615"/>
                    <a:pt x="3666" y="7463"/>
                  </a:cubicBezTo>
                  <a:cubicBezTo>
                    <a:pt x="5368" y="6939"/>
                    <a:pt x="6939" y="5813"/>
                    <a:pt x="7830" y="4242"/>
                  </a:cubicBezTo>
                  <a:cubicBezTo>
                    <a:pt x="8563" y="2959"/>
                    <a:pt x="8799" y="1466"/>
                    <a:pt x="88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24"/>
            <p:cNvSpPr/>
            <p:nvPr/>
          </p:nvSpPr>
          <p:spPr>
            <a:xfrm>
              <a:off x="3739625" y="3807425"/>
              <a:ext cx="271675" cy="142575"/>
            </a:xfrm>
            <a:custGeom>
              <a:avLst/>
              <a:gdLst/>
              <a:ahLst/>
              <a:cxnLst/>
              <a:rect l="l" t="t" r="r" b="b"/>
              <a:pathLst>
                <a:path w="10867" h="5703" extrusionOk="0">
                  <a:moveTo>
                    <a:pt x="5822" y="0"/>
                  </a:moveTo>
                  <a:cubicBezTo>
                    <a:pt x="5751" y="0"/>
                    <a:pt x="5678" y="3"/>
                    <a:pt x="5604" y="9"/>
                  </a:cubicBezTo>
                  <a:cubicBezTo>
                    <a:pt x="5237" y="9"/>
                    <a:pt x="4844" y="114"/>
                    <a:pt x="4504" y="271"/>
                  </a:cubicBezTo>
                  <a:cubicBezTo>
                    <a:pt x="4085" y="428"/>
                    <a:pt x="3718" y="690"/>
                    <a:pt x="3326" y="821"/>
                  </a:cubicBezTo>
                  <a:cubicBezTo>
                    <a:pt x="3066" y="901"/>
                    <a:pt x="2806" y="935"/>
                    <a:pt x="2557" y="935"/>
                  </a:cubicBezTo>
                  <a:cubicBezTo>
                    <a:pt x="2480" y="935"/>
                    <a:pt x="2405" y="932"/>
                    <a:pt x="2331" y="926"/>
                  </a:cubicBezTo>
                  <a:cubicBezTo>
                    <a:pt x="1964" y="874"/>
                    <a:pt x="1597" y="743"/>
                    <a:pt x="1231" y="690"/>
                  </a:cubicBezTo>
                  <a:cubicBezTo>
                    <a:pt x="1156" y="679"/>
                    <a:pt x="1077" y="672"/>
                    <a:pt x="998" y="672"/>
                  </a:cubicBezTo>
                  <a:cubicBezTo>
                    <a:pt x="715" y="672"/>
                    <a:pt x="420" y="754"/>
                    <a:pt x="236" y="978"/>
                  </a:cubicBezTo>
                  <a:cubicBezTo>
                    <a:pt x="26" y="1214"/>
                    <a:pt x="0" y="1528"/>
                    <a:pt x="26" y="1816"/>
                  </a:cubicBezTo>
                  <a:cubicBezTo>
                    <a:pt x="131" y="2864"/>
                    <a:pt x="917" y="3701"/>
                    <a:pt x="1781" y="4304"/>
                  </a:cubicBezTo>
                  <a:cubicBezTo>
                    <a:pt x="3009" y="5159"/>
                    <a:pt x="4513" y="5702"/>
                    <a:pt x="6015" y="5702"/>
                  </a:cubicBezTo>
                  <a:cubicBezTo>
                    <a:pt x="6306" y="5702"/>
                    <a:pt x="6597" y="5682"/>
                    <a:pt x="6887" y="5639"/>
                  </a:cubicBezTo>
                  <a:lnTo>
                    <a:pt x="6860" y="5639"/>
                  </a:lnTo>
                  <a:cubicBezTo>
                    <a:pt x="8327" y="5403"/>
                    <a:pt x="9662" y="4670"/>
                    <a:pt x="10867" y="3859"/>
                  </a:cubicBezTo>
                  <a:lnTo>
                    <a:pt x="10867" y="3832"/>
                  </a:lnTo>
                  <a:cubicBezTo>
                    <a:pt x="10160" y="3544"/>
                    <a:pt x="9584" y="2994"/>
                    <a:pt x="9060" y="2418"/>
                  </a:cubicBezTo>
                  <a:cubicBezTo>
                    <a:pt x="8536" y="1842"/>
                    <a:pt x="8039" y="1214"/>
                    <a:pt x="7437" y="690"/>
                  </a:cubicBezTo>
                  <a:cubicBezTo>
                    <a:pt x="7175" y="455"/>
                    <a:pt x="6860" y="219"/>
                    <a:pt x="6494" y="114"/>
                  </a:cubicBezTo>
                  <a:cubicBezTo>
                    <a:pt x="6274" y="34"/>
                    <a:pt x="6054" y="0"/>
                    <a:pt x="58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24"/>
            <p:cNvSpPr/>
            <p:nvPr/>
          </p:nvSpPr>
          <p:spPr>
            <a:xfrm>
              <a:off x="3819475" y="3678925"/>
              <a:ext cx="192475" cy="223675"/>
            </a:xfrm>
            <a:custGeom>
              <a:avLst/>
              <a:gdLst/>
              <a:ahLst/>
              <a:cxnLst/>
              <a:rect l="l" t="t" r="r" b="b"/>
              <a:pathLst>
                <a:path w="7699" h="8947" extrusionOk="0">
                  <a:moveTo>
                    <a:pt x="1417" y="1"/>
                  </a:moveTo>
                  <a:cubicBezTo>
                    <a:pt x="1364" y="1"/>
                    <a:pt x="1311" y="6"/>
                    <a:pt x="1258" y="17"/>
                  </a:cubicBezTo>
                  <a:cubicBezTo>
                    <a:pt x="970" y="70"/>
                    <a:pt x="734" y="305"/>
                    <a:pt x="577" y="541"/>
                  </a:cubicBezTo>
                  <a:cubicBezTo>
                    <a:pt x="1" y="1405"/>
                    <a:pt x="79" y="2557"/>
                    <a:pt x="367" y="3578"/>
                  </a:cubicBezTo>
                  <a:cubicBezTo>
                    <a:pt x="865" y="5307"/>
                    <a:pt x="1938" y="6904"/>
                    <a:pt x="3483" y="7820"/>
                  </a:cubicBezTo>
                  <a:cubicBezTo>
                    <a:pt x="4740" y="8580"/>
                    <a:pt x="6233" y="8841"/>
                    <a:pt x="7699" y="8946"/>
                  </a:cubicBezTo>
                  <a:cubicBezTo>
                    <a:pt x="7332" y="8265"/>
                    <a:pt x="7228" y="7480"/>
                    <a:pt x="7201" y="6721"/>
                  </a:cubicBezTo>
                  <a:cubicBezTo>
                    <a:pt x="7149" y="5935"/>
                    <a:pt x="7175" y="5123"/>
                    <a:pt x="7044" y="4338"/>
                  </a:cubicBezTo>
                  <a:cubicBezTo>
                    <a:pt x="6966" y="3971"/>
                    <a:pt x="6861" y="3605"/>
                    <a:pt x="6678" y="3290"/>
                  </a:cubicBezTo>
                  <a:cubicBezTo>
                    <a:pt x="6521" y="3055"/>
                    <a:pt x="6285" y="2845"/>
                    <a:pt x="6049" y="2662"/>
                  </a:cubicBezTo>
                  <a:cubicBezTo>
                    <a:pt x="5735" y="2426"/>
                    <a:pt x="5395" y="2243"/>
                    <a:pt x="5028" y="2138"/>
                  </a:cubicBezTo>
                  <a:cubicBezTo>
                    <a:pt x="4609" y="2034"/>
                    <a:pt x="4164" y="2007"/>
                    <a:pt x="3745" y="1850"/>
                  </a:cubicBezTo>
                  <a:cubicBezTo>
                    <a:pt x="3431" y="1719"/>
                    <a:pt x="3143" y="1536"/>
                    <a:pt x="2933" y="1274"/>
                  </a:cubicBezTo>
                  <a:cubicBezTo>
                    <a:pt x="2671" y="1012"/>
                    <a:pt x="2488" y="698"/>
                    <a:pt x="2226" y="410"/>
                  </a:cubicBezTo>
                  <a:cubicBezTo>
                    <a:pt x="2025" y="186"/>
                    <a:pt x="1728" y="1"/>
                    <a:pt x="1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24"/>
            <p:cNvSpPr/>
            <p:nvPr/>
          </p:nvSpPr>
          <p:spPr>
            <a:xfrm>
              <a:off x="3954975" y="3632000"/>
              <a:ext cx="147975" cy="272550"/>
            </a:xfrm>
            <a:custGeom>
              <a:avLst/>
              <a:gdLst/>
              <a:ahLst/>
              <a:cxnLst/>
              <a:rect l="l" t="t" r="r" b="b"/>
              <a:pathLst>
                <a:path w="5919" h="10902" extrusionOk="0">
                  <a:moveTo>
                    <a:pt x="4136" y="0"/>
                  </a:moveTo>
                  <a:cubicBezTo>
                    <a:pt x="4075" y="0"/>
                    <a:pt x="4014" y="4"/>
                    <a:pt x="3955" y="9"/>
                  </a:cubicBezTo>
                  <a:cubicBezTo>
                    <a:pt x="2907" y="140"/>
                    <a:pt x="2069" y="926"/>
                    <a:pt x="1493" y="1816"/>
                  </a:cubicBezTo>
                  <a:cubicBezTo>
                    <a:pt x="498" y="3308"/>
                    <a:pt x="1" y="5167"/>
                    <a:pt x="289" y="6948"/>
                  </a:cubicBezTo>
                  <a:cubicBezTo>
                    <a:pt x="551" y="8388"/>
                    <a:pt x="1310" y="9697"/>
                    <a:pt x="2174" y="10902"/>
                  </a:cubicBezTo>
                  <a:cubicBezTo>
                    <a:pt x="2462" y="10169"/>
                    <a:pt x="2986" y="9593"/>
                    <a:pt x="3536" y="9043"/>
                  </a:cubicBezTo>
                  <a:cubicBezTo>
                    <a:pt x="4112" y="8519"/>
                    <a:pt x="4740" y="7995"/>
                    <a:pt x="5238" y="7393"/>
                  </a:cubicBezTo>
                  <a:cubicBezTo>
                    <a:pt x="5473" y="7105"/>
                    <a:pt x="5709" y="6791"/>
                    <a:pt x="5814" y="6424"/>
                  </a:cubicBezTo>
                  <a:cubicBezTo>
                    <a:pt x="5892" y="6162"/>
                    <a:pt x="5919" y="5848"/>
                    <a:pt x="5892" y="5560"/>
                  </a:cubicBezTo>
                  <a:cubicBezTo>
                    <a:pt x="5866" y="5167"/>
                    <a:pt x="5761" y="4775"/>
                    <a:pt x="5604" y="4434"/>
                  </a:cubicBezTo>
                  <a:cubicBezTo>
                    <a:pt x="5421" y="4041"/>
                    <a:pt x="5159" y="3675"/>
                    <a:pt x="5002" y="3282"/>
                  </a:cubicBezTo>
                  <a:cubicBezTo>
                    <a:pt x="4897" y="2968"/>
                    <a:pt x="4871" y="2628"/>
                    <a:pt x="4897" y="2287"/>
                  </a:cubicBezTo>
                  <a:cubicBezTo>
                    <a:pt x="4950" y="1921"/>
                    <a:pt x="5081" y="1554"/>
                    <a:pt x="5107" y="1187"/>
                  </a:cubicBezTo>
                  <a:cubicBezTo>
                    <a:pt x="5159" y="821"/>
                    <a:pt x="5081" y="428"/>
                    <a:pt x="4793" y="192"/>
                  </a:cubicBezTo>
                  <a:cubicBezTo>
                    <a:pt x="4606" y="47"/>
                    <a:pt x="4369" y="0"/>
                    <a:pt x="41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24"/>
            <p:cNvSpPr/>
            <p:nvPr/>
          </p:nvSpPr>
          <p:spPr>
            <a:xfrm>
              <a:off x="4009975" y="3712150"/>
              <a:ext cx="221925" cy="193050"/>
            </a:xfrm>
            <a:custGeom>
              <a:avLst/>
              <a:gdLst/>
              <a:ahLst/>
              <a:cxnLst/>
              <a:rect l="l" t="t" r="r" b="b"/>
              <a:pathLst>
                <a:path w="8877" h="7722" extrusionOk="0">
                  <a:moveTo>
                    <a:pt x="6745" y="1"/>
                  </a:moveTo>
                  <a:cubicBezTo>
                    <a:pt x="6229" y="1"/>
                    <a:pt x="5701" y="105"/>
                    <a:pt x="5211" y="259"/>
                  </a:cubicBezTo>
                  <a:cubicBezTo>
                    <a:pt x="3509" y="783"/>
                    <a:pt x="1938" y="1909"/>
                    <a:pt x="1048" y="3454"/>
                  </a:cubicBezTo>
                  <a:cubicBezTo>
                    <a:pt x="315" y="4737"/>
                    <a:pt x="79" y="6229"/>
                    <a:pt x="0" y="7696"/>
                  </a:cubicBezTo>
                  <a:lnTo>
                    <a:pt x="0" y="7722"/>
                  </a:lnTo>
                  <a:cubicBezTo>
                    <a:pt x="655" y="7329"/>
                    <a:pt x="1440" y="7198"/>
                    <a:pt x="2226" y="7146"/>
                  </a:cubicBezTo>
                  <a:cubicBezTo>
                    <a:pt x="3012" y="7093"/>
                    <a:pt x="3823" y="7093"/>
                    <a:pt x="4583" y="6936"/>
                  </a:cubicBezTo>
                  <a:cubicBezTo>
                    <a:pt x="4949" y="6884"/>
                    <a:pt x="5316" y="6753"/>
                    <a:pt x="5630" y="6544"/>
                  </a:cubicBezTo>
                  <a:cubicBezTo>
                    <a:pt x="5866" y="6387"/>
                    <a:pt x="6075" y="6177"/>
                    <a:pt x="6258" y="5915"/>
                  </a:cubicBezTo>
                  <a:cubicBezTo>
                    <a:pt x="6468" y="5601"/>
                    <a:pt x="6625" y="5261"/>
                    <a:pt x="6730" y="4868"/>
                  </a:cubicBezTo>
                  <a:cubicBezTo>
                    <a:pt x="6861" y="4449"/>
                    <a:pt x="6887" y="4004"/>
                    <a:pt x="7018" y="3611"/>
                  </a:cubicBezTo>
                  <a:cubicBezTo>
                    <a:pt x="7122" y="3297"/>
                    <a:pt x="7306" y="3009"/>
                    <a:pt x="7568" y="2773"/>
                  </a:cubicBezTo>
                  <a:cubicBezTo>
                    <a:pt x="7829" y="2511"/>
                    <a:pt x="8144" y="2328"/>
                    <a:pt x="8406" y="2066"/>
                  </a:cubicBezTo>
                  <a:cubicBezTo>
                    <a:pt x="8667" y="1804"/>
                    <a:pt x="8877" y="1438"/>
                    <a:pt x="8798" y="1071"/>
                  </a:cubicBezTo>
                  <a:cubicBezTo>
                    <a:pt x="8746" y="783"/>
                    <a:pt x="8510" y="547"/>
                    <a:pt x="8248" y="390"/>
                  </a:cubicBezTo>
                  <a:cubicBezTo>
                    <a:pt x="7797" y="111"/>
                    <a:pt x="7277" y="1"/>
                    <a:pt x="6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24"/>
            <p:cNvSpPr/>
            <p:nvPr/>
          </p:nvSpPr>
          <p:spPr>
            <a:xfrm>
              <a:off x="4011275" y="3857750"/>
              <a:ext cx="271700" cy="142625"/>
            </a:xfrm>
            <a:custGeom>
              <a:avLst/>
              <a:gdLst/>
              <a:ahLst/>
              <a:cxnLst/>
              <a:rect l="l" t="t" r="r" b="b"/>
              <a:pathLst>
                <a:path w="10868" h="5705" extrusionOk="0">
                  <a:moveTo>
                    <a:pt x="4893" y="0"/>
                  </a:moveTo>
                  <a:cubicBezTo>
                    <a:pt x="4596" y="0"/>
                    <a:pt x="4300" y="21"/>
                    <a:pt x="4007" y="65"/>
                  </a:cubicBezTo>
                  <a:cubicBezTo>
                    <a:pt x="2541" y="274"/>
                    <a:pt x="1205" y="1008"/>
                    <a:pt x="1" y="1846"/>
                  </a:cubicBezTo>
                  <a:cubicBezTo>
                    <a:pt x="708" y="2160"/>
                    <a:pt x="1284" y="2683"/>
                    <a:pt x="1807" y="3259"/>
                  </a:cubicBezTo>
                  <a:cubicBezTo>
                    <a:pt x="2331" y="3836"/>
                    <a:pt x="2829" y="4490"/>
                    <a:pt x="3431" y="4988"/>
                  </a:cubicBezTo>
                  <a:cubicBezTo>
                    <a:pt x="3693" y="5250"/>
                    <a:pt x="4007" y="5459"/>
                    <a:pt x="4373" y="5590"/>
                  </a:cubicBezTo>
                  <a:cubicBezTo>
                    <a:pt x="4594" y="5670"/>
                    <a:pt x="4814" y="5704"/>
                    <a:pt x="5045" y="5704"/>
                  </a:cubicBezTo>
                  <a:cubicBezTo>
                    <a:pt x="5117" y="5704"/>
                    <a:pt x="5190" y="5701"/>
                    <a:pt x="5264" y="5695"/>
                  </a:cubicBezTo>
                  <a:cubicBezTo>
                    <a:pt x="5630" y="5668"/>
                    <a:pt x="6023" y="5590"/>
                    <a:pt x="6364" y="5433"/>
                  </a:cubicBezTo>
                  <a:cubicBezTo>
                    <a:pt x="6782" y="5250"/>
                    <a:pt x="7149" y="5014"/>
                    <a:pt x="7542" y="4857"/>
                  </a:cubicBezTo>
                  <a:cubicBezTo>
                    <a:pt x="7769" y="4787"/>
                    <a:pt x="7996" y="4752"/>
                    <a:pt x="8215" y="4752"/>
                  </a:cubicBezTo>
                  <a:cubicBezTo>
                    <a:pt x="8324" y="4752"/>
                    <a:pt x="8432" y="4761"/>
                    <a:pt x="8537" y="4778"/>
                  </a:cubicBezTo>
                  <a:cubicBezTo>
                    <a:pt x="8903" y="4831"/>
                    <a:pt x="9270" y="4961"/>
                    <a:pt x="9637" y="5014"/>
                  </a:cubicBezTo>
                  <a:cubicBezTo>
                    <a:pt x="9701" y="5024"/>
                    <a:pt x="9768" y="5029"/>
                    <a:pt x="9836" y="5029"/>
                  </a:cubicBezTo>
                  <a:cubicBezTo>
                    <a:pt x="10129" y="5029"/>
                    <a:pt x="10440" y="4933"/>
                    <a:pt x="10632" y="4700"/>
                  </a:cubicBezTo>
                  <a:cubicBezTo>
                    <a:pt x="10841" y="4490"/>
                    <a:pt x="10867" y="4150"/>
                    <a:pt x="10841" y="3862"/>
                  </a:cubicBezTo>
                  <a:cubicBezTo>
                    <a:pt x="10736" y="2814"/>
                    <a:pt x="9951" y="1976"/>
                    <a:pt x="9087" y="1374"/>
                  </a:cubicBezTo>
                  <a:cubicBezTo>
                    <a:pt x="7865" y="524"/>
                    <a:pt x="6372" y="0"/>
                    <a:pt x="48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24"/>
            <p:cNvSpPr/>
            <p:nvPr/>
          </p:nvSpPr>
          <p:spPr>
            <a:xfrm>
              <a:off x="4010625" y="3904525"/>
              <a:ext cx="192475" cy="224100"/>
            </a:xfrm>
            <a:custGeom>
              <a:avLst/>
              <a:gdLst/>
              <a:ahLst/>
              <a:cxnLst/>
              <a:rect l="l" t="t" r="r" b="b"/>
              <a:pathLst>
                <a:path w="7699" h="8964" extrusionOk="0">
                  <a:moveTo>
                    <a:pt x="1" y="1"/>
                  </a:moveTo>
                  <a:lnTo>
                    <a:pt x="1" y="1"/>
                  </a:lnTo>
                  <a:cubicBezTo>
                    <a:pt x="367" y="682"/>
                    <a:pt x="472" y="1467"/>
                    <a:pt x="498" y="2226"/>
                  </a:cubicBezTo>
                  <a:cubicBezTo>
                    <a:pt x="550" y="3038"/>
                    <a:pt x="524" y="3824"/>
                    <a:pt x="655" y="4609"/>
                  </a:cubicBezTo>
                  <a:cubicBezTo>
                    <a:pt x="734" y="4976"/>
                    <a:pt x="838" y="5342"/>
                    <a:pt x="1022" y="5657"/>
                  </a:cubicBezTo>
                  <a:cubicBezTo>
                    <a:pt x="1179" y="5918"/>
                    <a:pt x="1414" y="6128"/>
                    <a:pt x="1650" y="6311"/>
                  </a:cubicBezTo>
                  <a:cubicBezTo>
                    <a:pt x="1964" y="6521"/>
                    <a:pt x="2305" y="6704"/>
                    <a:pt x="2671" y="6809"/>
                  </a:cubicBezTo>
                  <a:cubicBezTo>
                    <a:pt x="3116" y="6913"/>
                    <a:pt x="3535" y="6966"/>
                    <a:pt x="3954" y="7123"/>
                  </a:cubicBezTo>
                  <a:cubicBezTo>
                    <a:pt x="4269" y="7228"/>
                    <a:pt x="4557" y="7437"/>
                    <a:pt x="4766" y="7673"/>
                  </a:cubicBezTo>
                  <a:cubicBezTo>
                    <a:pt x="5028" y="7935"/>
                    <a:pt x="5211" y="8275"/>
                    <a:pt x="5473" y="8537"/>
                  </a:cubicBezTo>
                  <a:cubicBezTo>
                    <a:pt x="5684" y="8771"/>
                    <a:pt x="6000" y="8964"/>
                    <a:pt x="6327" y="8964"/>
                  </a:cubicBezTo>
                  <a:cubicBezTo>
                    <a:pt x="6365" y="8964"/>
                    <a:pt x="6404" y="8961"/>
                    <a:pt x="6442" y="8956"/>
                  </a:cubicBezTo>
                  <a:cubicBezTo>
                    <a:pt x="6730" y="8903"/>
                    <a:pt x="6966" y="8668"/>
                    <a:pt x="7123" y="8432"/>
                  </a:cubicBezTo>
                  <a:cubicBezTo>
                    <a:pt x="7699" y="7542"/>
                    <a:pt x="7620" y="6390"/>
                    <a:pt x="7332" y="5395"/>
                  </a:cubicBezTo>
                  <a:cubicBezTo>
                    <a:pt x="6835" y="3667"/>
                    <a:pt x="5761" y="2069"/>
                    <a:pt x="4216" y="1153"/>
                  </a:cubicBezTo>
                  <a:cubicBezTo>
                    <a:pt x="2959" y="393"/>
                    <a:pt x="1467" y="105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24"/>
            <p:cNvSpPr/>
            <p:nvPr/>
          </p:nvSpPr>
          <p:spPr>
            <a:xfrm>
              <a:off x="3972650" y="3871025"/>
              <a:ext cx="74000" cy="67300"/>
            </a:xfrm>
            <a:custGeom>
              <a:avLst/>
              <a:gdLst/>
              <a:ahLst/>
              <a:cxnLst/>
              <a:rect l="l" t="t" r="r" b="b"/>
              <a:pathLst>
                <a:path w="2960" h="2692" extrusionOk="0">
                  <a:moveTo>
                    <a:pt x="1474" y="0"/>
                  </a:moveTo>
                  <a:cubicBezTo>
                    <a:pt x="1377" y="0"/>
                    <a:pt x="1278" y="10"/>
                    <a:pt x="1179" y="32"/>
                  </a:cubicBezTo>
                  <a:cubicBezTo>
                    <a:pt x="446" y="215"/>
                    <a:pt x="1" y="922"/>
                    <a:pt x="184" y="1655"/>
                  </a:cubicBezTo>
                  <a:cubicBezTo>
                    <a:pt x="317" y="2277"/>
                    <a:pt x="865" y="2691"/>
                    <a:pt x="1459" y="2691"/>
                  </a:cubicBezTo>
                  <a:cubicBezTo>
                    <a:pt x="1566" y="2691"/>
                    <a:pt x="1674" y="2678"/>
                    <a:pt x="1781" y="2650"/>
                  </a:cubicBezTo>
                  <a:cubicBezTo>
                    <a:pt x="2515" y="2493"/>
                    <a:pt x="2960" y="1760"/>
                    <a:pt x="2803" y="1053"/>
                  </a:cubicBezTo>
                  <a:cubicBezTo>
                    <a:pt x="2644" y="419"/>
                    <a:pt x="2094" y="0"/>
                    <a:pt x="14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24"/>
            <p:cNvSpPr/>
            <p:nvPr/>
          </p:nvSpPr>
          <p:spPr>
            <a:xfrm>
              <a:off x="4042700" y="3915000"/>
              <a:ext cx="153200" cy="206075"/>
            </a:xfrm>
            <a:custGeom>
              <a:avLst/>
              <a:gdLst/>
              <a:ahLst/>
              <a:cxnLst/>
              <a:rect l="l" t="t" r="r" b="b"/>
              <a:pathLst>
                <a:path w="6128" h="8243" extrusionOk="0">
                  <a:moveTo>
                    <a:pt x="131" y="1"/>
                  </a:moveTo>
                  <a:cubicBezTo>
                    <a:pt x="79" y="1"/>
                    <a:pt x="27" y="27"/>
                    <a:pt x="27" y="79"/>
                  </a:cubicBezTo>
                  <a:cubicBezTo>
                    <a:pt x="1" y="132"/>
                    <a:pt x="27" y="184"/>
                    <a:pt x="53" y="210"/>
                  </a:cubicBezTo>
                  <a:cubicBezTo>
                    <a:pt x="79" y="236"/>
                    <a:pt x="105" y="236"/>
                    <a:pt x="105" y="236"/>
                  </a:cubicBezTo>
                  <a:cubicBezTo>
                    <a:pt x="1048" y="341"/>
                    <a:pt x="1964" y="681"/>
                    <a:pt x="2802" y="1179"/>
                  </a:cubicBezTo>
                  <a:cubicBezTo>
                    <a:pt x="3090" y="1388"/>
                    <a:pt x="3405" y="1624"/>
                    <a:pt x="3666" y="1860"/>
                  </a:cubicBezTo>
                  <a:cubicBezTo>
                    <a:pt x="4740" y="2829"/>
                    <a:pt x="5421" y="4138"/>
                    <a:pt x="5656" y="5578"/>
                  </a:cubicBezTo>
                  <a:cubicBezTo>
                    <a:pt x="5787" y="6416"/>
                    <a:pt x="5735" y="7280"/>
                    <a:pt x="5525" y="8092"/>
                  </a:cubicBezTo>
                  <a:cubicBezTo>
                    <a:pt x="5525" y="8144"/>
                    <a:pt x="5552" y="8196"/>
                    <a:pt x="5578" y="8223"/>
                  </a:cubicBezTo>
                  <a:cubicBezTo>
                    <a:pt x="5604" y="8236"/>
                    <a:pt x="5624" y="8242"/>
                    <a:pt x="5643" y="8242"/>
                  </a:cubicBezTo>
                  <a:cubicBezTo>
                    <a:pt x="5663" y="8242"/>
                    <a:pt x="5683" y="8236"/>
                    <a:pt x="5709" y="8223"/>
                  </a:cubicBezTo>
                  <a:cubicBezTo>
                    <a:pt x="5735" y="8223"/>
                    <a:pt x="5761" y="8196"/>
                    <a:pt x="5761" y="8144"/>
                  </a:cubicBezTo>
                  <a:cubicBezTo>
                    <a:pt x="6128" y="6651"/>
                    <a:pt x="5971" y="5028"/>
                    <a:pt x="5290" y="3614"/>
                  </a:cubicBezTo>
                  <a:cubicBezTo>
                    <a:pt x="4766" y="2567"/>
                    <a:pt x="3954" y="1650"/>
                    <a:pt x="2907" y="996"/>
                  </a:cubicBezTo>
                  <a:cubicBezTo>
                    <a:pt x="2724" y="865"/>
                    <a:pt x="2540" y="760"/>
                    <a:pt x="2331" y="681"/>
                  </a:cubicBezTo>
                  <a:cubicBezTo>
                    <a:pt x="1650" y="315"/>
                    <a:pt x="891" y="79"/>
                    <a:pt x="1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24"/>
            <p:cNvSpPr/>
            <p:nvPr/>
          </p:nvSpPr>
          <p:spPr>
            <a:xfrm>
              <a:off x="3958900" y="4067025"/>
              <a:ext cx="95600" cy="98075"/>
            </a:xfrm>
            <a:custGeom>
              <a:avLst/>
              <a:gdLst/>
              <a:ahLst/>
              <a:cxnLst/>
              <a:rect l="l" t="t" r="r" b="b"/>
              <a:pathLst>
                <a:path w="3824" h="3923" extrusionOk="0">
                  <a:moveTo>
                    <a:pt x="3719" y="1"/>
                  </a:moveTo>
                  <a:cubicBezTo>
                    <a:pt x="3699" y="1"/>
                    <a:pt x="3680" y="8"/>
                    <a:pt x="3667" y="21"/>
                  </a:cubicBezTo>
                  <a:cubicBezTo>
                    <a:pt x="3641" y="21"/>
                    <a:pt x="3614" y="47"/>
                    <a:pt x="3588" y="73"/>
                  </a:cubicBezTo>
                  <a:cubicBezTo>
                    <a:pt x="3091" y="1330"/>
                    <a:pt x="2174" y="2430"/>
                    <a:pt x="1048" y="3163"/>
                  </a:cubicBezTo>
                  <a:cubicBezTo>
                    <a:pt x="734" y="3372"/>
                    <a:pt x="394" y="3555"/>
                    <a:pt x="53" y="3713"/>
                  </a:cubicBezTo>
                  <a:cubicBezTo>
                    <a:pt x="27" y="3739"/>
                    <a:pt x="1" y="3765"/>
                    <a:pt x="1" y="3791"/>
                  </a:cubicBezTo>
                  <a:cubicBezTo>
                    <a:pt x="1" y="3844"/>
                    <a:pt x="1" y="3896"/>
                    <a:pt x="53" y="3896"/>
                  </a:cubicBezTo>
                  <a:cubicBezTo>
                    <a:pt x="80" y="3922"/>
                    <a:pt x="132" y="3922"/>
                    <a:pt x="158" y="3922"/>
                  </a:cubicBezTo>
                  <a:cubicBezTo>
                    <a:pt x="1415" y="3346"/>
                    <a:pt x="2541" y="2403"/>
                    <a:pt x="3274" y="1199"/>
                  </a:cubicBezTo>
                  <a:cubicBezTo>
                    <a:pt x="3483" y="885"/>
                    <a:pt x="3667" y="518"/>
                    <a:pt x="3798" y="152"/>
                  </a:cubicBezTo>
                  <a:cubicBezTo>
                    <a:pt x="3824" y="99"/>
                    <a:pt x="3798" y="47"/>
                    <a:pt x="3772" y="21"/>
                  </a:cubicBezTo>
                  <a:cubicBezTo>
                    <a:pt x="3758" y="8"/>
                    <a:pt x="3739" y="1"/>
                    <a:pt x="37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24"/>
            <p:cNvSpPr/>
            <p:nvPr/>
          </p:nvSpPr>
          <p:spPr>
            <a:xfrm>
              <a:off x="3835200" y="3942000"/>
              <a:ext cx="164325" cy="151075"/>
            </a:xfrm>
            <a:custGeom>
              <a:avLst/>
              <a:gdLst/>
              <a:ahLst/>
              <a:cxnLst/>
              <a:rect l="l" t="t" r="r" b="b"/>
              <a:pathLst>
                <a:path w="6573" h="6043" extrusionOk="0">
                  <a:moveTo>
                    <a:pt x="6468" y="1"/>
                  </a:moveTo>
                  <a:cubicBezTo>
                    <a:pt x="6448" y="1"/>
                    <a:pt x="6428" y="7"/>
                    <a:pt x="6415" y="20"/>
                  </a:cubicBezTo>
                  <a:cubicBezTo>
                    <a:pt x="6363" y="20"/>
                    <a:pt x="6363" y="47"/>
                    <a:pt x="6337" y="99"/>
                  </a:cubicBezTo>
                  <a:cubicBezTo>
                    <a:pt x="6127" y="1199"/>
                    <a:pt x="5656" y="2246"/>
                    <a:pt x="4975" y="3136"/>
                  </a:cubicBezTo>
                  <a:cubicBezTo>
                    <a:pt x="4242" y="4079"/>
                    <a:pt x="3273" y="4812"/>
                    <a:pt x="2147" y="5283"/>
                  </a:cubicBezTo>
                  <a:cubicBezTo>
                    <a:pt x="1493" y="5571"/>
                    <a:pt x="812" y="5729"/>
                    <a:pt x="105" y="5807"/>
                  </a:cubicBezTo>
                  <a:cubicBezTo>
                    <a:pt x="52" y="5807"/>
                    <a:pt x="26" y="5833"/>
                    <a:pt x="26" y="5886"/>
                  </a:cubicBezTo>
                  <a:cubicBezTo>
                    <a:pt x="0" y="5938"/>
                    <a:pt x="26" y="5990"/>
                    <a:pt x="79" y="6017"/>
                  </a:cubicBezTo>
                  <a:cubicBezTo>
                    <a:pt x="105" y="6043"/>
                    <a:pt x="131" y="6043"/>
                    <a:pt x="157" y="6043"/>
                  </a:cubicBezTo>
                  <a:cubicBezTo>
                    <a:pt x="1440" y="5912"/>
                    <a:pt x="2671" y="5441"/>
                    <a:pt x="3692" y="4681"/>
                  </a:cubicBezTo>
                  <a:cubicBezTo>
                    <a:pt x="4661" y="4000"/>
                    <a:pt x="5446" y="3058"/>
                    <a:pt x="5970" y="2010"/>
                  </a:cubicBezTo>
                  <a:cubicBezTo>
                    <a:pt x="6258" y="1408"/>
                    <a:pt x="6441" y="780"/>
                    <a:pt x="6572" y="151"/>
                  </a:cubicBezTo>
                  <a:cubicBezTo>
                    <a:pt x="6572" y="99"/>
                    <a:pt x="6546" y="47"/>
                    <a:pt x="6520" y="20"/>
                  </a:cubicBezTo>
                  <a:cubicBezTo>
                    <a:pt x="6507" y="7"/>
                    <a:pt x="6487" y="1"/>
                    <a:pt x="64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24"/>
            <p:cNvSpPr/>
            <p:nvPr/>
          </p:nvSpPr>
          <p:spPr>
            <a:xfrm>
              <a:off x="3765800" y="3885275"/>
              <a:ext cx="214075" cy="58675"/>
            </a:xfrm>
            <a:custGeom>
              <a:avLst/>
              <a:gdLst/>
              <a:ahLst/>
              <a:cxnLst/>
              <a:rect l="l" t="t" r="r" b="b"/>
              <a:pathLst>
                <a:path w="8563" h="2347" extrusionOk="0">
                  <a:moveTo>
                    <a:pt x="138" y="1"/>
                  </a:moveTo>
                  <a:cubicBezTo>
                    <a:pt x="103" y="1"/>
                    <a:pt x="71" y="19"/>
                    <a:pt x="53" y="38"/>
                  </a:cubicBezTo>
                  <a:cubicBezTo>
                    <a:pt x="1" y="90"/>
                    <a:pt x="1" y="142"/>
                    <a:pt x="53" y="195"/>
                  </a:cubicBezTo>
                  <a:cubicBezTo>
                    <a:pt x="446" y="614"/>
                    <a:pt x="891" y="980"/>
                    <a:pt x="1362" y="1294"/>
                  </a:cubicBezTo>
                  <a:cubicBezTo>
                    <a:pt x="1833" y="1582"/>
                    <a:pt x="2331" y="1818"/>
                    <a:pt x="2855" y="2001"/>
                  </a:cubicBezTo>
                  <a:cubicBezTo>
                    <a:pt x="3550" y="2233"/>
                    <a:pt x="4264" y="2346"/>
                    <a:pt x="4985" y="2346"/>
                  </a:cubicBezTo>
                  <a:cubicBezTo>
                    <a:pt x="5486" y="2346"/>
                    <a:pt x="5990" y="2292"/>
                    <a:pt x="6494" y="2185"/>
                  </a:cubicBezTo>
                  <a:cubicBezTo>
                    <a:pt x="7201" y="2028"/>
                    <a:pt x="7882" y="1766"/>
                    <a:pt x="8510" y="1373"/>
                  </a:cubicBezTo>
                  <a:cubicBezTo>
                    <a:pt x="8537" y="1373"/>
                    <a:pt x="8563" y="1321"/>
                    <a:pt x="8563" y="1294"/>
                  </a:cubicBezTo>
                  <a:cubicBezTo>
                    <a:pt x="8563" y="1242"/>
                    <a:pt x="8537" y="1216"/>
                    <a:pt x="8510" y="1190"/>
                  </a:cubicBezTo>
                  <a:cubicBezTo>
                    <a:pt x="8484" y="1177"/>
                    <a:pt x="8465" y="1170"/>
                    <a:pt x="8445" y="1170"/>
                  </a:cubicBezTo>
                  <a:cubicBezTo>
                    <a:pt x="8425" y="1170"/>
                    <a:pt x="8406" y="1177"/>
                    <a:pt x="8380" y="1190"/>
                  </a:cubicBezTo>
                  <a:cubicBezTo>
                    <a:pt x="7378" y="1776"/>
                    <a:pt x="6240" y="2111"/>
                    <a:pt x="5093" y="2111"/>
                  </a:cubicBezTo>
                  <a:cubicBezTo>
                    <a:pt x="5010" y="2111"/>
                    <a:pt x="4927" y="2110"/>
                    <a:pt x="4845" y="2106"/>
                  </a:cubicBezTo>
                  <a:cubicBezTo>
                    <a:pt x="3719" y="2080"/>
                    <a:pt x="2619" y="1766"/>
                    <a:pt x="1650" y="1190"/>
                  </a:cubicBezTo>
                  <a:cubicBezTo>
                    <a:pt x="1598" y="1163"/>
                    <a:pt x="1545" y="1111"/>
                    <a:pt x="1493" y="1085"/>
                  </a:cubicBezTo>
                  <a:cubicBezTo>
                    <a:pt x="1022" y="797"/>
                    <a:pt x="603" y="430"/>
                    <a:pt x="210" y="38"/>
                  </a:cubicBezTo>
                  <a:lnTo>
                    <a:pt x="184" y="11"/>
                  </a:lnTo>
                  <a:cubicBezTo>
                    <a:pt x="169" y="4"/>
                    <a:pt x="153" y="1"/>
                    <a:pt x="1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24"/>
            <p:cNvSpPr/>
            <p:nvPr/>
          </p:nvSpPr>
          <p:spPr>
            <a:xfrm>
              <a:off x="3831925" y="3754800"/>
              <a:ext cx="139450" cy="137325"/>
            </a:xfrm>
            <a:custGeom>
              <a:avLst/>
              <a:gdLst/>
              <a:ahLst/>
              <a:cxnLst/>
              <a:rect l="l" t="t" r="r" b="b"/>
              <a:pathLst>
                <a:path w="5578" h="5493" extrusionOk="0">
                  <a:moveTo>
                    <a:pt x="128" y="0"/>
                  </a:moveTo>
                  <a:cubicBezTo>
                    <a:pt x="105" y="0"/>
                    <a:pt x="79" y="7"/>
                    <a:pt x="53" y="20"/>
                  </a:cubicBezTo>
                  <a:cubicBezTo>
                    <a:pt x="26" y="46"/>
                    <a:pt x="0" y="98"/>
                    <a:pt x="26" y="124"/>
                  </a:cubicBezTo>
                  <a:cubicBezTo>
                    <a:pt x="498" y="1931"/>
                    <a:pt x="1702" y="3555"/>
                    <a:pt x="3273" y="4550"/>
                  </a:cubicBezTo>
                  <a:cubicBezTo>
                    <a:pt x="3457" y="4681"/>
                    <a:pt x="3640" y="4785"/>
                    <a:pt x="3849" y="4890"/>
                  </a:cubicBezTo>
                  <a:cubicBezTo>
                    <a:pt x="4347" y="5126"/>
                    <a:pt x="4870" y="5335"/>
                    <a:pt x="5420" y="5492"/>
                  </a:cubicBezTo>
                  <a:cubicBezTo>
                    <a:pt x="5473" y="5492"/>
                    <a:pt x="5525" y="5466"/>
                    <a:pt x="5551" y="5414"/>
                  </a:cubicBezTo>
                  <a:cubicBezTo>
                    <a:pt x="5577" y="5361"/>
                    <a:pt x="5551" y="5309"/>
                    <a:pt x="5525" y="5283"/>
                  </a:cubicBezTo>
                  <a:cubicBezTo>
                    <a:pt x="5499" y="5257"/>
                    <a:pt x="5499" y="5257"/>
                    <a:pt x="5473" y="5257"/>
                  </a:cubicBezTo>
                  <a:cubicBezTo>
                    <a:pt x="4740" y="5073"/>
                    <a:pt x="4033" y="4759"/>
                    <a:pt x="3404" y="4340"/>
                  </a:cubicBezTo>
                  <a:cubicBezTo>
                    <a:pt x="2357" y="3686"/>
                    <a:pt x="1493" y="2769"/>
                    <a:pt x="917" y="1722"/>
                  </a:cubicBezTo>
                  <a:cubicBezTo>
                    <a:pt x="629" y="1198"/>
                    <a:pt x="393" y="648"/>
                    <a:pt x="236" y="72"/>
                  </a:cubicBezTo>
                  <a:cubicBezTo>
                    <a:pt x="236" y="46"/>
                    <a:pt x="210" y="20"/>
                    <a:pt x="183" y="20"/>
                  </a:cubicBezTo>
                  <a:cubicBezTo>
                    <a:pt x="170" y="7"/>
                    <a:pt x="151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24"/>
            <p:cNvSpPr/>
            <p:nvPr/>
          </p:nvSpPr>
          <p:spPr>
            <a:xfrm>
              <a:off x="3959575" y="3702250"/>
              <a:ext cx="37325" cy="167375"/>
            </a:xfrm>
            <a:custGeom>
              <a:avLst/>
              <a:gdLst/>
              <a:ahLst/>
              <a:cxnLst/>
              <a:rect l="l" t="t" r="r" b="b"/>
              <a:pathLst>
                <a:path w="1493" h="6695" extrusionOk="0">
                  <a:moveTo>
                    <a:pt x="969" y="1"/>
                  </a:moveTo>
                  <a:cubicBezTo>
                    <a:pt x="943" y="27"/>
                    <a:pt x="917" y="27"/>
                    <a:pt x="917" y="53"/>
                  </a:cubicBezTo>
                  <a:cubicBezTo>
                    <a:pt x="105" y="1677"/>
                    <a:pt x="0" y="3562"/>
                    <a:pt x="602" y="5290"/>
                  </a:cubicBezTo>
                  <a:cubicBezTo>
                    <a:pt x="786" y="5761"/>
                    <a:pt x="995" y="6233"/>
                    <a:pt x="1283" y="6625"/>
                  </a:cubicBezTo>
                  <a:cubicBezTo>
                    <a:pt x="1283" y="6652"/>
                    <a:pt x="1309" y="6678"/>
                    <a:pt x="1309" y="6678"/>
                  </a:cubicBezTo>
                  <a:cubicBezTo>
                    <a:pt x="1331" y="6689"/>
                    <a:pt x="1353" y="6695"/>
                    <a:pt x="1374" y="6695"/>
                  </a:cubicBezTo>
                  <a:cubicBezTo>
                    <a:pt x="1405" y="6695"/>
                    <a:pt x="1436" y="6682"/>
                    <a:pt x="1466" y="6652"/>
                  </a:cubicBezTo>
                  <a:cubicBezTo>
                    <a:pt x="1493" y="6625"/>
                    <a:pt x="1493" y="6573"/>
                    <a:pt x="1466" y="6521"/>
                  </a:cubicBezTo>
                  <a:cubicBezTo>
                    <a:pt x="524" y="5081"/>
                    <a:pt x="210" y="3274"/>
                    <a:pt x="602" y="1546"/>
                  </a:cubicBezTo>
                  <a:cubicBezTo>
                    <a:pt x="733" y="1074"/>
                    <a:pt x="890" y="603"/>
                    <a:pt x="1100" y="184"/>
                  </a:cubicBezTo>
                  <a:cubicBezTo>
                    <a:pt x="1126" y="106"/>
                    <a:pt x="1100" y="53"/>
                    <a:pt x="1048" y="27"/>
                  </a:cubicBezTo>
                  <a:cubicBezTo>
                    <a:pt x="1021" y="1"/>
                    <a:pt x="995" y="1"/>
                    <a:pt x="9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24"/>
            <p:cNvSpPr/>
            <p:nvPr/>
          </p:nvSpPr>
          <p:spPr>
            <a:xfrm>
              <a:off x="4021750" y="3720575"/>
              <a:ext cx="146000" cy="145850"/>
            </a:xfrm>
            <a:custGeom>
              <a:avLst/>
              <a:gdLst/>
              <a:ahLst/>
              <a:cxnLst/>
              <a:rect l="l" t="t" r="r" b="b"/>
              <a:pathLst>
                <a:path w="5840" h="5834" extrusionOk="0">
                  <a:moveTo>
                    <a:pt x="5683" y="1"/>
                  </a:moveTo>
                  <a:cubicBezTo>
                    <a:pt x="3431" y="420"/>
                    <a:pt x="1519" y="1912"/>
                    <a:pt x="551" y="3981"/>
                  </a:cubicBezTo>
                  <a:cubicBezTo>
                    <a:pt x="315" y="4531"/>
                    <a:pt x="132" y="5107"/>
                    <a:pt x="27" y="5683"/>
                  </a:cubicBezTo>
                  <a:cubicBezTo>
                    <a:pt x="1" y="5735"/>
                    <a:pt x="27" y="5788"/>
                    <a:pt x="79" y="5814"/>
                  </a:cubicBezTo>
                  <a:cubicBezTo>
                    <a:pt x="92" y="5827"/>
                    <a:pt x="105" y="5833"/>
                    <a:pt x="122" y="5833"/>
                  </a:cubicBezTo>
                  <a:cubicBezTo>
                    <a:pt x="138" y="5833"/>
                    <a:pt x="158" y="5827"/>
                    <a:pt x="184" y="5814"/>
                  </a:cubicBezTo>
                  <a:cubicBezTo>
                    <a:pt x="210" y="5814"/>
                    <a:pt x="236" y="5788"/>
                    <a:pt x="236" y="5735"/>
                  </a:cubicBezTo>
                  <a:cubicBezTo>
                    <a:pt x="629" y="3614"/>
                    <a:pt x="2017" y="1781"/>
                    <a:pt x="3928" y="839"/>
                  </a:cubicBezTo>
                  <a:cubicBezTo>
                    <a:pt x="4504" y="551"/>
                    <a:pt x="5107" y="368"/>
                    <a:pt x="5735" y="237"/>
                  </a:cubicBezTo>
                  <a:cubicBezTo>
                    <a:pt x="5787" y="237"/>
                    <a:pt x="5814" y="210"/>
                    <a:pt x="5814" y="158"/>
                  </a:cubicBezTo>
                  <a:cubicBezTo>
                    <a:pt x="5840" y="106"/>
                    <a:pt x="5814" y="53"/>
                    <a:pt x="5761" y="27"/>
                  </a:cubicBezTo>
                  <a:cubicBezTo>
                    <a:pt x="5735" y="1"/>
                    <a:pt x="5709" y="1"/>
                    <a:pt x="56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24"/>
            <p:cNvSpPr/>
            <p:nvPr/>
          </p:nvSpPr>
          <p:spPr>
            <a:xfrm>
              <a:off x="4043350" y="3864575"/>
              <a:ext cx="224550" cy="83025"/>
            </a:xfrm>
            <a:custGeom>
              <a:avLst/>
              <a:gdLst/>
              <a:ahLst/>
              <a:cxnLst/>
              <a:rect l="l" t="t" r="r" b="b"/>
              <a:pathLst>
                <a:path w="8982" h="3321" extrusionOk="0">
                  <a:moveTo>
                    <a:pt x="3303" y="1"/>
                  </a:moveTo>
                  <a:cubicBezTo>
                    <a:pt x="2961" y="1"/>
                    <a:pt x="2618" y="27"/>
                    <a:pt x="2279" y="80"/>
                  </a:cubicBezTo>
                  <a:cubicBezTo>
                    <a:pt x="1493" y="211"/>
                    <a:pt x="734" y="473"/>
                    <a:pt x="53" y="866"/>
                  </a:cubicBezTo>
                  <a:cubicBezTo>
                    <a:pt x="27" y="892"/>
                    <a:pt x="1" y="918"/>
                    <a:pt x="1" y="970"/>
                  </a:cubicBezTo>
                  <a:cubicBezTo>
                    <a:pt x="1" y="1023"/>
                    <a:pt x="27" y="1049"/>
                    <a:pt x="53" y="1075"/>
                  </a:cubicBezTo>
                  <a:cubicBezTo>
                    <a:pt x="79" y="1088"/>
                    <a:pt x="99" y="1095"/>
                    <a:pt x="119" y="1095"/>
                  </a:cubicBezTo>
                  <a:cubicBezTo>
                    <a:pt x="138" y="1095"/>
                    <a:pt x="158" y="1088"/>
                    <a:pt x="184" y="1075"/>
                  </a:cubicBezTo>
                  <a:cubicBezTo>
                    <a:pt x="1154" y="524"/>
                    <a:pt x="2292" y="232"/>
                    <a:pt x="3424" y="232"/>
                  </a:cubicBezTo>
                  <a:cubicBezTo>
                    <a:pt x="3637" y="232"/>
                    <a:pt x="3849" y="243"/>
                    <a:pt x="4059" y="263"/>
                  </a:cubicBezTo>
                  <a:cubicBezTo>
                    <a:pt x="5002" y="368"/>
                    <a:pt x="5918" y="682"/>
                    <a:pt x="6730" y="1206"/>
                  </a:cubicBezTo>
                  <a:cubicBezTo>
                    <a:pt x="6966" y="1363"/>
                    <a:pt x="7201" y="1546"/>
                    <a:pt x="7437" y="1730"/>
                  </a:cubicBezTo>
                  <a:cubicBezTo>
                    <a:pt x="7961" y="2175"/>
                    <a:pt x="8406" y="2698"/>
                    <a:pt x="8746" y="3275"/>
                  </a:cubicBezTo>
                  <a:cubicBezTo>
                    <a:pt x="8746" y="3275"/>
                    <a:pt x="8772" y="3301"/>
                    <a:pt x="8772" y="3301"/>
                  </a:cubicBezTo>
                  <a:cubicBezTo>
                    <a:pt x="8799" y="3314"/>
                    <a:pt x="8825" y="3320"/>
                    <a:pt x="8851" y="3320"/>
                  </a:cubicBezTo>
                  <a:cubicBezTo>
                    <a:pt x="8877" y="3320"/>
                    <a:pt x="8903" y="3314"/>
                    <a:pt x="8930" y="3301"/>
                  </a:cubicBezTo>
                  <a:cubicBezTo>
                    <a:pt x="8956" y="3248"/>
                    <a:pt x="8982" y="3196"/>
                    <a:pt x="8956" y="3144"/>
                  </a:cubicBezTo>
                  <a:cubicBezTo>
                    <a:pt x="8432" y="2306"/>
                    <a:pt x="7699" y="1546"/>
                    <a:pt x="6835" y="1023"/>
                  </a:cubicBezTo>
                  <a:cubicBezTo>
                    <a:pt x="6625" y="892"/>
                    <a:pt x="6416" y="761"/>
                    <a:pt x="6206" y="656"/>
                  </a:cubicBezTo>
                  <a:cubicBezTo>
                    <a:pt x="5308" y="226"/>
                    <a:pt x="4307" y="1"/>
                    <a:pt x="3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24"/>
            <p:cNvSpPr/>
            <p:nvPr/>
          </p:nvSpPr>
          <p:spPr>
            <a:xfrm>
              <a:off x="3762525" y="4025800"/>
              <a:ext cx="60900" cy="118400"/>
            </a:xfrm>
            <a:custGeom>
              <a:avLst/>
              <a:gdLst/>
              <a:ahLst/>
              <a:cxnLst/>
              <a:rect l="l" t="t" r="r" b="b"/>
              <a:pathLst>
                <a:path w="2436" h="4736" extrusionOk="0">
                  <a:moveTo>
                    <a:pt x="128" y="0"/>
                  </a:moveTo>
                  <a:cubicBezTo>
                    <a:pt x="105" y="0"/>
                    <a:pt x="79" y="7"/>
                    <a:pt x="53" y="20"/>
                  </a:cubicBezTo>
                  <a:cubicBezTo>
                    <a:pt x="27" y="46"/>
                    <a:pt x="1" y="99"/>
                    <a:pt x="1" y="151"/>
                  </a:cubicBezTo>
                  <a:cubicBezTo>
                    <a:pt x="158" y="1853"/>
                    <a:pt x="996" y="3503"/>
                    <a:pt x="2226" y="4707"/>
                  </a:cubicBezTo>
                  <a:lnTo>
                    <a:pt x="2252" y="4707"/>
                  </a:lnTo>
                  <a:cubicBezTo>
                    <a:pt x="2272" y="4727"/>
                    <a:pt x="2293" y="4736"/>
                    <a:pt x="2313" y="4736"/>
                  </a:cubicBezTo>
                  <a:cubicBezTo>
                    <a:pt x="2345" y="4736"/>
                    <a:pt x="2377" y="4713"/>
                    <a:pt x="2410" y="4681"/>
                  </a:cubicBezTo>
                  <a:cubicBezTo>
                    <a:pt x="2436" y="4655"/>
                    <a:pt x="2436" y="4602"/>
                    <a:pt x="2383" y="4550"/>
                  </a:cubicBezTo>
                  <a:cubicBezTo>
                    <a:pt x="1153" y="3372"/>
                    <a:pt x="393" y="1801"/>
                    <a:pt x="236" y="99"/>
                  </a:cubicBezTo>
                  <a:cubicBezTo>
                    <a:pt x="210" y="46"/>
                    <a:pt x="210" y="20"/>
                    <a:pt x="184" y="20"/>
                  </a:cubicBezTo>
                  <a:cubicBezTo>
                    <a:pt x="171" y="7"/>
                    <a:pt x="151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24"/>
            <p:cNvSpPr/>
            <p:nvPr/>
          </p:nvSpPr>
          <p:spPr>
            <a:xfrm>
              <a:off x="3769725" y="4095900"/>
              <a:ext cx="39300" cy="51125"/>
            </a:xfrm>
            <a:custGeom>
              <a:avLst/>
              <a:gdLst/>
              <a:ahLst/>
              <a:cxnLst/>
              <a:rect l="l" t="t" r="r" b="b"/>
              <a:pathLst>
                <a:path w="1572" h="2045" extrusionOk="0">
                  <a:moveTo>
                    <a:pt x="121" y="1"/>
                  </a:moveTo>
                  <a:cubicBezTo>
                    <a:pt x="93" y="1"/>
                    <a:pt x="68" y="13"/>
                    <a:pt x="53" y="44"/>
                  </a:cubicBezTo>
                  <a:cubicBezTo>
                    <a:pt x="1" y="70"/>
                    <a:pt x="1" y="122"/>
                    <a:pt x="27" y="175"/>
                  </a:cubicBezTo>
                  <a:cubicBezTo>
                    <a:pt x="341" y="882"/>
                    <a:pt x="786" y="1484"/>
                    <a:pt x="1362" y="2008"/>
                  </a:cubicBezTo>
                  <a:lnTo>
                    <a:pt x="1362" y="2034"/>
                  </a:lnTo>
                  <a:cubicBezTo>
                    <a:pt x="1383" y="2041"/>
                    <a:pt x="1402" y="2044"/>
                    <a:pt x="1420" y="2044"/>
                  </a:cubicBezTo>
                  <a:cubicBezTo>
                    <a:pt x="1469" y="2044"/>
                    <a:pt x="1507" y="2020"/>
                    <a:pt x="1546" y="1982"/>
                  </a:cubicBezTo>
                  <a:cubicBezTo>
                    <a:pt x="1572" y="1955"/>
                    <a:pt x="1572" y="1877"/>
                    <a:pt x="1519" y="1851"/>
                  </a:cubicBezTo>
                  <a:cubicBezTo>
                    <a:pt x="969" y="1327"/>
                    <a:pt x="551" y="751"/>
                    <a:pt x="210" y="70"/>
                  </a:cubicBezTo>
                  <a:cubicBezTo>
                    <a:pt x="210" y="44"/>
                    <a:pt x="184" y="18"/>
                    <a:pt x="184" y="18"/>
                  </a:cubicBezTo>
                  <a:cubicBezTo>
                    <a:pt x="162" y="7"/>
                    <a:pt x="141" y="1"/>
                    <a:pt x="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24"/>
            <p:cNvSpPr/>
            <p:nvPr/>
          </p:nvSpPr>
          <p:spPr>
            <a:xfrm>
              <a:off x="4146125" y="4121425"/>
              <a:ext cx="77275" cy="49550"/>
            </a:xfrm>
            <a:custGeom>
              <a:avLst/>
              <a:gdLst/>
              <a:ahLst/>
              <a:cxnLst/>
              <a:rect l="l" t="t" r="r" b="b"/>
              <a:pathLst>
                <a:path w="3091" h="1982" extrusionOk="0">
                  <a:moveTo>
                    <a:pt x="2994" y="1"/>
                  </a:moveTo>
                  <a:cubicBezTo>
                    <a:pt x="2968" y="1"/>
                    <a:pt x="2938" y="13"/>
                    <a:pt x="2907" y="44"/>
                  </a:cubicBezTo>
                  <a:cubicBezTo>
                    <a:pt x="2122" y="830"/>
                    <a:pt x="1127" y="1432"/>
                    <a:pt x="79" y="1772"/>
                  </a:cubicBezTo>
                  <a:cubicBezTo>
                    <a:pt x="27" y="1772"/>
                    <a:pt x="1" y="1825"/>
                    <a:pt x="1" y="1851"/>
                  </a:cubicBezTo>
                  <a:cubicBezTo>
                    <a:pt x="1" y="1903"/>
                    <a:pt x="1" y="1956"/>
                    <a:pt x="53" y="1982"/>
                  </a:cubicBezTo>
                  <a:lnTo>
                    <a:pt x="132" y="1982"/>
                  </a:lnTo>
                  <a:cubicBezTo>
                    <a:pt x="1231" y="1641"/>
                    <a:pt x="2253" y="1013"/>
                    <a:pt x="3064" y="201"/>
                  </a:cubicBezTo>
                  <a:cubicBezTo>
                    <a:pt x="3090" y="175"/>
                    <a:pt x="3090" y="123"/>
                    <a:pt x="3090" y="123"/>
                  </a:cubicBezTo>
                  <a:cubicBezTo>
                    <a:pt x="3090" y="70"/>
                    <a:pt x="3064" y="44"/>
                    <a:pt x="3038" y="18"/>
                  </a:cubicBezTo>
                  <a:cubicBezTo>
                    <a:pt x="3027" y="7"/>
                    <a:pt x="3012" y="1"/>
                    <a:pt x="29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24"/>
            <p:cNvSpPr/>
            <p:nvPr/>
          </p:nvSpPr>
          <p:spPr>
            <a:xfrm>
              <a:off x="4166425" y="4154750"/>
              <a:ext cx="47150" cy="25675"/>
            </a:xfrm>
            <a:custGeom>
              <a:avLst/>
              <a:gdLst/>
              <a:ahLst/>
              <a:cxnLst/>
              <a:rect l="l" t="t" r="r" b="b"/>
              <a:pathLst>
                <a:path w="1886" h="1027" extrusionOk="0">
                  <a:moveTo>
                    <a:pt x="1755" y="1"/>
                  </a:moveTo>
                  <a:cubicBezTo>
                    <a:pt x="1729" y="1"/>
                    <a:pt x="1702" y="7"/>
                    <a:pt x="1676" y="20"/>
                  </a:cubicBezTo>
                  <a:cubicBezTo>
                    <a:pt x="1205" y="387"/>
                    <a:pt x="681" y="649"/>
                    <a:pt x="79" y="806"/>
                  </a:cubicBezTo>
                  <a:cubicBezTo>
                    <a:pt x="53" y="806"/>
                    <a:pt x="0" y="832"/>
                    <a:pt x="0" y="884"/>
                  </a:cubicBezTo>
                  <a:cubicBezTo>
                    <a:pt x="0" y="937"/>
                    <a:pt x="27" y="989"/>
                    <a:pt x="53" y="1015"/>
                  </a:cubicBezTo>
                  <a:cubicBezTo>
                    <a:pt x="70" y="1015"/>
                    <a:pt x="88" y="1027"/>
                    <a:pt x="105" y="1027"/>
                  </a:cubicBezTo>
                  <a:cubicBezTo>
                    <a:pt x="114" y="1027"/>
                    <a:pt x="123" y="1024"/>
                    <a:pt x="131" y="1015"/>
                  </a:cubicBezTo>
                  <a:cubicBezTo>
                    <a:pt x="760" y="858"/>
                    <a:pt x="1336" y="570"/>
                    <a:pt x="1833" y="177"/>
                  </a:cubicBezTo>
                  <a:cubicBezTo>
                    <a:pt x="1886" y="151"/>
                    <a:pt x="1886" y="125"/>
                    <a:pt x="1886" y="99"/>
                  </a:cubicBezTo>
                  <a:cubicBezTo>
                    <a:pt x="1886" y="73"/>
                    <a:pt x="1859" y="20"/>
                    <a:pt x="1833" y="20"/>
                  </a:cubicBezTo>
                  <a:cubicBezTo>
                    <a:pt x="1807" y="7"/>
                    <a:pt x="178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24"/>
            <p:cNvSpPr/>
            <p:nvPr/>
          </p:nvSpPr>
          <p:spPr>
            <a:xfrm>
              <a:off x="3973325" y="3607750"/>
              <a:ext cx="74650" cy="13350"/>
            </a:xfrm>
            <a:custGeom>
              <a:avLst/>
              <a:gdLst/>
              <a:ahLst/>
              <a:cxnLst/>
              <a:rect l="l" t="t" r="r" b="b"/>
              <a:pathLst>
                <a:path w="2986" h="534" extrusionOk="0">
                  <a:moveTo>
                    <a:pt x="1477" y="0"/>
                  </a:moveTo>
                  <a:cubicBezTo>
                    <a:pt x="1004" y="0"/>
                    <a:pt x="529" y="92"/>
                    <a:pt x="79" y="272"/>
                  </a:cubicBezTo>
                  <a:cubicBezTo>
                    <a:pt x="26" y="272"/>
                    <a:pt x="26" y="298"/>
                    <a:pt x="0" y="351"/>
                  </a:cubicBezTo>
                  <a:cubicBezTo>
                    <a:pt x="0" y="377"/>
                    <a:pt x="26" y="429"/>
                    <a:pt x="79" y="455"/>
                  </a:cubicBezTo>
                  <a:cubicBezTo>
                    <a:pt x="79" y="455"/>
                    <a:pt x="102" y="467"/>
                    <a:pt x="133" y="467"/>
                  </a:cubicBezTo>
                  <a:cubicBezTo>
                    <a:pt x="148" y="467"/>
                    <a:pt x="166" y="464"/>
                    <a:pt x="183" y="455"/>
                  </a:cubicBezTo>
                  <a:cubicBezTo>
                    <a:pt x="572" y="297"/>
                    <a:pt x="990" y="218"/>
                    <a:pt x="1409" y="218"/>
                  </a:cubicBezTo>
                  <a:cubicBezTo>
                    <a:pt x="1893" y="218"/>
                    <a:pt x="2379" y="324"/>
                    <a:pt x="2828" y="534"/>
                  </a:cubicBezTo>
                  <a:cubicBezTo>
                    <a:pt x="2880" y="534"/>
                    <a:pt x="2933" y="534"/>
                    <a:pt x="2959" y="482"/>
                  </a:cubicBezTo>
                  <a:cubicBezTo>
                    <a:pt x="2985" y="429"/>
                    <a:pt x="2985" y="351"/>
                    <a:pt x="2906" y="298"/>
                  </a:cubicBezTo>
                  <a:cubicBezTo>
                    <a:pt x="2454" y="99"/>
                    <a:pt x="1967" y="0"/>
                    <a:pt x="1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24"/>
            <p:cNvSpPr/>
            <p:nvPr/>
          </p:nvSpPr>
          <p:spPr>
            <a:xfrm>
              <a:off x="4011925" y="3597525"/>
              <a:ext cx="44550" cy="14675"/>
            </a:xfrm>
            <a:custGeom>
              <a:avLst/>
              <a:gdLst/>
              <a:ahLst/>
              <a:cxnLst/>
              <a:rect l="l" t="t" r="r" b="b"/>
              <a:pathLst>
                <a:path w="1782" h="587" extrusionOk="0">
                  <a:moveTo>
                    <a:pt x="132" y="0"/>
                  </a:moveTo>
                  <a:cubicBezTo>
                    <a:pt x="79" y="0"/>
                    <a:pt x="27" y="26"/>
                    <a:pt x="27" y="79"/>
                  </a:cubicBezTo>
                  <a:cubicBezTo>
                    <a:pt x="1" y="131"/>
                    <a:pt x="27" y="184"/>
                    <a:pt x="53" y="210"/>
                  </a:cubicBezTo>
                  <a:lnTo>
                    <a:pt x="106" y="210"/>
                  </a:lnTo>
                  <a:cubicBezTo>
                    <a:pt x="629" y="236"/>
                    <a:pt x="1127" y="341"/>
                    <a:pt x="1598" y="576"/>
                  </a:cubicBezTo>
                  <a:cubicBezTo>
                    <a:pt x="1612" y="583"/>
                    <a:pt x="1628" y="587"/>
                    <a:pt x="1644" y="587"/>
                  </a:cubicBezTo>
                  <a:cubicBezTo>
                    <a:pt x="1689" y="587"/>
                    <a:pt x="1736" y="562"/>
                    <a:pt x="1755" y="524"/>
                  </a:cubicBezTo>
                  <a:cubicBezTo>
                    <a:pt x="1781" y="472"/>
                    <a:pt x="1781" y="419"/>
                    <a:pt x="1703" y="367"/>
                  </a:cubicBezTo>
                  <a:cubicBezTo>
                    <a:pt x="1205" y="131"/>
                    <a:pt x="682" y="0"/>
                    <a:pt x="1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0" name="Google Shape;1330;p24"/>
          <p:cNvGrpSpPr/>
          <p:nvPr/>
        </p:nvGrpSpPr>
        <p:grpSpPr>
          <a:xfrm>
            <a:off x="391850" y="3677588"/>
            <a:ext cx="435350" cy="1026025"/>
            <a:chOff x="1517875" y="3658175"/>
            <a:chExt cx="435350" cy="1026025"/>
          </a:xfrm>
        </p:grpSpPr>
        <p:sp>
          <p:nvSpPr>
            <p:cNvPr id="1331" name="Google Shape;1331;p24"/>
            <p:cNvSpPr/>
            <p:nvPr/>
          </p:nvSpPr>
          <p:spPr>
            <a:xfrm>
              <a:off x="1705100" y="4104175"/>
              <a:ext cx="38650" cy="580025"/>
            </a:xfrm>
            <a:custGeom>
              <a:avLst/>
              <a:gdLst/>
              <a:ahLst/>
              <a:cxnLst/>
              <a:rect l="l" t="t" r="r" b="b"/>
              <a:pathLst>
                <a:path w="1546" h="23201" extrusionOk="0">
                  <a:moveTo>
                    <a:pt x="1336" y="1"/>
                  </a:moveTo>
                  <a:cubicBezTo>
                    <a:pt x="812" y="3300"/>
                    <a:pt x="419" y="6652"/>
                    <a:pt x="236" y="9977"/>
                  </a:cubicBezTo>
                  <a:cubicBezTo>
                    <a:pt x="0" y="13905"/>
                    <a:pt x="79" y="19273"/>
                    <a:pt x="314" y="23200"/>
                  </a:cubicBezTo>
                  <a:lnTo>
                    <a:pt x="524" y="23174"/>
                  </a:lnTo>
                  <a:cubicBezTo>
                    <a:pt x="288" y="19273"/>
                    <a:pt x="210" y="13905"/>
                    <a:pt x="445" y="10003"/>
                  </a:cubicBezTo>
                  <a:cubicBezTo>
                    <a:pt x="629" y="6678"/>
                    <a:pt x="995" y="3326"/>
                    <a:pt x="1545" y="27"/>
                  </a:cubicBezTo>
                  <a:lnTo>
                    <a:pt x="133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24"/>
            <p:cNvSpPr/>
            <p:nvPr/>
          </p:nvSpPr>
          <p:spPr>
            <a:xfrm>
              <a:off x="1529650" y="4202450"/>
              <a:ext cx="185950" cy="106375"/>
            </a:xfrm>
            <a:custGeom>
              <a:avLst/>
              <a:gdLst/>
              <a:ahLst/>
              <a:cxnLst/>
              <a:rect l="l" t="t" r="r" b="b"/>
              <a:pathLst>
                <a:path w="7438" h="4255" extrusionOk="0">
                  <a:moveTo>
                    <a:pt x="1885" y="0"/>
                  </a:moveTo>
                  <a:cubicBezTo>
                    <a:pt x="1678" y="0"/>
                    <a:pt x="1470" y="14"/>
                    <a:pt x="1258" y="50"/>
                  </a:cubicBezTo>
                  <a:cubicBezTo>
                    <a:pt x="1205" y="50"/>
                    <a:pt x="1153" y="50"/>
                    <a:pt x="1101" y="76"/>
                  </a:cubicBezTo>
                  <a:cubicBezTo>
                    <a:pt x="734" y="128"/>
                    <a:pt x="367" y="207"/>
                    <a:pt x="1" y="286"/>
                  </a:cubicBezTo>
                  <a:cubicBezTo>
                    <a:pt x="315" y="469"/>
                    <a:pt x="577" y="705"/>
                    <a:pt x="812" y="940"/>
                  </a:cubicBezTo>
                  <a:cubicBezTo>
                    <a:pt x="1389" y="1490"/>
                    <a:pt x="1860" y="2092"/>
                    <a:pt x="2357" y="2695"/>
                  </a:cubicBezTo>
                  <a:cubicBezTo>
                    <a:pt x="2724" y="3140"/>
                    <a:pt x="3248" y="3480"/>
                    <a:pt x="3745" y="3742"/>
                  </a:cubicBezTo>
                  <a:cubicBezTo>
                    <a:pt x="4295" y="4004"/>
                    <a:pt x="4871" y="4161"/>
                    <a:pt x="5447" y="4213"/>
                  </a:cubicBezTo>
                  <a:cubicBezTo>
                    <a:pt x="5664" y="4240"/>
                    <a:pt x="5890" y="4255"/>
                    <a:pt x="6118" y="4255"/>
                  </a:cubicBezTo>
                  <a:cubicBezTo>
                    <a:pt x="6551" y="4255"/>
                    <a:pt x="6990" y="4202"/>
                    <a:pt x="7385" y="4082"/>
                  </a:cubicBezTo>
                  <a:cubicBezTo>
                    <a:pt x="7437" y="4056"/>
                    <a:pt x="7228" y="3349"/>
                    <a:pt x="7228" y="3271"/>
                  </a:cubicBezTo>
                  <a:cubicBezTo>
                    <a:pt x="7071" y="2695"/>
                    <a:pt x="6783" y="2171"/>
                    <a:pt x="6416" y="1726"/>
                  </a:cubicBezTo>
                  <a:cubicBezTo>
                    <a:pt x="6076" y="1333"/>
                    <a:pt x="5683" y="1019"/>
                    <a:pt x="5238" y="757"/>
                  </a:cubicBezTo>
                  <a:cubicBezTo>
                    <a:pt x="4819" y="547"/>
                    <a:pt x="4347" y="364"/>
                    <a:pt x="3902" y="259"/>
                  </a:cubicBezTo>
                  <a:cubicBezTo>
                    <a:pt x="3483" y="155"/>
                    <a:pt x="3064" y="76"/>
                    <a:pt x="2645" y="50"/>
                  </a:cubicBezTo>
                  <a:cubicBezTo>
                    <a:pt x="2387" y="21"/>
                    <a:pt x="2136" y="0"/>
                    <a:pt x="18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24"/>
            <p:cNvSpPr/>
            <p:nvPr/>
          </p:nvSpPr>
          <p:spPr>
            <a:xfrm>
              <a:off x="1517875" y="3658175"/>
              <a:ext cx="435350" cy="475350"/>
            </a:xfrm>
            <a:custGeom>
              <a:avLst/>
              <a:gdLst/>
              <a:ahLst/>
              <a:cxnLst/>
              <a:rect l="l" t="t" r="r" b="b"/>
              <a:pathLst>
                <a:path w="17414" h="19014" extrusionOk="0">
                  <a:moveTo>
                    <a:pt x="9159" y="0"/>
                  </a:moveTo>
                  <a:cubicBezTo>
                    <a:pt x="9019" y="0"/>
                    <a:pt x="8881" y="4"/>
                    <a:pt x="8746" y="9"/>
                  </a:cubicBezTo>
                  <a:lnTo>
                    <a:pt x="8694" y="9"/>
                  </a:lnTo>
                  <a:cubicBezTo>
                    <a:pt x="8641" y="36"/>
                    <a:pt x="8589" y="36"/>
                    <a:pt x="8537" y="36"/>
                  </a:cubicBezTo>
                  <a:lnTo>
                    <a:pt x="8510" y="36"/>
                  </a:lnTo>
                  <a:cubicBezTo>
                    <a:pt x="6913" y="193"/>
                    <a:pt x="5421" y="926"/>
                    <a:pt x="4190" y="1869"/>
                  </a:cubicBezTo>
                  <a:lnTo>
                    <a:pt x="4164" y="1869"/>
                  </a:lnTo>
                  <a:lnTo>
                    <a:pt x="4033" y="1973"/>
                  </a:lnTo>
                  <a:cubicBezTo>
                    <a:pt x="4033" y="1973"/>
                    <a:pt x="4007" y="1973"/>
                    <a:pt x="4007" y="1999"/>
                  </a:cubicBezTo>
                  <a:cubicBezTo>
                    <a:pt x="3064" y="2733"/>
                    <a:pt x="2278" y="3597"/>
                    <a:pt x="1702" y="4435"/>
                  </a:cubicBezTo>
                  <a:cubicBezTo>
                    <a:pt x="1519" y="4723"/>
                    <a:pt x="1336" y="5011"/>
                    <a:pt x="1179" y="5299"/>
                  </a:cubicBezTo>
                  <a:cubicBezTo>
                    <a:pt x="1179" y="5299"/>
                    <a:pt x="1153" y="5325"/>
                    <a:pt x="1153" y="5325"/>
                  </a:cubicBezTo>
                  <a:cubicBezTo>
                    <a:pt x="1126" y="5377"/>
                    <a:pt x="1100" y="5430"/>
                    <a:pt x="1100" y="5456"/>
                  </a:cubicBezTo>
                  <a:cubicBezTo>
                    <a:pt x="1074" y="5482"/>
                    <a:pt x="1074" y="5482"/>
                    <a:pt x="1074" y="5482"/>
                  </a:cubicBezTo>
                  <a:cubicBezTo>
                    <a:pt x="315" y="7001"/>
                    <a:pt x="79" y="8493"/>
                    <a:pt x="0" y="9619"/>
                  </a:cubicBezTo>
                  <a:lnTo>
                    <a:pt x="0" y="9645"/>
                  </a:lnTo>
                  <a:cubicBezTo>
                    <a:pt x="0" y="9698"/>
                    <a:pt x="0" y="9750"/>
                    <a:pt x="0" y="9802"/>
                  </a:cubicBezTo>
                  <a:lnTo>
                    <a:pt x="0" y="9829"/>
                  </a:lnTo>
                  <a:cubicBezTo>
                    <a:pt x="0" y="10457"/>
                    <a:pt x="27" y="10954"/>
                    <a:pt x="53" y="11242"/>
                  </a:cubicBezTo>
                  <a:cubicBezTo>
                    <a:pt x="105" y="11923"/>
                    <a:pt x="210" y="13023"/>
                    <a:pt x="629" y="14149"/>
                  </a:cubicBezTo>
                  <a:cubicBezTo>
                    <a:pt x="629" y="14175"/>
                    <a:pt x="629" y="14175"/>
                    <a:pt x="629" y="14175"/>
                  </a:cubicBezTo>
                  <a:lnTo>
                    <a:pt x="681" y="14332"/>
                  </a:lnTo>
                  <a:cubicBezTo>
                    <a:pt x="681" y="14332"/>
                    <a:pt x="707" y="14332"/>
                    <a:pt x="707" y="14358"/>
                  </a:cubicBezTo>
                  <a:cubicBezTo>
                    <a:pt x="995" y="15118"/>
                    <a:pt x="1441" y="15903"/>
                    <a:pt x="2148" y="16636"/>
                  </a:cubicBezTo>
                  <a:cubicBezTo>
                    <a:pt x="2619" y="17134"/>
                    <a:pt x="3169" y="17553"/>
                    <a:pt x="3745" y="17893"/>
                  </a:cubicBezTo>
                  <a:cubicBezTo>
                    <a:pt x="3745" y="17919"/>
                    <a:pt x="3745" y="17919"/>
                    <a:pt x="3771" y="17919"/>
                  </a:cubicBezTo>
                  <a:cubicBezTo>
                    <a:pt x="3797" y="17946"/>
                    <a:pt x="3850" y="17972"/>
                    <a:pt x="3902" y="17998"/>
                  </a:cubicBezTo>
                  <a:lnTo>
                    <a:pt x="3928" y="17998"/>
                  </a:lnTo>
                  <a:cubicBezTo>
                    <a:pt x="5203" y="18704"/>
                    <a:pt x="6656" y="19014"/>
                    <a:pt x="8029" y="19014"/>
                  </a:cubicBezTo>
                  <a:cubicBezTo>
                    <a:pt x="8235" y="19014"/>
                    <a:pt x="8440" y="19007"/>
                    <a:pt x="8641" y="18993"/>
                  </a:cubicBezTo>
                  <a:lnTo>
                    <a:pt x="8877" y="18967"/>
                  </a:lnTo>
                  <a:cubicBezTo>
                    <a:pt x="9296" y="18941"/>
                    <a:pt x="9715" y="18888"/>
                    <a:pt x="10108" y="18784"/>
                  </a:cubicBezTo>
                  <a:cubicBezTo>
                    <a:pt x="11364" y="18496"/>
                    <a:pt x="12412" y="17946"/>
                    <a:pt x="13250" y="17291"/>
                  </a:cubicBezTo>
                  <a:lnTo>
                    <a:pt x="13276" y="17291"/>
                  </a:lnTo>
                  <a:cubicBezTo>
                    <a:pt x="13328" y="17239"/>
                    <a:pt x="13354" y="17213"/>
                    <a:pt x="13407" y="17186"/>
                  </a:cubicBezTo>
                  <a:cubicBezTo>
                    <a:pt x="13407" y="17160"/>
                    <a:pt x="13407" y="17160"/>
                    <a:pt x="13433" y="17160"/>
                  </a:cubicBezTo>
                  <a:cubicBezTo>
                    <a:pt x="14926" y="15956"/>
                    <a:pt x="15790" y="14489"/>
                    <a:pt x="16209" y="13704"/>
                  </a:cubicBezTo>
                  <a:cubicBezTo>
                    <a:pt x="16209" y="13678"/>
                    <a:pt x="16209" y="13678"/>
                    <a:pt x="16209" y="13678"/>
                  </a:cubicBezTo>
                  <a:cubicBezTo>
                    <a:pt x="16235" y="13625"/>
                    <a:pt x="16261" y="13573"/>
                    <a:pt x="16287" y="13521"/>
                  </a:cubicBezTo>
                  <a:cubicBezTo>
                    <a:pt x="16287" y="13521"/>
                    <a:pt x="16287" y="13521"/>
                    <a:pt x="16287" y="13494"/>
                  </a:cubicBezTo>
                  <a:cubicBezTo>
                    <a:pt x="16313" y="13468"/>
                    <a:pt x="16339" y="13416"/>
                    <a:pt x="16366" y="13363"/>
                  </a:cubicBezTo>
                  <a:cubicBezTo>
                    <a:pt x="16654" y="12787"/>
                    <a:pt x="17282" y="11504"/>
                    <a:pt x="17387" y="9698"/>
                  </a:cubicBezTo>
                  <a:cubicBezTo>
                    <a:pt x="17387" y="9593"/>
                    <a:pt x="17413" y="9514"/>
                    <a:pt x="17413" y="9410"/>
                  </a:cubicBezTo>
                  <a:lnTo>
                    <a:pt x="17413" y="9383"/>
                  </a:lnTo>
                  <a:lnTo>
                    <a:pt x="17413" y="9226"/>
                  </a:lnTo>
                  <a:lnTo>
                    <a:pt x="17413" y="9174"/>
                  </a:lnTo>
                  <a:lnTo>
                    <a:pt x="17387" y="9200"/>
                  </a:lnTo>
                  <a:cubicBezTo>
                    <a:pt x="17387" y="7289"/>
                    <a:pt x="16758" y="5822"/>
                    <a:pt x="16339" y="5011"/>
                  </a:cubicBezTo>
                  <a:cubicBezTo>
                    <a:pt x="16339" y="4984"/>
                    <a:pt x="16339" y="4984"/>
                    <a:pt x="16339" y="4984"/>
                  </a:cubicBezTo>
                  <a:cubicBezTo>
                    <a:pt x="16313" y="4932"/>
                    <a:pt x="16287" y="4880"/>
                    <a:pt x="16261" y="4827"/>
                  </a:cubicBezTo>
                  <a:lnTo>
                    <a:pt x="16235" y="4827"/>
                  </a:lnTo>
                  <a:cubicBezTo>
                    <a:pt x="16182" y="4696"/>
                    <a:pt x="16130" y="4592"/>
                    <a:pt x="16078" y="4539"/>
                  </a:cubicBezTo>
                  <a:cubicBezTo>
                    <a:pt x="15763" y="3989"/>
                    <a:pt x="14899" y="2523"/>
                    <a:pt x="13381" y="1397"/>
                  </a:cubicBezTo>
                  <a:lnTo>
                    <a:pt x="13354" y="1397"/>
                  </a:lnTo>
                  <a:cubicBezTo>
                    <a:pt x="13328" y="1371"/>
                    <a:pt x="13276" y="1319"/>
                    <a:pt x="13250" y="1292"/>
                  </a:cubicBezTo>
                  <a:lnTo>
                    <a:pt x="13224" y="1292"/>
                  </a:lnTo>
                  <a:cubicBezTo>
                    <a:pt x="12517" y="795"/>
                    <a:pt x="11652" y="376"/>
                    <a:pt x="10657" y="140"/>
                  </a:cubicBezTo>
                  <a:cubicBezTo>
                    <a:pt x="10150" y="39"/>
                    <a:pt x="9643" y="0"/>
                    <a:pt x="91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24"/>
            <p:cNvSpPr/>
            <p:nvPr/>
          </p:nvSpPr>
          <p:spPr>
            <a:xfrm>
              <a:off x="1676950" y="3831875"/>
              <a:ext cx="117200" cy="127025"/>
            </a:xfrm>
            <a:custGeom>
              <a:avLst/>
              <a:gdLst/>
              <a:ahLst/>
              <a:cxnLst/>
              <a:rect l="l" t="t" r="r" b="b"/>
              <a:pathLst>
                <a:path w="4688" h="5081" extrusionOk="0">
                  <a:moveTo>
                    <a:pt x="2383" y="0"/>
                  </a:moveTo>
                  <a:cubicBezTo>
                    <a:pt x="2016" y="26"/>
                    <a:pt x="1676" y="131"/>
                    <a:pt x="1362" y="341"/>
                  </a:cubicBezTo>
                  <a:cubicBezTo>
                    <a:pt x="1309" y="367"/>
                    <a:pt x="1283" y="393"/>
                    <a:pt x="1231" y="419"/>
                  </a:cubicBezTo>
                  <a:cubicBezTo>
                    <a:pt x="917" y="629"/>
                    <a:pt x="681" y="891"/>
                    <a:pt x="498" y="1152"/>
                  </a:cubicBezTo>
                  <a:cubicBezTo>
                    <a:pt x="472" y="1152"/>
                    <a:pt x="472" y="1179"/>
                    <a:pt x="472" y="1179"/>
                  </a:cubicBezTo>
                  <a:cubicBezTo>
                    <a:pt x="445" y="1205"/>
                    <a:pt x="419" y="1257"/>
                    <a:pt x="393" y="1283"/>
                  </a:cubicBezTo>
                  <a:cubicBezTo>
                    <a:pt x="184" y="1624"/>
                    <a:pt x="79" y="1964"/>
                    <a:pt x="53" y="2252"/>
                  </a:cubicBezTo>
                  <a:cubicBezTo>
                    <a:pt x="26" y="2304"/>
                    <a:pt x="26" y="2357"/>
                    <a:pt x="26" y="2409"/>
                  </a:cubicBezTo>
                  <a:cubicBezTo>
                    <a:pt x="0" y="2697"/>
                    <a:pt x="0" y="2907"/>
                    <a:pt x="26" y="3011"/>
                  </a:cubicBezTo>
                  <a:cubicBezTo>
                    <a:pt x="26" y="3142"/>
                    <a:pt x="53" y="3326"/>
                    <a:pt x="105" y="3535"/>
                  </a:cubicBezTo>
                  <a:cubicBezTo>
                    <a:pt x="105" y="3588"/>
                    <a:pt x="131" y="3640"/>
                    <a:pt x="131" y="3718"/>
                  </a:cubicBezTo>
                  <a:cubicBezTo>
                    <a:pt x="210" y="3954"/>
                    <a:pt x="341" y="4216"/>
                    <a:pt x="576" y="4452"/>
                  </a:cubicBezTo>
                  <a:cubicBezTo>
                    <a:pt x="655" y="4556"/>
                    <a:pt x="760" y="4635"/>
                    <a:pt x="838" y="4687"/>
                  </a:cubicBezTo>
                  <a:cubicBezTo>
                    <a:pt x="891" y="4713"/>
                    <a:pt x="943" y="4766"/>
                    <a:pt x="995" y="4792"/>
                  </a:cubicBezTo>
                  <a:cubicBezTo>
                    <a:pt x="1336" y="5001"/>
                    <a:pt x="1728" y="5080"/>
                    <a:pt x="2095" y="5080"/>
                  </a:cubicBezTo>
                  <a:lnTo>
                    <a:pt x="2278" y="5080"/>
                  </a:lnTo>
                  <a:cubicBezTo>
                    <a:pt x="2409" y="5080"/>
                    <a:pt x="2566" y="5054"/>
                    <a:pt x="2723" y="5028"/>
                  </a:cubicBezTo>
                  <a:cubicBezTo>
                    <a:pt x="2933" y="4975"/>
                    <a:pt x="3142" y="4897"/>
                    <a:pt x="3326" y="4792"/>
                  </a:cubicBezTo>
                  <a:cubicBezTo>
                    <a:pt x="3378" y="4766"/>
                    <a:pt x="3404" y="4713"/>
                    <a:pt x="3457" y="4687"/>
                  </a:cubicBezTo>
                  <a:cubicBezTo>
                    <a:pt x="3797" y="4478"/>
                    <a:pt x="4033" y="4190"/>
                    <a:pt x="4164" y="3954"/>
                  </a:cubicBezTo>
                  <a:cubicBezTo>
                    <a:pt x="4216" y="3902"/>
                    <a:pt x="4242" y="3849"/>
                    <a:pt x="4268" y="3823"/>
                  </a:cubicBezTo>
                  <a:cubicBezTo>
                    <a:pt x="4321" y="3718"/>
                    <a:pt x="4347" y="3640"/>
                    <a:pt x="4373" y="3588"/>
                  </a:cubicBezTo>
                  <a:cubicBezTo>
                    <a:pt x="4452" y="3457"/>
                    <a:pt x="4583" y="3195"/>
                    <a:pt x="4635" y="2854"/>
                  </a:cubicBezTo>
                  <a:cubicBezTo>
                    <a:pt x="4635" y="2802"/>
                    <a:pt x="4661" y="2750"/>
                    <a:pt x="4661" y="2671"/>
                  </a:cubicBezTo>
                  <a:cubicBezTo>
                    <a:pt x="4661" y="2645"/>
                    <a:pt x="4661" y="2645"/>
                    <a:pt x="4661" y="2619"/>
                  </a:cubicBezTo>
                  <a:lnTo>
                    <a:pt x="4661" y="2593"/>
                  </a:lnTo>
                  <a:cubicBezTo>
                    <a:pt x="4687" y="2200"/>
                    <a:pt x="4609" y="1859"/>
                    <a:pt x="4504" y="1598"/>
                  </a:cubicBezTo>
                  <a:cubicBezTo>
                    <a:pt x="4478" y="1545"/>
                    <a:pt x="4452" y="1493"/>
                    <a:pt x="4452" y="1440"/>
                  </a:cubicBezTo>
                  <a:cubicBezTo>
                    <a:pt x="4399" y="1336"/>
                    <a:pt x="4347" y="1257"/>
                    <a:pt x="4321" y="1205"/>
                  </a:cubicBezTo>
                  <a:cubicBezTo>
                    <a:pt x="4242" y="1100"/>
                    <a:pt x="4059" y="786"/>
                    <a:pt x="3771" y="524"/>
                  </a:cubicBezTo>
                  <a:cubicBezTo>
                    <a:pt x="3745" y="498"/>
                    <a:pt x="3692" y="445"/>
                    <a:pt x="3640" y="419"/>
                  </a:cubicBezTo>
                  <a:cubicBezTo>
                    <a:pt x="3430" y="236"/>
                    <a:pt x="3169" y="105"/>
                    <a:pt x="2854" y="26"/>
                  </a:cubicBezTo>
                  <a:cubicBezTo>
                    <a:pt x="2750" y="0"/>
                    <a:pt x="2645" y="0"/>
                    <a:pt x="25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24"/>
            <p:cNvSpPr/>
            <p:nvPr/>
          </p:nvSpPr>
          <p:spPr>
            <a:xfrm>
              <a:off x="1722775" y="3658400"/>
              <a:ext cx="19000" cy="174150"/>
            </a:xfrm>
            <a:custGeom>
              <a:avLst/>
              <a:gdLst/>
              <a:ahLst/>
              <a:cxnLst/>
              <a:rect l="l" t="t" r="r" b="b"/>
              <a:pathLst>
                <a:path w="760" h="6966" extrusionOk="0">
                  <a:moveTo>
                    <a:pt x="498" y="0"/>
                  </a:moveTo>
                  <a:cubicBezTo>
                    <a:pt x="445" y="0"/>
                    <a:pt x="393" y="0"/>
                    <a:pt x="341" y="27"/>
                  </a:cubicBezTo>
                  <a:lnTo>
                    <a:pt x="314" y="27"/>
                  </a:lnTo>
                  <a:cubicBezTo>
                    <a:pt x="105" y="1022"/>
                    <a:pt x="0" y="2043"/>
                    <a:pt x="0" y="3064"/>
                  </a:cubicBezTo>
                  <a:cubicBezTo>
                    <a:pt x="0" y="4373"/>
                    <a:pt x="183" y="5682"/>
                    <a:pt x="524" y="6965"/>
                  </a:cubicBezTo>
                  <a:lnTo>
                    <a:pt x="759" y="6965"/>
                  </a:lnTo>
                  <a:lnTo>
                    <a:pt x="759" y="6939"/>
                  </a:lnTo>
                  <a:cubicBezTo>
                    <a:pt x="393" y="5682"/>
                    <a:pt x="210" y="4373"/>
                    <a:pt x="210" y="3064"/>
                  </a:cubicBezTo>
                  <a:cubicBezTo>
                    <a:pt x="210" y="2069"/>
                    <a:pt x="314" y="1022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24"/>
            <p:cNvSpPr/>
            <p:nvPr/>
          </p:nvSpPr>
          <p:spPr>
            <a:xfrm>
              <a:off x="1618025" y="3704225"/>
              <a:ext cx="94300" cy="139450"/>
            </a:xfrm>
            <a:custGeom>
              <a:avLst/>
              <a:gdLst/>
              <a:ahLst/>
              <a:cxnLst/>
              <a:rect l="l" t="t" r="r" b="b"/>
              <a:pathLst>
                <a:path w="3772" h="5578" extrusionOk="0">
                  <a:moveTo>
                    <a:pt x="184" y="0"/>
                  </a:moveTo>
                  <a:cubicBezTo>
                    <a:pt x="158" y="0"/>
                    <a:pt x="158" y="27"/>
                    <a:pt x="158" y="27"/>
                  </a:cubicBezTo>
                  <a:lnTo>
                    <a:pt x="27" y="131"/>
                  </a:lnTo>
                  <a:lnTo>
                    <a:pt x="1" y="131"/>
                  </a:lnTo>
                  <a:cubicBezTo>
                    <a:pt x="289" y="891"/>
                    <a:pt x="629" y="1624"/>
                    <a:pt x="1048" y="2331"/>
                  </a:cubicBezTo>
                  <a:cubicBezTo>
                    <a:pt x="1729" y="3535"/>
                    <a:pt x="2593" y="4609"/>
                    <a:pt x="3562" y="5551"/>
                  </a:cubicBezTo>
                  <a:lnTo>
                    <a:pt x="3588" y="5578"/>
                  </a:lnTo>
                  <a:lnTo>
                    <a:pt x="3614" y="5551"/>
                  </a:lnTo>
                  <a:cubicBezTo>
                    <a:pt x="3640" y="5525"/>
                    <a:pt x="3693" y="5499"/>
                    <a:pt x="3745" y="5473"/>
                  </a:cubicBezTo>
                  <a:lnTo>
                    <a:pt x="3771" y="5447"/>
                  </a:lnTo>
                  <a:lnTo>
                    <a:pt x="3745" y="5447"/>
                  </a:lnTo>
                  <a:lnTo>
                    <a:pt x="3719" y="5420"/>
                  </a:lnTo>
                  <a:cubicBezTo>
                    <a:pt x="2750" y="4478"/>
                    <a:pt x="1912" y="3404"/>
                    <a:pt x="1231" y="2226"/>
                  </a:cubicBezTo>
                  <a:cubicBezTo>
                    <a:pt x="812" y="1545"/>
                    <a:pt x="472" y="786"/>
                    <a:pt x="184" y="27"/>
                  </a:cubicBezTo>
                  <a:lnTo>
                    <a:pt x="1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24"/>
            <p:cNvSpPr/>
            <p:nvPr/>
          </p:nvSpPr>
          <p:spPr>
            <a:xfrm>
              <a:off x="1544700" y="3790625"/>
              <a:ext cx="146025" cy="74000"/>
            </a:xfrm>
            <a:custGeom>
              <a:avLst/>
              <a:gdLst/>
              <a:ahLst/>
              <a:cxnLst/>
              <a:rect l="l" t="t" r="r" b="b"/>
              <a:pathLst>
                <a:path w="5841" h="2960" extrusionOk="0">
                  <a:moveTo>
                    <a:pt x="106" y="1"/>
                  </a:moveTo>
                  <a:cubicBezTo>
                    <a:pt x="80" y="1"/>
                    <a:pt x="80" y="27"/>
                    <a:pt x="80" y="27"/>
                  </a:cubicBezTo>
                  <a:cubicBezTo>
                    <a:pt x="53" y="79"/>
                    <a:pt x="27" y="105"/>
                    <a:pt x="1" y="158"/>
                  </a:cubicBezTo>
                  <a:cubicBezTo>
                    <a:pt x="1" y="158"/>
                    <a:pt x="1" y="184"/>
                    <a:pt x="1" y="184"/>
                  </a:cubicBezTo>
                  <a:cubicBezTo>
                    <a:pt x="577" y="655"/>
                    <a:pt x="1179" y="1048"/>
                    <a:pt x="1808" y="1415"/>
                  </a:cubicBezTo>
                  <a:cubicBezTo>
                    <a:pt x="3012" y="2122"/>
                    <a:pt x="4321" y="2645"/>
                    <a:pt x="5683" y="2959"/>
                  </a:cubicBezTo>
                  <a:lnTo>
                    <a:pt x="5709" y="2959"/>
                  </a:lnTo>
                  <a:cubicBezTo>
                    <a:pt x="5709" y="2933"/>
                    <a:pt x="5735" y="2907"/>
                    <a:pt x="5762" y="2881"/>
                  </a:cubicBezTo>
                  <a:lnTo>
                    <a:pt x="5762" y="2855"/>
                  </a:lnTo>
                  <a:cubicBezTo>
                    <a:pt x="5788" y="2855"/>
                    <a:pt x="5788" y="2829"/>
                    <a:pt x="5788" y="2829"/>
                  </a:cubicBezTo>
                  <a:lnTo>
                    <a:pt x="5840" y="2776"/>
                  </a:lnTo>
                  <a:lnTo>
                    <a:pt x="5788" y="2776"/>
                  </a:lnTo>
                  <a:cubicBezTo>
                    <a:pt x="4426" y="2436"/>
                    <a:pt x="3117" y="1938"/>
                    <a:pt x="1912" y="1231"/>
                  </a:cubicBezTo>
                  <a:cubicBezTo>
                    <a:pt x="1284" y="865"/>
                    <a:pt x="656" y="446"/>
                    <a:pt x="1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24"/>
            <p:cNvSpPr/>
            <p:nvPr/>
          </p:nvSpPr>
          <p:spPr>
            <a:xfrm>
              <a:off x="1517875" y="3887500"/>
              <a:ext cx="161050" cy="20325"/>
            </a:xfrm>
            <a:custGeom>
              <a:avLst/>
              <a:gdLst/>
              <a:ahLst/>
              <a:cxnLst/>
              <a:rect l="l" t="t" r="r" b="b"/>
              <a:pathLst>
                <a:path w="6442" h="813" extrusionOk="0">
                  <a:moveTo>
                    <a:pt x="6389" y="1"/>
                  </a:moveTo>
                  <a:cubicBezTo>
                    <a:pt x="5237" y="341"/>
                    <a:pt x="4059" y="551"/>
                    <a:pt x="2855" y="603"/>
                  </a:cubicBezTo>
                  <a:lnTo>
                    <a:pt x="2278" y="603"/>
                  </a:lnTo>
                  <a:cubicBezTo>
                    <a:pt x="1519" y="603"/>
                    <a:pt x="760" y="551"/>
                    <a:pt x="27" y="446"/>
                  </a:cubicBezTo>
                  <a:lnTo>
                    <a:pt x="0" y="446"/>
                  </a:lnTo>
                  <a:lnTo>
                    <a:pt x="0" y="472"/>
                  </a:lnTo>
                  <a:cubicBezTo>
                    <a:pt x="0" y="525"/>
                    <a:pt x="0" y="577"/>
                    <a:pt x="0" y="629"/>
                  </a:cubicBezTo>
                  <a:lnTo>
                    <a:pt x="0" y="656"/>
                  </a:lnTo>
                  <a:cubicBezTo>
                    <a:pt x="760" y="760"/>
                    <a:pt x="1519" y="813"/>
                    <a:pt x="2278" y="813"/>
                  </a:cubicBezTo>
                  <a:lnTo>
                    <a:pt x="2855" y="813"/>
                  </a:lnTo>
                  <a:cubicBezTo>
                    <a:pt x="4059" y="760"/>
                    <a:pt x="5237" y="551"/>
                    <a:pt x="6389" y="210"/>
                  </a:cubicBezTo>
                  <a:lnTo>
                    <a:pt x="6416" y="210"/>
                  </a:lnTo>
                  <a:cubicBezTo>
                    <a:pt x="6416" y="158"/>
                    <a:pt x="6416" y="106"/>
                    <a:pt x="6442" y="27"/>
                  </a:cubicBezTo>
                  <a:lnTo>
                    <a:pt x="644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24"/>
            <p:cNvSpPr/>
            <p:nvPr/>
          </p:nvSpPr>
          <p:spPr>
            <a:xfrm>
              <a:off x="1533575" y="3918925"/>
              <a:ext cx="147975" cy="98225"/>
            </a:xfrm>
            <a:custGeom>
              <a:avLst/>
              <a:gdLst/>
              <a:ahLst/>
              <a:cxnLst/>
              <a:rect l="l" t="t" r="r" b="b"/>
              <a:pathLst>
                <a:path w="5919" h="3929" extrusionOk="0">
                  <a:moveTo>
                    <a:pt x="5840" y="1"/>
                  </a:moveTo>
                  <a:lnTo>
                    <a:pt x="5814" y="53"/>
                  </a:lnTo>
                  <a:cubicBezTo>
                    <a:pt x="4871" y="1022"/>
                    <a:pt x="3798" y="1860"/>
                    <a:pt x="2645" y="2541"/>
                  </a:cubicBezTo>
                  <a:cubicBezTo>
                    <a:pt x="1808" y="3012"/>
                    <a:pt x="917" y="3405"/>
                    <a:pt x="1" y="3719"/>
                  </a:cubicBezTo>
                  <a:cubicBezTo>
                    <a:pt x="1" y="3719"/>
                    <a:pt x="1" y="3745"/>
                    <a:pt x="1" y="3745"/>
                  </a:cubicBezTo>
                  <a:lnTo>
                    <a:pt x="53" y="3902"/>
                  </a:lnTo>
                  <a:cubicBezTo>
                    <a:pt x="53" y="3902"/>
                    <a:pt x="79" y="3902"/>
                    <a:pt x="79" y="3928"/>
                  </a:cubicBezTo>
                  <a:cubicBezTo>
                    <a:pt x="996" y="3614"/>
                    <a:pt x="1886" y="3195"/>
                    <a:pt x="2750" y="2698"/>
                  </a:cubicBezTo>
                  <a:cubicBezTo>
                    <a:pt x="3902" y="2043"/>
                    <a:pt x="4950" y="1205"/>
                    <a:pt x="5892" y="263"/>
                  </a:cubicBezTo>
                  <a:lnTo>
                    <a:pt x="5919" y="236"/>
                  </a:lnTo>
                  <a:lnTo>
                    <a:pt x="5892" y="236"/>
                  </a:lnTo>
                  <a:lnTo>
                    <a:pt x="5892" y="184"/>
                  </a:lnTo>
                  <a:cubicBezTo>
                    <a:pt x="5866" y="132"/>
                    <a:pt x="5866" y="106"/>
                    <a:pt x="5866" y="53"/>
                  </a:cubicBezTo>
                  <a:lnTo>
                    <a:pt x="584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24"/>
            <p:cNvSpPr/>
            <p:nvPr/>
          </p:nvSpPr>
          <p:spPr>
            <a:xfrm>
              <a:off x="1611475" y="3948400"/>
              <a:ext cx="91025" cy="159750"/>
            </a:xfrm>
            <a:custGeom>
              <a:avLst/>
              <a:gdLst/>
              <a:ahLst/>
              <a:cxnLst/>
              <a:rect l="l" t="t" r="r" b="b"/>
              <a:pathLst>
                <a:path w="3641" h="6390" extrusionOk="0">
                  <a:moveTo>
                    <a:pt x="3457" y="0"/>
                  </a:moveTo>
                  <a:lnTo>
                    <a:pt x="3431" y="26"/>
                  </a:lnTo>
                  <a:cubicBezTo>
                    <a:pt x="3117" y="1283"/>
                    <a:pt x="2619" y="2488"/>
                    <a:pt x="1991" y="3587"/>
                  </a:cubicBezTo>
                  <a:cubicBezTo>
                    <a:pt x="1519" y="4399"/>
                    <a:pt x="734" y="5446"/>
                    <a:pt x="1" y="6284"/>
                  </a:cubicBezTo>
                  <a:cubicBezTo>
                    <a:pt x="1" y="6284"/>
                    <a:pt x="1" y="6310"/>
                    <a:pt x="1" y="6310"/>
                  </a:cubicBezTo>
                  <a:cubicBezTo>
                    <a:pt x="53" y="6337"/>
                    <a:pt x="106" y="6363"/>
                    <a:pt x="158" y="6389"/>
                  </a:cubicBezTo>
                  <a:lnTo>
                    <a:pt x="184" y="6389"/>
                  </a:lnTo>
                  <a:cubicBezTo>
                    <a:pt x="917" y="5551"/>
                    <a:pt x="1703" y="4504"/>
                    <a:pt x="2148" y="3692"/>
                  </a:cubicBezTo>
                  <a:cubicBezTo>
                    <a:pt x="2803" y="2592"/>
                    <a:pt x="3300" y="1388"/>
                    <a:pt x="3640" y="131"/>
                  </a:cubicBezTo>
                  <a:lnTo>
                    <a:pt x="3640" y="105"/>
                  </a:lnTo>
                  <a:lnTo>
                    <a:pt x="3614" y="105"/>
                  </a:lnTo>
                  <a:cubicBezTo>
                    <a:pt x="3562" y="79"/>
                    <a:pt x="3536" y="52"/>
                    <a:pt x="3483" y="26"/>
                  </a:cubicBezTo>
                  <a:lnTo>
                    <a:pt x="345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24"/>
            <p:cNvSpPr/>
            <p:nvPr/>
          </p:nvSpPr>
          <p:spPr>
            <a:xfrm>
              <a:off x="1728650" y="3958200"/>
              <a:ext cx="19025" cy="174825"/>
            </a:xfrm>
            <a:custGeom>
              <a:avLst/>
              <a:gdLst/>
              <a:ahLst/>
              <a:cxnLst/>
              <a:rect l="l" t="t" r="r" b="b"/>
              <a:pathLst>
                <a:path w="761" h="6993" extrusionOk="0">
                  <a:moveTo>
                    <a:pt x="1" y="1"/>
                  </a:moveTo>
                  <a:lnTo>
                    <a:pt x="1" y="53"/>
                  </a:lnTo>
                  <a:cubicBezTo>
                    <a:pt x="367" y="1310"/>
                    <a:pt x="551" y="2619"/>
                    <a:pt x="551" y="3928"/>
                  </a:cubicBezTo>
                  <a:cubicBezTo>
                    <a:pt x="551" y="4897"/>
                    <a:pt x="420" y="5971"/>
                    <a:pt x="210" y="6992"/>
                  </a:cubicBezTo>
                  <a:lnTo>
                    <a:pt x="446" y="6966"/>
                  </a:lnTo>
                  <a:cubicBezTo>
                    <a:pt x="629" y="5971"/>
                    <a:pt x="760" y="4950"/>
                    <a:pt x="760" y="3928"/>
                  </a:cubicBezTo>
                  <a:cubicBezTo>
                    <a:pt x="734" y="2593"/>
                    <a:pt x="577" y="1284"/>
                    <a:pt x="210" y="27"/>
                  </a:cubicBezTo>
                  <a:lnTo>
                    <a:pt x="210" y="1"/>
                  </a:lnTo>
                  <a:lnTo>
                    <a:pt x="184" y="1"/>
                  </a:lnTo>
                  <a:cubicBezTo>
                    <a:pt x="158" y="14"/>
                    <a:pt x="132" y="20"/>
                    <a:pt x="106" y="20"/>
                  </a:cubicBezTo>
                  <a:cubicBezTo>
                    <a:pt x="79" y="20"/>
                    <a:pt x="53" y="14"/>
                    <a:pt x="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24"/>
            <p:cNvSpPr/>
            <p:nvPr/>
          </p:nvSpPr>
          <p:spPr>
            <a:xfrm>
              <a:off x="1758775" y="3948400"/>
              <a:ext cx="94950" cy="142075"/>
            </a:xfrm>
            <a:custGeom>
              <a:avLst/>
              <a:gdLst/>
              <a:ahLst/>
              <a:cxnLst/>
              <a:rect l="l" t="t" r="r" b="b"/>
              <a:pathLst>
                <a:path w="3798" h="5683" extrusionOk="0">
                  <a:moveTo>
                    <a:pt x="184" y="0"/>
                  </a:moveTo>
                  <a:lnTo>
                    <a:pt x="157" y="26"/>
                  </a:lnTo>
                  <a:cubicBezTo>
                    <a:pt x="131" y="52"/>
                    <a:pt x="79" y="79"/>
                    <a:pt x="26" y="105"/>
                  </a:cubicBezTo>
                  <a:lnTo>
                    <a:pt x="0" y="131"/>
                  </a:lnTo>
                  <a:lnTo>
                    <a:pt x="26" y="157"/>
                  </a:lnTo>
                  <a:cubicBezTo>
                    <a:pt x="995" y="1074"/>
                    <a:pt x="1833" y="2147"/>
                    <a:pt x="2514" y="3325"/>
                  </a:cubicBezTo>
                  <a:cubicBezTo>
                    <a:pt x="2959" y="4059"/>
                    <a:pt x="3326" y="4870"/>
                    <a:pt x="3614" y="5682"/>
                  </a:cubicBezTo>
                  <a:lnTo>
                    <a:pt x="3640" y="5682"/>
                  </a:lnTo>
                  <a:cubicBezTo>
                    <a:pt x="3666" y="5630"/>
                    <a:pt x="3718" y="5604"/>
                    <a:pt x="3771" y="5577"/>
                  </a:cubicBezTo>
                  <a:cubicBezTo>
                    <a:pt x="3771" y="5551"/>
                    <a:pt x="3797" y="5551"/>
                    <a:pt x="3797" y="5551"/>
                  </a:cubicBezTo>
                  <a:cubicBezTo>
                    <a:pt x="3509" y="4739"/>
                    <a:pt x="3116" y="3954"/>
                    <a:pt x="2697" y="3195"/>
                  </a:cubicBezTo>
                  <a:cubicBezTo>
                    <a:pt x="2016" y="2042"/>
                    <a:pt x="1179" y="969"/>
                    <a:pt x="210" y="26"/>
                  </a:cubicBezTo>
                  <a:lnTo>
                    <a:pt x="1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24"/>
            <p:cNvSpPr/>
            <p:nvPr/>
          </p:nvSpPr>
          <p:spPr>
            <a:xfrm>
              <a:off x="1780375" y="3926125"/>
              <a:ext cx="145350" cy="74650"/>
            </a:xfrm>
            <a:custGeom>
              <a:avLst/>
              <a:gdLst/>
              <a:ahLst/>
              <a:cxnLst/>
              <a:rect l="l" t="t" r="r" b="b"/>
              <a:pathLst>
                <a:path w="5814" h="2986" extrusionOk="0">
                  <a:moveTo>
                    <a:pt x="105" y="1"/>
                  </a:moveTo>
                  <a:lnTo>
                    <a:pt x="105" y="27"/>
                  </a:lnTo>
                  <a:cubicBezTo>
                    <a:pt x="79" y="79"/>
                    <a:pt x="53" y="132"/>
                    <a:pt x="27" y="158"/>
                  </a:cubicBezTo>
                  <a:lnTo>
                    <a:pt x="0" y="210"/>
                  </a:lnTo>
                  <a:lnTo>
                    <a:pt x="27" y="210"/>
                  </a:lnTo>
                  <a:cubicBezTo>
                    <a:pt x="1388" y="551"/>
                    <a:pt x="2697" y="1048"/>
                    <a:pt x="3902" y="1755"/>
                  </a:cubicBezTo>
                  <a:cubicBezTo>
                    <a:pt x="4530" y="2096"/>
                    <a:pt x="5133" y="2515"/>
                    <a:pt x="5709" y="2986"/>
                  </a:cubicBezTo>
                  <a:cubicBezTo>
                    <a:pt x="5709" y="2960"/>
                    <a:pt x="5709" y="2960"/>
                    <a:pt x="5709" y="2960"/>
                  </a:cubicBezTo>
                  <a:cubicBezTo>
                    <a:pt x="5735" y="2907"/>
                    <a:pt x="5761" y="2855"/>
                    <a:pt x="5787" y="2803"/>
                  </a:cubicBezTo>
                  <a:cubicBezTo>
                    <a:pt x="5787" y="2803"/>
                    <a:pt x="5787" y="2776"/>
                    <a:pt x="5787" y="2776"/>
                  </a:cubicBezTo>
                  <a:lnTo>
                    <a:pt x="5813" y="2776"/>
                  </a:lnTo>
                  <a:cubicBezTo>
                    <a:pt x="5237" y="2331"/>
                    <a:pt x="4635" y="1912"/>
                    <a:pt x="4007" y="1572"/>
                  </a:cubicBezTo>
                  <a:cubicBezTo>
                    <a:pt x="2802" y="865"/>
                    <a:pt x="1493" y="341"/>
                    <a:pt x="131" y="27"/>
                  </a:cubicBezTo>
                  <a:lnTo>
                    <a:pt x="10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24"/>
            <p:cNvSpPr/>
            <p:nvPr/>
          </p:nvSpPr>
          <p:spPr>
            <a:xfrm>
              <a:off x="1792150" y="3883575"/>
              <a:ext cx="161075" cy="20325"/>
            </a:xfrm>
            <a:custGeom>
              <a:avLst/>
              <a:gdLst/>
              <a:ahLst/>
              <a:cxnLst/>
              <a:rect l="l" t="t" r="r" b="b"/>
              <a:pathLst>
                <a:path w="6443" h="813" extrusionOk="0">
                  <a:moveTo>
                    <a:pt x="3536" y="1"/>
                  </a:moveTo>
                  <a:cubicBezTo>
                    <a:pt x="2357" y="53"/>
                    <a:pt x="1179" y="263"/>
                    <a:pt x="27" y="577"/>
                  </a:cubicBezTo>
                  <a:lnTo>
                    <a:pt x="27" y="603"/>
                  </a:lnTo>
                  <a:cubicBezTo>
                    <a:pt x="27" y="682"/>
                    <a:pt x="1" y="734"/>
                    <a:pt x="1" y="786"/>
                  </a:cubicBezTo>
                  <a:lnTo>
                    <a:pt x="1" y="813"/>
                  </a:lnTo>
                  <a:lnTo>
                    <a:pt x="27" y="813"/>
                  </a:lnTo>
                  <a:cubicBezTo>
                    <a:pt x="1179" y="472"/>
                    <a:pt x="2357" y="263"/>
                    <a:pt x="3562" y="210"/>
                  </a:cubicBezTo>
                  <a:lnTo>
                    <a:pt x="4138" y="210"/>
                  </a:lnTo>
                  <a:cubicBezTo>
                    <a:pt x="4897" y="210"/>
                    <a:pt x="5683" y="263"/>
                    <a:pt x="6442" y="394"/>
                  </a:cubicBezTo>
                  <a:lnTo>
                    <a:pt x="6442" y="367"/>
                  </a:lnTo>
                  <a:lnTo>
                    <a:pt x="6442" y="210"/>
                  </a:lnTo>
                  <a:lnTo>
                    <a:pt x="6442" y="184"/>
                  </a:lnTo>
                  <a:cubicBezTo>
                    <a:pt x="5683" y="53"/>
                    <a:pt x="4923" y="1"/>
                    <a:pt x="41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24"/>
            <p:cNvSpPr/>
            <p:nvPr/>
          </p:nvSpPr>
          <p:spPr>
            <a:xfrm>
              <a:off x="1786925" y="3778200"/>
              <a:ext cx="139450" cy="95600"/>
            </a:xfrm>
            <a:custGeom>
              <a:avLst/>
              <a:gdLst/>
              <a:ahLst/>
              <a:cxnLst/>
              <a:rect l="l" t="t" r="r" b="b"/>
              <a:pathLst>
                <a:path w="5578" h="3824" extrusionOk="0">
                  <a:moveTo>
                    <a:pt x="5473" y="0"/>
                  </a:moveTo>
                  <a:cubicBezTo>
                    <a:pt x="4713" y="288"/>
                    <a:pt x="3954" y="655"/>
                    <a:pt x="3247" y="1048"/>
                  </a:cubicBezTo>
                  <a:cubicBezTo>
                    <a:pt x="2069" y="1755"/>
                    <a:pt x="969" y="2592"/>
                    <a:pt x="26" y="3587"/>
                  </a:cubicBezTo>
                  <a:lnTo>
                    <a:pt x="0" y="3614"/>
                  </a:lnTo>
                  <a:lnTo>
                    <a:pt x="26" y="3614"/>
                  </a:lnTo>
                  <a:cubicBezTo>
                    <a:pt x="26" y="3666"/>
                    <a:pt x="53" y="3718"/>
                    <a:pt x="79" y="3771"/>
                  </a:cubicBezTo>
                  <a:lnTo>
                    <a:pt x="79" y="3823"/>
                  </a:lnTo>
                  <a:lnTo>
                    <a:pt x="131" y="3797"/>
                  </a:lnTo>
                  <a:cubicBezTo>
                    <a:pt x="1074" y="2802"/>
                    <a:pt x="2174" y="1938"/>
                    <a:pt x="3352" y="1231"/>
                  </a:cubicBezTo>
                  <a:cubicBezTo>
                    <a:pt x="4059" y="838"/>
                    <a:pt x="4818" y="471"/>
                    <a:pt x="5577" y="183"/>
                  </a:cubicBezTo>
                  <a:lnTo>
                    <a:pt x="547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24"/>
            <p:cNvSpPr/>
            <p:nvPr/>
          </p:nvSpPr>
          <p:spPr>
            <a:xfrm>
              <a:off x="1767275" y="3689825"/>
              <a:ext cx="85775" cy="156475"/>
            </a:xfrm>
            <a:custGeom>
              <a:avLst/>
              <a:gdLst/>
              <a:ahLst/>
              <a:cxnLst/>
              <a:rect l="l" t="t" r="r" b="b"/>
              <a:pathLst>
                <a:path w="3431" h="6259" extrusionOk="0">
                  <a:moveTo>
                    <a:pt x="3248" y="0"/>
                  </a:moveTo>
                  <a:cubicBezTo>
                    <a:pt x="2593" y="760"/>
                    <a:pt x="1991" y="1545"/>
                    <a:pt x="1493" y="2409"/>
                  </a:cubicBezTo>
                  <a:cubicBezTo>
                    <a:pt x="839" y="3561"/>
                    <a:pt x="341" y="4818"/>
                    <a:pt x="1" y="6101"/>
                  </a:cubicBezTo>
                  <a:lnTo>
                    <a:pt x="1" y="6127"/>
                  </a:lnTo>
                  <a:lnTo>
                    <a:pt x="27" y="6127"/>
                  </a:lnTo>
                  <a:cubicBezTo>
                    <a:pt x="53" y="6154"/>
                    <a:pt x="105" y="6206"/>
                    <a:pt x="158" y="6232"/>
                  </a:cubicBezTo>
                  <a:lnTo>
                    <a:pt x="184" y="6258"/>
                  </a:lnTo>
                  <a:lnTo>
                    <a:pt x="184" y="6232"/>
                  </a:lnTo>
                  <a:cubicBezTo>
                    <a:pt x="524" y="4923"/>
                    <a:pt x="1022" y="3666"/>
                    <a:pt x="1676" y="2540"/>
                  </a:cubicBezTo>
                  <a:cubicBezTo>
                    <a:pt x="2174" y="1676"/>
                    <a:pt x="2750" y="864"/>
                    <a:pt x="3405" y="131"/>
                  </a:cubicBezTo>
                  <a:lnTo>
                    <a:pt x="3431" y="131"/>
                  </a:lnTo>
                  <a:cubicBezTo>
                    <a:pt x="3405" y="131"/>
                    <a:pt x="3405" y="105"/>
                    <a:pt x="3405" y="105"/>
                  </a:cubicBezTo>
                  <a:cubicBezTo>
                    <a:pt x="3352" y="79"/>
                    <a:pt x="3326" y="53"/>
                    <a:pt x="3274" y="26"/>
                  </a:cubicBezTo>
                  <a:cubicBezTo>
                    <a:pt x="3274" y="26"/>
                    <a:pt x="3248" y="0"/>
                    <a:pt x="32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7" name="Google Shape;1347;p24"/>
          <p:cNvSpPr/>
          <p:nvPr/>
        </p:nvSpPr>
        <p:spPr>
          <a:xfrm>
            <a:off x="1431293" y="4732223"/>
            <a:ext cx="1730553" cy="411268"/>
          </a:xfrm>
          <a:custGeom>
            <a:avLst/>
            <a:gdLst/>
            <a:ahLst/>
            <a:cxnLst/>
            <a:rect l="l" t="t" r="r" b="b"/>
            <a:pathLst>
              <a:path w="55329" h="13149" extrusionOk="0">
                <a:moveTo>
                  <a:pt x="30917" y="1"/>
                </a:moveTo>
                <a:cubicBezTo>
                  <a:pt x="30832" y="1"/>
                  <a:pt x="30747" y="2"/>
                  <a:pt x="30662" y="4"/>
                </a:cubicBezTo>
                <a:cubicBezTo>
                  <a:pt x="27075" y="82"/>
                  <a:pt x="23540" y="1810"/>
                  <a:pt x="21262" y="4612"/>
                </a:cubicBezTo>
                <a:cubicBezTo>
                  <a:pt x="19796" y="6419"/>
                  <a:pt x="18670" y="8749"/>
                  <a:pt x="16497" y="9482"/>
                </a:cubicBezTo>
                <a:cubicBezTo>
                  <a:pt x="15987" y="9657"/>
                  <a:pt x="15473" y="9729"/>
                  <a:pt x="14956" y="9729"/>
                </a:cubicBezTo>
                <a:cubicBezTo>
                  <a:pt x="12922" y="9729"/>
                  <a:pt x="10834" y="8617"/>
                  <a:pt x="8746" y="8304"/>
                </a:cubicBezTo>
                <a:cubicBezTo>
                  <a:pt x="8374" y="8246"/>
                  <a:pt x="8000" y="8218"/>
                  <a:pt x="7626" y="8218"/>
                </a:cubicBezTo>
                <a:cubicBezTo>
                  <a:pt x="4453" y="8218"/>
                  <a:pt x="1336" y="10240"/>
                  <a:pt x="1" y="13122"/>
                </a:cubicBezTo>
                <a:lnTo>
                  <a:pt x="1" y="13148"/>
                </a:lnTo>
                <a:lnTo>
                  <a:pt x="55328" y="13148"/>
                </a:lnTo>
                <a:cubicBezTo>
                  <a:pt x="54935" y="11368"/>
                  <a:pt x="52867" y="10058"/>
                  <a:pt x="50929" y="9718"/>
                </a:cubicBezTo>
                <a:cubicBezTo>
                  <a:pt x="48625" y="9299"/>
                  <a:pt x="46111" y="9561"/>
                  <a:pt x="44121" y="8356"/>
                </a:cubicBezTo>
                <a:cubicBezTo>
                  <a:pt x="42498" y="7388"/>
                  <a:pt x="41529" y="5633"/>
                  <a:pt x="40272" y="4219"/>
                </a:cubicBezTo>
                <a:cubicBezTo>
                  <a:pt x="37945" y="1586"/>
                  <a:pt x="34445" y="1"/>
                  <a:pt x="3091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8" name="Google Shape;1348;p24"/>
          <p:cNvSpPr/>
          <p:nvPr/>
        </p:nvSpPr>
        <p:spPr>
          <a:xfrm>
            <a:off x="-418775" y="4542994"/>
            <a:ext cx="2530663" cy="600497"/>
          </a:xfrm>
          <a:custGeom>
            <a:avLst/>
            <a:gdLst/>
            <a:ahLst/>
            <a:cxnLst/>
            <a:rect l="l" t="t" r="r" b="b"/>
            <a:pathLst>
              <a:path w="80910" h="19199" extrusionOk="0">
                <a:moveTo>
                  <a:pt x="35634" y="0"/>
                </a:moveTo>
                <a:cubicBezTo>
                  <a:pt x="30513" y="0"/>
                  <a:pt x="25436" y="2310"/>
                  <a:pt x="22021" y="6159"/>
                </a:cubicBezTo>
                <a:cubicBezTo>
                  <a:pt x="20188" y="8227"/>
                  <a:pt x="18774" y="10793"/>
                  <a:pt x="16391" y="12207"/>
                </a:cubicBezTo>
                <a:cubicBezTo>
                  <a:pt x="13459" y="13962"/>
                  <a:pt x="9793" y="13595"/>
                  <a:pt x="6441" y="14197"/>
                </a:cubicBezTo>
                <a:cubicBezTo>
                  <a:pt x="3613" y="14695"/>
                  <a:pt x="550" y="16606"/>
                  <a:pt x="0" y="19198"/>
                </a:cubicBezTo>
                <a:lnTo>
                  <a:pt x="80910" y="19198"/>
                </a:lnTo>
                <a:cubicBezTo>
                  <a:pt x="78937" y="14972"/>
                  <a:pt x="74374" y="12008"/>
                  <a:pt x="69714" y="12008"/>
                </a:cubicBezTo>
                <a:cubicBezTo>
                  <a:pt x="69178" y="12008"/>
                  <a:pt x="68641" y="12048"/>
                  <a:pt x="68106" y="12129"/>
                </a:cubicBezTo>
                <a:cubicBezTo>
                  <a:pt x="65055" y="12588"/>
                  <a:pt x="62005" y="14215"/>
                  <a:pt x="59034" y="14215"/>
                </a:cubicBezTo>
                <a:cubicBezTo>
                  <a:pt x="58282" y="14215"/>
                  <a:pt x="57535" y="14111"/>
                  <a:pt x="56794" y="13857"/>
                </a:cubicBezTo>
                <a:cubicBezTo>
                  <a:pt x="53599" y="12757"/>
                  <a:pt x="51950" y="9353"/>
                  <a:pt x="49829" y="6735"/>
                </a:cubicBezTo>
                <a:cubicBezTo>
                  <a:pt x="46503" y="2624"/>
                  <a:pt x="41345" y="110"/>
                  <a:pt x="36056" y="5"/>
                </a:cubicBezTo>
                <a:cubicBezTo>
                  <a:pt x="35915" y="2"/>
                  <a:pt x="35775" y="0"/>
                  <a:pt x="3563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9" name="Google Shape;1349;p24"/>
          <p:cNvSpPr/>
          <p:nvPr/>
        </p:nvSpPr>
        <p:spPr>
          <a:xfrm>
            <a:off x="7968938" y="1933125"/>
            <a:ext cx="905375" cy="449900"/>
          </a:xfrm>
          <a:custGeom>
            <a:avLst/>
            <a:gdLst/>
            <a:ahLst/>
            <a:cxnLst/>
            <a:rect l="l" t="t" r="r" b="b"/>
            <a:pathLst>
              <a:path w="36215" h="17996" extrusionOk="0">
                <a:moveTo>
                  <a:pt x="20343" y="1"/>
                </a:moveTo>
                <a:cubicBezTo>
                  <a:pt x="15140" y="1"/>
                  <a:pt x="15320" y="7544"/>
                  <a:pt x="15320" y="7544"/>
                </a:cubicBezTo>
                <a:cubicBezTo>
                  <a:pt x="15320" y="7544"/>
                  <a:pt x="11904" y="86"/>
                  <a:pt x="8144" y="86"/>
                </a:cubicBezTo>
                <a:cubicBezTo>
                  <a:pt x="7625" y="86"/>
                  <a:pt x="7099" y="229"/>
                  <a:pt x="6574" y="553"/>
                </a:cubicBezTo>
                <a:cubicBezTo>
                  <a:pt x="2227" y="3250"/>
                  <a:pt x="5501" y="8408"/>
                  <a:pt x="5501" y="8408"/>
                </a:cubicBezTo>
                <a:cubicBezTo>
                  <a:pt x="5286" y="8210"/>
                  <a:pt x="4914" y="8107"/>
                  <a:pt x="4481" y="8107"/>
                </a:cubicBezTo>
                <a:cubicBezTo>
                  <a:pt x="2740" y="8107"/>
                  <a:pt x="1" y="9757"/>
                  <a:pt x="2411" y="13488"/>
                </a:cubicBezTo>
                <a:cubicBezTo>
                  <a:pt x="4427" y="16630"/>
                  <a:pt x="10954" y="17996"/>
                  <a:pt x="16913" y="17996"/>
                </a:cubicBezTo>
                <a:cubicBezTo>
                  <a:pt x="19545" y="17996"/>
                  <a:pt x="22066" y="17730"/>
                  <a:pt x="24039" y="17232"/>
                </a:cubicBezTo>
                <a:cubicBezTo>
                  <a:pt x="30926" y="15504"/>
                  <a:pt x="36215" y="8565"/>
                  <a:pt x="31711" y="5030"/>
                </a:cubicBezTo>
                <a:cubicBezTo>
                  <a:pt x="30721" y="4251"/>
                  <a:pt x="29768" y="3956"/>
                  <a:pt x="28893" y="3956"/>
                </a:cubicBezTo>
                <a:cubicBezTo>
                  <a:pt x="26183" y="3956"/>
                  <a:pt x="24222" y="6785"/>
                  <a:pt x="24222" y="6785"/>
                </a:cubicBezTo>
                <a:cubicBezTo>
                  <a:pt x="24222" y="6785"/>
                  <a:pt x="25898" y="160"/>
                  <a:pt x="20504" y="3"/>
                </a:cubicBezTo>
                <a:cubicBezTo>
                  <a:pt x="20450" y="1"/>
                  <a:pt x="20396" y="1"/>
                  <a:pt x="2034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0" name="Google Shape;1350;p24"/>
          <p:cNvSpPr/>
          <p:nvPr/>
        </p:nvSpPr>
        <p:spPr>
          <a:xfrm>
            <a:off x="1431300" y="-215000"/>
            <a:ext cx="904975" cy="449275"/>
          </a:xfrm>
          <a:custGeom>
            <a:avLst/>
            <a:gdLst/>
            <a:ahLst/>
            <a:cxnLst/>
            <a:rect l="l" t="t" r="r" b="b"/>
            <a:pathLst>
              <a:path w="36199" h="17971" extrusionOk="0">
                <a:moveTo>
                  <a:pt x="20352" y="1"/>
                </a:moveTo>
                <a:cubicBezTo>
                  <a:pt x="15124" y="1"/>
                  <a:pt x="15329" y="7544"/>
                  <a:pt x="15329" y="7544"/>
                </a:cubicBezTo>
                <a:cubicBezTo>
                  <a:pt x="15329" y="7544"/>
                  <a:pt x="11899" y="79"/>
                  <a:pt x="8139" y="79"/>
                </a:cubicBezTo>
                <a:cubicBezTo>
                  <a:pt x="7615" y="79"/>
                  <a:pt x="7086" y="223"/>
                  <a:pt x="6558" y="553"/>
                </a:cubicBezTo>
                <a:cubicBezTo>
                  <a:pt x="2211" y="3224"/>
                  <a:pt x="5484" y="8382"/>
                  <a:pt x="5484" y="8382"/>
                </a:cubicBezTo>
                <a:cubicBezTo>
                  <a:pt x="5272" y="8185"/>
                  <a:pt x="4905" y="8084"/>
                  <a:pt x="4477" y="8084"/>
                </a:cubicBezTo>
                <a:cubicBezTo>
                  <a:pt x="2743" y="8084"/>
                  <a:pt x="0" y="9750"/>
                  <a:pt x="2394" y="13488"/>
                </a:cubicBezTo>
                <a:cubicBezTo>
                  <a:pt x="4427" y="16610"/>
                  <a:pt x="10940" y="17971"/>
                  <a:pt x="16891" y="17971"/>
                </a:cubicBezTo>
                <a:cubicBezTo>
                  <a:pt x="19524" y="17971"/>
                  <a:pt x="22047" y="17704"/>
                  <a:pt x="24023" y="17206"/>
                </a:cubicBezTo>
                <a:cubicBezTo>
                  <a:pt x="30909" y="15478"/>
                  <a:pt x="36198" y="8539"/>
                  <a:pt x="31721" y="5030"/>
                </a:cubicBezTo>
                <a:cubicBezTo>
                  <a:pt x="30724" y="4251"/>
                  <a:pt x="29767" y="3956"/>
                  <a:pt x="28888" y="3956"/>
                </a:cubicBezTo>
                <a:cubicBezTo>
                  <a:pt x="26166" y="3956"/>
                  <a:pt x="24206" y="6785"/>
                  <a:pt x="24206" y="6785"/>
                </a:cubicBezTo>
                <a:cubicBezTo>
                  <a:pt x="24206" y="6785"/>
                  <a:pt x="25882" y="160"/>
                  <a:pt x="20514" y="3"/>
                </a:cubicBezTo>
                <a:cubicBezTo>
                  <a:pt x="20460" y="2"/>
                  <a:pt x="20406" y="1"/>
                  <a:pt x="2035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1" name="Google Shape;1351;p24"/>
          <p:cNvSpPr/>
          <p:nvPr/>
        </p:nvSpPr>
        <p:spPr>
          <a:xfrm>
            <a:off x="3619861" y="539500"/>
            <a:ext cx="698250" cy="454100"/>
          </a:xfrm>
          <a:custGeom>
            <a:avLst/>
            <a:gdLst/>
            <a:ahLst/>
            <a:cxnLst/>
            <a:rect l="l" t="t" r="r" b="b"/>
            <a:pathLst>
              <a:path w="27930" h="18164" extrusionOk="0">
                <a:moveTo>
                  <a:pt x="15898" y="0"/>
                </a:moveTo>
                <a:cubicBezTo>
                  <a:pt x="11757" y="0"/>
                  <a:pt x="12088" y="6629"/>
                  <a:pt x="12088" y="6629"/>
                </a:cubicBezTo>
                <a:cubicBezTo>
                  <a:pt x="12088" y="6629"/>
                  <a:pt x="11441" y="2524"/>
                  <a:pt x="8832" y="2524"/>
                </a:cubicBezTo>
                <a:cubicBezTo>
                  <a:pt x="8472" y="2524"/>
                  <a:pt x="8075" y="2602"/>
                  <a:pt x="7637" y="2779"/>
                </a:cubicBezTo>
                <a:cubicBezTo>
                  <a:pt x="4023" y="4220"/>
                  <a:pt x="6930" y="9378"/>
                  <a:pt x="6930" y="9378"/>
                </a:cubicBezTo>
                <a:cubicBezTo>
                  <a:pt x="6233" y="8699"/>
                  <a:pt x="5173" y="8329"/>
                  <a:pt x="4091" y="8329"/>
                </a:cubicBezTo>
                <a:cubicBezTo>
                  <a:pt x="2083" y="8329"/>
                  <a:pt x="0" y="9603"/>
                  <a:pt x="17" y="12546"/>
                </a:cubicBezTo>
                <a:cubicBezTo>
                  <a:pt x="17" y="17731"/>
                  <a:pt x="10255" y="17966"/>
                  <a:pt x="10255" y="17966"/>
                </a:cubicBezTo>
                <a:cubicBezTo>
                  <a:pt x="11475" y="18099"/>
                  <a:pt x="12767" y="18163"/>
                  <a:pt x="14073" y="18163"/>
                </a:cubicBezTo>
                <a:cubicBezTo>
                  <a:pt x="20786" y="18163"/>
                  <a:pt x="27908" y="16453"/>
                  <a:pt x="27930" y="13384"/>
                </a:cubicBezTo>
                <a:cubicBezTo>
                  <a:pt x="27930" y="10786"/>
                  <a:pt x="25557" y="10543"/>
                  <a:pt x="24671" y="10543"/>
                </a:cubicBezTo>
                <a:cubicBezTo>
                  <a:pt x="24467" y="10543"/>
                  <a:pt x="24342" y="10556"/>
                  <a:pt x="24342" y="10556"/>
                </a:cubicBezTo>
                <a:cubicBezTo>
                  <a:pt x="24342" y="10556"/>
                  <a:pt x="26516" y="6550"/>
                  <a:pt x="23897" y="5319"/>
                </a:cubicBezTo>
                <a:cubicBezTo>
                  <a:pt x="23559" y="5163"/>
                  <a:pt x="23234" y="5095"/>
                  <a:pt x="22924" y="5095"/>
                </a:cubicBezTo>
                <a:cubicBezTo>
                  <a:pt x="20952" y="5095"/>
                  <a:pt x="19603" y="7833"/>
                  <a:pt x="19603" y="7833"/>
                </a:cubicBezTo>
                <a:cubicBezTo>
                  <a:pt x="19603" y="7833"/>
                  <a:pt x="20389" y="161"/>
                  <a:pt x="16068" y="4"/>
                </a:cubicBezTo>
                <a:cubicBezTo>
                  <a:pt x="16011" y="1"/>
                  <a:pt x="15954" y="0"/>
                  <a:pt x="1589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2" name="Google Shape;1352;p24"/>
          <p:cNvSpPr/>
          <p:nvPr/>
        </p:nvSpPr>
        <p:spPr>
          <a:xfrm>
            <a:off x="5601698" y="-217425"/>
            <a:ext cx="698500" cy="454125"/>
          </a:xfrm>
          <a:custGeom>
            <a:avLst/>
            <a:gdLst/>
            <a:ahLst/>
            <a:cxnLst/>
            <a:rect l="l" t="t" r="r" b="b"/>
            <a:pathLst>
              <a:path w="27940" h="18165" extrusionOk="0">
                <a:moveTo>
                  <a:pt x="15932" y="1"/>
                </a:moveTo>
                <a:cubicBezTo>
                  <a:pt x="11765" y="1"/>
                  <a:pt x="12098" y="6654"/>
                  <a:pt x="12098" y="6654"/>
                </a:cubicBezTo>
                <a:cubicBezTo>
                  <a:pt x="12098" y="6654"/>
                  <a:pt x="11448" y="2531"/>
                  <a:pt x="8824" y="2531"/>
                </a:cubicBezTo>
                <a:cubicBezTo>
                  <a:pt x="8469" y="2531"/>
                  <a:pt x="8077" y="2607"/>
                  <a:pt x="7646" y="2779"/>
                </a:cubicBezTo>
                <a:cubicBezTo>
                  <a:pt x="4033" y="4219"/>
                  <a:pt x="6939" y="9377"/>
                  <a:pt x="6939" y="9377"/>
                </a:cubicBezTo>
                <a:cubicBezTo>
                  <a:pt x="6233" y="8699"/>
                  <a:pt x="5170" y="8328"/>
                  <a:pt x="4087" y="8328"/>
                </a:cubicBezTo>
                <a:cubicBezTo>
                  <a:pt x="2078" y="8328"/>
                  <a:pt x="0" y="9602"/>
                  <a:pt x="0" y="12546"/>
                </a:cubicBezTo>
                <a:cubicBezTo>
                  <a:pt x="27" y="17730"/>
                  <a:pt x="10238" y="17966"/>
                  <a:pt x="10238" y="17966"/>
                </a:cubicBezTo>
                <a:cubicBezTo>
                  <a:pt x="11474" y="18099"/>
                  <a:pt x="12781" y="18165"/>
                  <a:pt x="14103" y="18165"/>
                </a:cubicBezTo>
                <a:cubicBezTo>
                  <a:pt x="20820" y="18165"/>
                  <a:pt x="27917" y="16473"/>
                  <a:pt x="27939" y="13410"/>
                </a:cubicBezTo>
                <a:cubicBezTo>
                  <a:pt x="27939" y="10821"/>
                  <a:pt x="25621" y="10567"/>
                  <a:pt x="24711" y="10567"/>
                </a:cubicBezTo>
                <a:cubicBezTo>
                  <a:pt x="24490" y="10567"/>
                  <a:pt x="24352" y="10582"/>
                  <a:pt x="24352" y="10582"/>
                </a:cubicBezTo>
                <a:cubicBezTo>
                  <a:pt x="24352" y="10582"/>
                  <a:pt x="26525" y="6549"/>
                  <a:pt x="23907" y="5319"/>
                </a:cubicBezTo>
                <a:cubicBezTo>
                  <a:pt x="23569" y="5162"/>
                  <a:pt x="23243" y="5095"/>
                  <a:pt x="22932" y="5095"/>
                </a:cubicBezTo>
                <a:cubicBezTo>
                  <a:pt x="20955" y="5095"/>
                  <a:pt x="19586" y="7832"/>
                  <a:pt x="19586" y="7832"/>
                </a:cubicBezTo>
                <a:cubicBezTo>
                  <a:pt x="19586" y="7832"/>
                  <a:pt x="20398" y="160"/>
                  <a:pt x="16078" y="3"/>
                </a:cubicBezTo>
                <a:cubicBezTo>
                  <a:pt x="16028" y="2"/>
                  <a:pt x="15980" y="1"/>
                  <a:pt x="1593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53" name="Google Shape;1353;p24"/>
          <p:cNvGrpSpPr/>
          <p:nvPr/>
        </p:nvGrpSpPr>
        <p:grpSpPr>
          <a:xfrm>
            <a:off x="460538" y="308900"/>
            <a:ext cx="8222925" cy="3937675"/>
            <a:chOff x="-841475" y="308900"/>
            <a:chExt cx="8222925" cy="3937675"/>
          </a:xfrm>
        </p:grpSpPr>
        <p:sp>
          <p:nvSpPr>
            <p:cNvPr id="1354" name="Google Shape;1354;p24"/>
            <p:cNvSpPr/>
            <p:nvPr/>
          </p:nvSpPr>
          <p:spPr>
            <a:xfrm>
              <a:off x="6246425" y="1987175"/>
              <a:ext cx="53050" cy="53050"/>
            </a:xfrm>
            <a:custGeom>
              <a:avLst/>
              <a:gdLst/>
              <a:ahLst/>
              <a:cxnLst/>
              <a:rect l="l" t="t" r="r" b="b"/>
              <a:pathLst>
                <a:path w="2122" h="2122" extrusionOk="0">
                  <a:moveTo>
                    <a:pt x="1048" y="1"/>
                  </a:moveTo>
                  <a:cubicBezTo>
                    <a:pt x="472" y="1"/>
                    <a:pt x="0" y="472"/>
                    <a:pt x="0" y="1075"/>
                  </a:cubicBezTo>
                  <a:cubicBezTo>
                    <a:pt x="0" y="1651"/>
                    <a:pt x="472" y="2122"/>
                    <a:pt x="1048" y="2122"/>
                  </a:cubicBezTo>
                  <a:cubicBezTo>
                    <a:pt x="1650" y="2122"/>
                    <a:pt x="2121" y="1651"/>
                    <a:pt x="2121" y="1075"/>
                  </a:cubicBezTo>
                  <a:cubicBezTo>
                    <a:pt x="2121" y="472"/>
                    <a:pt x="1650" y="1"/>
                    <a:pt x="10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24"/>
            <p:cNvSpPr/>
            <p:nvPr/>
          </p:nvSpPr>
          <p:spPr>
            <a:xfrm>
              <a:off x="-208900" y="705475"/>
              <a:ext cx="53050" cy="52400"/>
            </a:xfrm>
            <a:custGeom>
              <a:avLst/>
              <a:gdLst/>
              <a:ahLst/>
              <a:cxnLst/>
              <a:rect l="l" t="t" r="r" b="b"/>
              <a:pathLst>
                <a:path w="2122" h="2096" extrusionOk="0">
                  <a:moveTo>
                    <a:pt x="1074" y="1"/>
                  </a:moveTo>
                  <a:cubicBezTo>
                    <a:pt x="498" y="1"/>
                    <a:pt x="0" y="472"/>
                    <a:pt x="0" y="1048"/>
                  </a:cubicBezTo>
                  <a:cubicBezTo>
                    <a:pt x="0" y="1624"/>
                    <a:pt x="498" y="2095"/>
                    <a:pt x="1074" y="2095"/>
                  </a:cubicBezTo>
                  <a:cubicBezTo>
                    <a:pt x="1650" y="2095"/>
                    <a:pt x="2121" y="1624"/>
                    <a:pt x="2121" y="1048"/>
                  </a:cubicBezTo>
                  <a:cubicBezTo>
                    <a:pt x="2121" y="472"/>
                    <a:pt x="1650" y="1"/>
                    <a:pt x="10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24"/>
            <p:cNvSpPr/>
            <p:nvPr/>
          </p:nvSpPr>
          <p:spPr>
            <a:xfrm>
              <a:off x="7188300" y="2822275"/>
              <a:ext cx="193150" cy="175575"/>
            </a:xfrm>
            <a:custGeom>
              <a:avLst/>
              <a:gdLst/>
              <a:ahLst/>
              <a:cxnLst/>
              <a:rect l="l" t="t" r="r" b="b"/>
              <a:pathLst>
                <a:path w="7726" h="7023" extrusionOk="0">
                  <a:moveTo>
                    <a:pt x="3882" y="0"/>
                  </a:moveTo>
                  <a:cubicBezTo>
                    <a:pt x="2286" y="0"/>
                    <a:pt x="827" y="1097"/>
                    <a:pt x="446" y="2713"/>
                  </a:cubicBezTo>
                  <a:cubicBezTo>
                    <a:pt x="1" y="4598"/>
                    <a:pt x="1179" y="6483"/>
                    <a:pt x="3064" y="6928"/>
                  </a:cubicBezTo>
                  <a:cubicBezTo>
                    <a:pt x="3334" y="6992"/>
                    <a:pt x="3603" y="7022"/>
                    <a:pt x="3868" y="7022"/>
                  </a:cubicBezTo>
                  <a:cubicBezTo>
                    <a:pt x="5459" y="7022"/>
                    <a:pt x="6898" y="5926"/>
                    <a:pt x="7280" y="4310"/>
                  </a:cubicBezTo>
                  <a:cubicBezTo>
                    <a:pt x="7725" y="2425"/>
                    <a:pt x="6573" y="539"/>
                    <a:pt x="4688" y="94"/>
                  </a:cubicBezTo>
                  <a:cubicBezTo>
                    <a:pt x="4418" y="31"/>
                    <a:pt x="4149" y="0"/>
                    <a:pt x="38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24"/>
            <p:cNvSpPr/>
            <p:nvPr/>
          </p:nvSpPr>
          <p:spPr>
            <a:xfrm>
              <a:off x="5212400" y="4134625"/>
              <a:ext cx="111300" cy="111950"/>
            </a:xfrm>
            <a:custGeom>
              <a:avLst/>
              <a:gdLst/>
              <a:ahLst/>
              <a:cxnLst/>
              <a:rect l="l" t="t" r="r" b="b"/>
              <a:pathLst>
                <a:path w="4452" h="4478" extrusionOk="0">
                  <a:moveTo>
                    <a:pt x="2226" y="0"/>
                  </a:moveTo>
                  <a:cubicBezTo>
                    <a:pt x="995" y="0"/>
                    <a:pt x="0" y="1021"/>
                    <a:pt x="0" y="2252"/>
                  </a:cubicBezTo>
                  <a:cubicBezTo>
                    <a:pt x="0" y="3483"/>
                    <a:pt x="995" y="4478"/>
                    <a:pt x="2226" y="4478"/>
                  </a:cubicBezTo>
                  <a:cubicBezTo>
                    <a:pt x="3456" y="4478"/>
                    <a:pt x="4451" y="3483"/>
                    <a:pt x="4451" y="2252"/>
                  </a:cubicBezTo>
                  <a:cubicBezTo>
                    <a:pt x="4451" y="1021"/>
                    <a:pt x="3456" y="0"/>
                    <a:pt x="22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24"/>
            <p:cNvSpPr/>
            <p:nvPr/>
          </p:nvSpPr>
          <p:spPr>
            <a:xfrm>
              <a:off x="4368375" y="810250"/>
              <a:ext cx="112600" cy="111950"/>
            </a:xfrm>
            <a:custGeom>
              <a:avLst/>
              <a:gdLst/>
              <a:ahLst/>
              <a:cxnLst/>
              <a:rect l="l" t="t" r="r" b="b"/>
              <a:pathLst>
                <a:path w="4504" h="4478" extrusionOk="0">
                  <a:moveTo>
                    <a:pt x="2252" y="0"/>
                  </a:moveTo>
                  <a:cubicBezTo>
                    <a:pt x="1021" y="0"/>
                    <a:pt x="0" y="995"/>
                    <a:pt x="0" y="2252"/>
                  </a:cubicBezTo>
                  <a:cubicBezTo>
                    <a:pt x="0" y="3483"/>
                    <a:pt x="1021" y="4478"/>
                    <a:pt x="2252" y="4478"/>
                  </a:cubicBezTo>
                  <a:cubicBezTo>
                    <a:pt x="3509" y="4478"/>
                    <a:pt x="4504" y="3483"/>
                    <a:pt x="4504" y="2252"/>
                  </a:cubicBezTo>
                  <a:cubicBezTo>
                    <a:pt x="4504" y="995"/>
                    <a:pt x="3509" y="0"/>
                    <a:pt x="22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24"/>
            <p:cNvSpPr/>
            <p:nvPr/>
          </p:nvSpPr>
          <p:spPr>
            <a:xfrm>
              <a:off x="5733725" y="496613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24"/>
            <p:cNvSpPr/>
            <p:nvPr/>
          </p:nvSpPr>
          <p:spPr>
            <a:xfrm>
              <a:off x="-738700" y="2912075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28" y="1"/>
                  </a:moveTo>
                  <a:cubicBezTo>
                    <a:pt x="760" y="1"/>
                    <a:pt x="0" y="760"/>
                    <a:pt x="0" y="1703"/>
                  </a:cubicBezTo>
                  <a:cubicBezTo>
                    <a:pt x="0" y="2672"/>
                    <a:pt x="760" y="3431"/>
                    <a:pt x="1728" y="3431"/>
                  </a:cubicBezTo>
                  <a:cubicBezTo>
                    <a:pt x="2671" y="3431"/>
                    <a:pt x="3430" y="2672"/>
                    <a:pt x="3430" y="1703"/>
                  </a:cubicBezTo>
                  <a:cubicBezTo>
                    <a:pt x="3430" y="760"/>
                    <a:pt x="2671" y="1"/>
                    <a:pt x="17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24"/>
            <p:cNvSpPr/>
            <p:nvPr/>
          </p:nvSpPr>
          <p:spPr>
            <a:xfrm>
              <a:off x="493975" y="2383025"/>
              <a:ext cx="79900" cy="79875"/>
            </a:xfrm>
            <a:custGeom>
              <a:avLst/>
              <a:gdLst/>
              <a:ahLst/>
              <a:cxnLst/>
              <a:rect l="l" t="t" r="r" b="b"/>
              <a:pathLst>
                <a:path w="3196" h="3195" extrusionOk="0">
                  <a:moveTo>
                    <a:pt x="1598" y="0"/>
                  </a:moveTo>
                  <a:cubicBezTo>
                    <a:pt x="707" y="0"/>
                    <a:pt x="1" y="707"/>
                    <a:pt x="1" y="1598"/>
                  </a:cubicBezTo>
                  <a:cubicBezTo>
                    <a:pt x="1" y="2488"/>
                    <a:pt x="707" y="3195"/>
                    <a:pt x="1598" y="3195"/>
                  </a:cubicBezTo>
                  <a:cubicBezTo>
                    <a:pt x="2488" y="3195"/>
                    <a:pt x="3195" y="2488"/>
                    <a:pt x="3195" y="1598"/>
                  </a:cubicBezTo>
                  <a:cubicBezTo>
                    <a:pt x="3195" y="707"/>
                    <a:pt x="2488" y="0"/>
                    <a:pt x="15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24"/>
            <p:cNvSpPr/>
            <p:nvPr/>
          </p:nvSpPr>
          <p:spPr>
            <a:xfrm>
              <a:off x="-841475" y="308900"/>
              <a:ext cx="188550" cy="188550"/>
            </a:xfrm>
            <a:custGeom>
              <a:avLst/>
              <a:gdLst/>
              <a:ahLst/>
              <a:cxnLst/>
              <a:rect l="l" t="t" r="r" b="b"/>
              <a:pathLst>
                <a:path w="7542" h="7542" extrusionOk="0">
                  <a:moveTo>
                    <a:pt x="3771" y="0"/>
                  </a:moveTo>
                  <a:cubicBezTo>
                    <a:pt x="1703" y="0"/>
                    <a:pt x="1" y="1702"/>
                    <a:pt x="1" y="3771"/>
                  </a:cubicBezTo>
                  <a:cubicBezTo>
                    <a:pt x="1" y="5866"/>
                    <a:pt x="1703" y="7541"/>
                    <a:pt x="3771" y="7541"/>
                  </a:cubicBezTo>
                  <a:cubicBezTo>
                    <a:pt x="5866" y="7541"/>
                    <a:pt x="7542" y="5866"/>
                    <a:pt x="7542" y="3771"/>
                  </a:cubicBezTo>
                  <a:cubicBezTo>
                    <a:pt x="7542" y="1702"/>
                    <a:pt x="5866" y="0"/>
                    <a:pt x="37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24"/>
            <p:cNvSpPr/>
            <p:nvPr/>
          </p:nvSpPr>
          <p:spPr>
            <a:xfrm>
              <a:off x="1102950" y="839650"/>
              <a:ext cx="174150" cy="173500"/>
            </a:xfrm>
            <a:custGeom>
              <a:avLst/>
              <a:gdLst/>
              <a:ahLst/>
              <a:cxnLst/>
              <a:rect l="l" t="t" r="r" b="b"/>
              <a:pathLst>
                <a:path w="6966" h="6940" extrusionOk="0">
                  <a:moveTo>
                    <a:pt x="3483" y="0"/>
                  </a:moveTo>
                  <a:cubicBezTo>
                    <a:pt x="1572" y="0"/>
                    <a:pt x="1" y="1545"/>
                    <a:pt x="1" y="3483"/>
                  </a:cubicBezTo>
                  <a:cubicBezTo>
                    <a:pt x="1" y="5394"/>
                    <a:pt x="1572" y="6939"/>
                    <a:pt x="3483" y="6939"/>
                  </a:cubicBezTo>
                  <a:cubicBezTo>
                    <a:pt x="5395" y="6939"/>
                    <a:pt x="6966" y="5394"/>
                    <a:pt x="6966" y="3483"/>
                  </a:cubicBezTo>
                  <a:cubicBezTo>
                    <a:pt x="6966" y="1545"/>
                    <a:pt x="5395" y="0"/>
                    <a:pt x="34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4" name="Google Shape;1364;p24"/>
          <p:cNvGrpSpPr/>
          <p:nvPr/>
        </p:nvGrpSpPr>
        <p:grpSpPr>
          <a:xfrm>
            <a:off x="1291550" y="694713"/>
            <a:ext cx="6560900" cy="3918513"/>
            <a:chOff x="59150" y="255975"/>
            <a:chExt cx="6560900" cy="3918513"/>
          </a:xfrm>
        </p:grpSpPr>
        <p:sp>
          <p:nvSpPr>
            <p:cNvPr id="1365" name="Google Shape;1365;p24"/>
            <p:cNvSpPr/>
            <p:nvPr/>
          </p:nvSpPr>
          <p:spPr>
            <a:xfrm>
              <a:off x="6561100" y="2550438"/>
              <a:ext cx="58950" cy="58950"/>
            </a:xfrm>
            <a:custGeom>
              <a:avLst/>
              <a:gdLst/>
              <a:ahLst/>
              <a:cxnLst/>
              <a:rect l="l" t="t" r="r" b="b"/>
              <a:pathLst>
                <a:path w="2358" h="2358" extrusionOk="0">
                  <a:moveTo>
                    <a:pt x="1179" y="1"/>
                  </a:moveTo>
                  <a:cubicBezTo>
                    <a:pt x="525" y="1"/>
                    <a:pt x="1" y="524"/>
                    <a:pt x="1" y="1179"/>
                  </a:cubicBezTo>
                  <a:cubicBezTo>
                    <a:pt x="1" y="1833"/>
                    <a:pt x="525" y="2357"/>
                    <a:pt x="1179" y="2357"/>
                  </a:cubicBezTo>
                  <a:cubicBezTo>
                    <a:pt x="1834" y="2357"/>
                    <a:pt x="2357" y="1833"/>
                    <a:pt x="2357" y="1179"/>
                  </a:cubicBezTo>
                  <a:cubicBezTo>
                    <a:pt x="2357" y="524"/>
                    <a:pt x="1834" y="1"/>
                    <a:pt x="1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24"/>
            <p:cNvSpPr/>
            <p:nvPr/>
          </p:nvSpPr>
          <p:spPr>
            <a:xfrm>
              <a:off x="59150" y="2796938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24"/>
            <p:cNvSpPr/>
            <p:nvPr/>
          </p:nvSpPr>
          <p:spPr>
            <a:xfrm>
              <a:off x="5831775" y="692625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24"/>
            <p:cNvSpPr/>
            <p:nvPr/>
          </p:nvSpPr>
          <p:spPr>
            <a:xfrm>
              <a:off x="4333325" y="4012763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24"/>
            <p:cNvSpPr/>
            <p:nvPr/>
          </p:nvSpPr>
          <p:spPr>
            <a:xfrm>
              <a:off x="373750" y="255975"/>
              <a:ext cx="60925" cy="61550"/>
            </a:xfrm>
            <a:custGeom>
              <a:avLst/>
              <a:gdLst/>
              <a:ahLst/>
              <a:cxnLst/>
              <a:rect l="l" t="t" r="r" b="b"/>
              <a:pathLst>
                <a:path w="2437" h="2462" extrusionOk="0">
                  <a:moveTo>
                    <a:pt x="1205" y="0"/>
                  </a:moveTo>
                  <a:cubicBezTo>
                    <a:pt x="525" y="0"/>
                    <a:pt x="1" y="550"/>
                    <a:pt x="1" y="1231"/>
                  </a:cubicBezTo>
                  <a:cubicBezTo>
                    <a:pt x="1" y="1911"/>
                    <a:pt x="525" y="2461"/>
                    <a:pt x="1205" y="2461"/>
                  </a:cubicBezTo>
                  <a:cubicBezTo>
                    <a:pt x="1886" y="2461"/>
                    <a:pt x="2436" y="1911"/>
                    <a:pt x="2436" y="1231"/>
                  </a:cubicBezTo>
                  <a:cubicBezTo>
                    <a:pt x="2436" y="550"/>
                    <a:pt x="1886" y="0"/>
                    <a:pt x="12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24"/>
            <p:cNvSpPr/>
            <p:nvPr/>
          </p:nvSpPr>
          <p:spPr>
            <a:xfrm>
              <a:off x="2215375" y="3569525"/>
              <a:ext cx="93625" cy="93625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86" y="0"/>
                  </a:moveTo>
                  <a:cubicBezTo>
                    <a:pt x="838" y="0"/>
                    <a:pt x="0" y="838"/>
                    <a:pt x="0" y="1860"/>
                  </a:cubicBezTo>
                  <a:cubicBezTo>
                    <a:pt x="0" y="2907"/>
                    <a:pt x="838" y="3745"/>
                    <a:pt x="1886" y="3745"/>
                  </a:cubicBezTo>
                  <a:cubicBezTo>
                    <a:pt x="2907" y="3745"/>
                    <a:pt x="3745" y="2907"/>
                    <a:pt x="3745" y="1860"/>
                  </a:cubicBezTo>
                  <a:cubicBezTo>
                    <a:pt x="3745" y="838"/>
                    <a:pt x="2907" y="0"/>
                    <a:pt x="18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1" name="Google Shape;1371;p24"/>
          <p:cNvGrpSpPr/>
          <p:nvPr/>
        </p:nvGrpSpPr>
        <p:grpSpPr>
          <a:xfrm rot="2700000">
            <a:off x="2779236" y="4603806"/>
            <a:ext cx="223248" cy="478870"/>
            <a:chOff x="5326125" y="3018500"/>
            <a:chExt cx="223250" cy="478875"/>
          </a:xfrm>
        </p:grpSpPr>
        <p:sp>
          <p:nvSpPr>
            <p:cNvPr id="1372" name="Google Shape;1372;p24"/>
            <p:cNvSpPr/>
            <p:nvPr/>
          </p:nvSpPr>
          <p:spPr>
            <a:xfrm>
              <a:off x="5326125" y="3153500"/>
              <a:ext cx="223250" cy="343875"/>
            </a:xfrm>
            <a:custGeom>
              <a:avLst/>
              <a:gdLst/>
              <a:ahLst/>
              <a:cxnLst/>
              <a:rect l="l" t="t" r="r" b="b"/>
              <a:pathLst>
                <a:path w="8930" h="13755" extrusionOk="0">
                  <a:moveTo>
                    <a:pt x="7171" y="0"/>
                  </a:moveTo>
                  <a:lnTo>
                    <a:pt x="1" y="1131"/>
                  </a:lnTo>
                  <a:lnTo>
                    <a:pt x="2141" y="13755"/>
                  </a:lnTo>
                  <a:lnTo>
                    <a:pt x="8929" y="12615"/>
                  </a:lnTo>
                  <a:lnTo>
                    <a:pt x="7212" y="309"/>
                  </a:lnTo>
                  <a:lnTo>
                    <a:pt x="717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24"/>
            <p:cNvSpPr/>
            <p:nvPr/>
          </p:nvSpPr>
          <p:spPr>
            <a:xfrm>
              <a:off x="5326125" y="3018500"/>
              <a:ext cx="179300" cy="210700"/>
            </a:xfrm>
            <a:custGeom>
              <a:avLst/>
              <a:gdLst/>
              <a:ahLst/>
              <a:cxnLst/>
              <a:rect l="l" t="t" r="r" b="b"/>
              <a:pathLst>
                <a:path w="7172" h="8428" extrusionOk="0">
                  <a:moveTo>
                    <a:pt x="2777" y="1"/>
                  </a:moveTo>
                  <a:cubicBezTo>
                    <a:pt x="2373" y="1"/>
                    <a:pt x="1968" y="256"/>
                    <a:pt x="1824" y="712"/>
                  </a:cubicBezTo>
                  <a:lnTo>
                    <a:pt x="1" y="6531"/>
                  </a:lnTo>
                  <a:lnTo>
                    <a:pt x="2166" y="8428"/>
                  </a:lnTo>
                  <a:lnTo>
                    <a:pt x="3224" y="6824"/>
                  </a:lnTo>
                  <a:lnTo>
                    <a:pt x="5600" y="7915"/>
                  </a:lnTo>
                  <a:lnTo>
                    <a:pt x="5600" y="7907"/>
                  </a:lnTo>
                  <a:lnTo>
                    <a:pt x="7171" y="5400"/>
                  </a:lnTo>
                  <a:lnTo>
                    <a:pt x="3525" y="387"/>
                  </a:lnTo>
                  <a:cubicBezTo>
                    <a:pt x="3335" y="123"/>
                    <a:pt x="3056" y="1"/>
                    <a:pt x="27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24"/>
            <p:cNvSpPr/>
            <p:nvPr/>
          </p:nvSpPr>
          <p:spPr>
            <a:xfrm>
              <a:off x="5353200" y="3018850"/>
              <a:ext cx="97275" cy="76875"/>
            </a:xfrm>
            <a:custGeom>
              <a:avLst/>
              <a:gdLst/>
              <a:ahLst/>
              <a:cxnLst/>
              <a:rect l="l" t="t" r="r" b="b"/>
              <a:pathLst>
                <a:path w="3891" h="3075" extrusionOk="0">
                  <a:moveTo>
                    <a:pt x="1692" y="0"/>
                  </a:moveTo>
                  <a:cubicBezTo>
                    <a:pt x="1288" y="0"/>
                    <a:pt x="885" y="254"/>
                    <a:pt x="741" y="714"/>
                  </a:cubicBezTo>
                  <a:lnTo>
                    <a:pt x="0" y="3075"/>
                  </a:lnTo>
                  <a:lnTo>
                    <a:pt x="3891" y="2367"/>
                  </a:lnTo>
                  <a:lnTo>
                    <a:pt x="2450" y="389"/>
                  </a:lnTo>
                  <a:cubicBezTo>
                    <a:pt x="2256" y="124"/>
                    <a:pt x="1974" y="0"/>
                    <a:pt x="16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24"/>
            <p:cNvSpPr/>
            <p:nvPr/>
          </p:nvSpPr>
          <p:spPr>
            <a:xfrm>
              <a:off x="5462675" y="3213075"/>
              <a:ext cx="47625" cy="244825"/>
            </a:xfrm>
            <a:custGeom>
              <a:avLst/>
              <a:gdLst/>
              <a:ahLst/>
              <a:cxnLst/>
              <a:rect l="l" t="t" r="r" b="b"/>
              <a:pathLst>
                <a:path w="1905" h="9793" extrusionOk="0">
                  <a:moveTo>
                    <a:pt x="132" y="1"/>
                  </a:moveTo>
                  <a:cubicBezTo>
                    <a:pt x="126" y="1"/>
                    <a:pt x="120" y="1"/>
                    <a:pt x="114" y="2"/>
                  </a:cubicBezTo>
                  <a:cubicBezTo>
                    <a:pt x="49" y="18"/>
                    <a:pt x="0" y="83"/>
                    <a:pt x="8" y="148"/>
                  </a:cubicBezTo>
                  <a:lnTo>
                    <a:pt x="1636" y="9687"/>
                  </a:lnTo>
                  <a:cubicBezTo>
                    <a:pt x="1652" y="9744"/>
                    <a:pt x="1701" y="9793"/>
                    <a:pt x="1766" y="9793"/>
                  </a:cubicBezTo>
                  <a:cubicBezTo>
                    <a:pt x="1774" y="9793"/>
                    <a:pt x="1783" y="9785"/>
                    <a:pt x="1783" y="9785"/>
                  </a:cubicBezTo>
                  <a:cubicBezTo>
                    <a:pt x="1856" y="9777"/>
                    <a:pt x="1905" y="9711"/>
                    <a:pt x="1888" y="9638"/>
                  </a:cubicBezTo>
                  <a:lnTo>
                    <a:pt x="261" y="108"/>
                  </a:lnTo>
                  <a:cubicBezTo>
                    <a:pt x="253" y="41"/>
                    <a:pt x="198" y="1"/>
                    <a:pt x="1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24"/>
            <p:cNvSpPr/>
            <p:nvPr/>
          </p:nvSpPr>
          <p:spPr>
            <a:xfrm>
              <a:off x="5376800" y="3226100"/>
              <a:ext cx="40725" cy="247675"/>
            </a:xfrm>
            <a:custGeom>
              <a:avLst/>
              <a:gdLst/>
              <a:ahLst/>
              <a:cxnLst/>
              <a:rect l="l" t="t" r="r" b="b"/>
              <a:pathLst>
                <a:path w="1629" h="9907" extrusionOk="0">
                  <a:moveTo>
                    <a:pt x="130" y="1"/>
                  </a:moveTo>
                  <a:cubicBezTo>
                    <a:pt x="125" y="1"/>
                    <a:pt x="120" y="1"/>
                    <a:pt x="114" y="2"/>
                  </a:cubicBezTo>
                  <a:cubicBezTo>
                    <a:pt x="49" y="10"/>
                    <a:pt x="1" y="75"/>
                    <a:pt x="9" y="148"/>
                  </a:cubicBezTo>
                  <a:lnTo>
                    <a:pt x="1368" y="9793"/>
                  </a:lnTo>
                  <a:cubicBezTo>
                    <a:pt x="1376" y="9858"/>
                    <a:pt x="1425" y="9907"/>
                    <a:pt x="1490" y="9907"/>
                  </a:cubicBezTo>
                  <a:cubicBezTo>
                    <a:pt x="1498" y="9907"/>
                    <a:pt x="1498" y="9898"/>
                    <a:pt x="1506" y="9898"/>
                  </a:cubicBezTo>
                  <a:cubicBezTo>
                    <a:pt x="1579" y="9890"/>
                    <a:pt x="1628" y="9825"/>
                    <a:pt x="1612" y="9760"/>
                  </a:cubicBezTo>
                  <a:lnTo>
                    <a:pt x="261" y="107"/>
                  </a:lnTo>
                  <a:cubicBezTo>
                    <a:pt x="253" y="47"/>
                    <a:pt x="197" y="1"/>
                    <a:pt x="1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4">
    <p:spTree>
      <p:nvGrpSpPr>
        <p:cNvPr id="1" name="Shape 1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" name="Google Shape;1843;p32"/>
          <p:cNvGrpSpPr/>
          <p:nvPr/>
        </p:nvGrpSpPr>
        <p:grpSpPr>
          <a:xfrm>
            <a:off x="8502325" y="3270607"/>
            <a:ext cx="543350" cy="1459197"/>
            <a:chOff x="3739625" y="3597525"/>
            <a:chExt cx="543350" cy="1459197"/>
          </a:xfrm>
        </p:grpSpPr>
        <p:sp>
          <p:nvSpPr>
            <p:cNvPr id="1844" name="Google Shape;1844;p32"/>
            <p:cNvSpPr/>
            <p:nvPr/>
          </p:nvSpPr>
          <p:spPr>
            <a:xfrm flipH="1">
              <a:off x="3990727" y="3956225"/>
              <a:ext cx="37327" cy="1100497"/>
            </a:xfrm>
            <a:custGeom>
              <a:avLst/>
              <a:gdLst/>
              <a:ahLst/>
              <a:cxnLst/>
              <a:rect l="l" t="t" r="r" b="b"/>
              <a:pathLst>
                <a:path w="1570" h="29671" extrusionOk="0">
                  <a:moveTo>
                    <a:pt x="342" y="0"/>
                  </a:moveTo>
                  <a:cubicBezTo>
                    <a:pt x="180" y="0"/>
                    <a:pt x="27" y="119"/>
                    <a:pt x="27" y="368"/>
                  </a:cubicBezTo>
                  <a:cubicBezTo>
                    <a:pt x="1" y="3431"/>
                    <a:pt x="1" y="6495"/>
                    <a:pt x="53" y="9585"/>
                  </a:cubicBezTo>
                  <a:cubicBezTo>
                    <a:pt x="105" y="12648"/>
                    <a:pt x="210" y="15738"/>
                    <a:pt x="367" y="18828"/>
                  </a:cubicBezTo>
                  <a:cubicBezTo>
                    <a:pt x="446" y="20556"/>
                    <a:pt x="760" y="27521"/>
                    <a:pt x="865" y="29249"/>
                  </a:cubicBezTo>
                  <a:cubicBezTo>
                    <a:pt x="891" y="29459"/>
                    <a:pt x="1022" y="29668"/>
                    <a:pt x="1205" y="29668"/>
                  </a:cubicBezTo>
                  <a:cubicBezTo>
                    <a:pt x="1217" y="29670"/>
                    <a:pt x="1229" y="29671"/>
                    <a:pt x="1240" y="29671"/>
                  </a:cubicBezTo>
                  <a:cubicBezTo>
                    <a:pt x="1411" y="29671"/>
                    <a:pt x="1570" y="29497"/>
                    <a:pt x="1545" y="29301"/>
                  </a:cubicBezTo>
                  <a:cubicBezTo>
                    <a:pt x="1362" y="26212"/>
                    <a:pt x="969" y="17911"/>
                    <a:pt x="865" y="14848"/>
                  </a:cubicBezTo>
                  <a:cubicBezTo>
                    <a:pt x="760" y="11758"/>
                    <a:pt x="708" y="8668"/>
                    <a:pt x="681" y="5605"/>
                  </a:cubicBezTo>
                  <a:cubicBezTo>
                    <a:pt x="681" y="3877"/>
                    <a:pt x="681" y="2148"/>
                    <a:pt x="708" y="420"/>
                  </a:cubicBezTo>
                  <a:cubicBezTo>
                    <a:pt x="708" y="145"/>
                    <a:pt x="520" y="0"/>
                    <a:pt x="3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32"/>
            <p:cNvSpPr/>
            <p:nvPr/>
          </p:nvSpPr>
          <p:spPr>
            <a:xfrm>
              <a:off x="3919625" y="3903225"/>
              <a:ext cx="147975" cy="272550"/>
            </a:xfrm>
            <a:custGeom>
              <a:avLst/>
              <a:gdLst/>
              <a:ahLst/>
              <a:cxnLst/>
              <a:rect l="l" t="t" r="r" b="b"/>
              <a:pathLst>
                <a:path w="5919" h="10902" extrusionOk="0">
                  <a:moveTo>
                    <a:pt x="3745" y="0"/>
                  </a:moveTo>
                  <a:cubicBezTo>
                    <a:pt x="3457" y="707"/>
                    <a:pt x="2934" y="1310"/>
                    <a:pt x="2384" y="1833"/>
                  </a:cubicBezTo>
                  <a:cubicBezTo>
                    <a:pt x="1808" y="2383"/>
                    <a:pt x="1179" y="2881"/>
                    <a:pt x="682" y="3483"/>
                  </a:cubicBezTo>
                  <a:cubicBezTo>
                    <a:pt x="446" y="3771"/>
                    <a:pt x="237" y="4111"/>
                    <a:pt x="106" y="4452"/>
                  </a:cubicBezTo>
                  <a:cubicBezTo>
                    <a:pt x="27" y="4740"/>
                    <a:pt x="1" y="5054"/>
                    <a:pt x="27" y="5342"/>
                  </a:cubicBezTo>
                  <a:cubicBezTo>
                    <a:pt x="53" y="5735"/>
                    <a:pt x="158" y="6101"/>
                    <a:pt x="315" y="6468"/>
                  </a:cubicBezTo>
                  <a:cubicBezTo>
                    <a:pt x="498" y="6861"/>
                    <a:pt x="760" y="7201"/>
                    <a:pt x="917" y="7620"/>
                  </a:cubicBezTo>
                  <a:cubicBezTo>
                    <a:pt x="1022" y="7934"/>
                    <a:pt x="1048" y="8275"/>
                    <a:pt x="1022" y="8615"/>
                  </a:cubicBezTo>
                  <a:cubicBezTo>
                    <a:pt x="970" y="8982"/>
                    <a:pt x="839" y="9322"/>
                    <a:pt x="813" y="9689"/>
                  </a:cubicBezTo>
                  <a:cubicBezTo>
                    <a:pt x="760" y="10055"/>
                    <a:pt x="839" y="10474"/>
                    <a:pt x="1127" y="10710"/>
                  </a:cubicBezTo>
                  <a:cubicBezTo>
                    <a:pt x="1314" y="10855"/>
                    <a:pt x="1550" y="10902"/>
                    <a:pt x="1796" y="10902"/>
                  </a:cubicBezTo>
                  <a:cubicBezTo>
                    <a:pt x="1861" y="10902"/>
                    <a:pt x="1926" y="10898"/>
                    <a:pt x="1991" y="10893"/>
                  </a:cubicBezTo>
                  <a:cubicBezTo>
                    <a:pt x="3012" y="10762"/>
                    <a:pt x="3850" y="9950"/>
                    <a:pt x="4426" y="9086"/>
                  </a:cubicBezTo>
                  <a:cubicBezTo>
                    <a:pt x="5421" y="7568"/>
                    <a:pt x="5919" y="5735"/>
                    <a:pt x="5631" y="3954"/>
                  </a:cubicBezTo>
                  <a:cubicBezTo>
                    <a:pt x="5369" y="2514"/>
                    <a:pt x="4609" y="1205"/>
                    <a:pt x="37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32"/>
            <p:cNvSpPr/>
            <p:nvPr/>
          </p:nvSpPr>
          <p:spPr>
            <a:xfrm>
              <a:off x="3790675" y="3902575"/>
              <a:ext cx="221950" cy="192975"/>
            </a:xfrm>
            <a:custGeom>
              <a:avLst/>
              <a:gdLst/>
              <a:ahLst/>
              <a:cxnLst/>
              <a:rect l="l" t="t" r="r" b="b"/>
              <a:pathLst>
                <a:path w="8878" h="7719" extrusionOk="0">
                  <a:moveTo>
                    <a:pt x="8877" y="0"/>
                  </a:moveTo>
                  <a:lnTo>
                    <a:pt x="8877" y="0"/>
                  </a:lnTo>
                  <a:cubicBezTo>
                    <a:pt x="8222" y="367"/>
                    <a:pt x="7437" y="498"/>
                    <a:pt x="6651" y="550"/>
                  </a:cubicBezTo>
                  <a:cubicBezTo>
                    <a:pt x="5866" y="629"/>
                    <a:pt x="5080" y="602"/>
                    <a:pt x="4295" y="760"/>
                  </a:cubicBezTo>
                  <a:cubicBezTo>
                    <a:pt x="3928" y="838"/>
                    <a:pt x="3562" y="943"/>
                    <a:pt x="3247" y="1152"/>
                  </a:cubicBezTo>
                  <a:cubicBezTo>
                    <a:pt x="2986" y="1309"/>
                    <a:pt x="2802" y="1545"/>
                    <a:pt x="2619" y="1781"/>
                  </a:cubicBezTo>
                  <a:cubicBezTo>
                    <a:pt x="2410" y="2095"/>
                    <a:pt x="2252" y="2462"/>
                    <a:pt x="2148" y="2828"/>
                  </a:cubicBezTo>
                  <a:cubicBezTo>
                    <a:pt x="2043" y="3247"/>
                    <a:pt x="2017" y="3692"/>
                    <a:pt x="1860" y="4111"/>
                  </a:cubicBezTo>
                  <a:cubicBezTo>
                    <a:pt x="1755" y="4425"/>
                    <a:pt x="1572" y="4713"/>
                    <a:pt x="1310" y="4949"/>
                  </a:cubicBezTo>
                  <a:cubicBezTo>
                    <a:pt x="1048" y="5211"/>
                    <a:pt x="734" y="5394"/>
                    <a:pt x="472" y="5656"/>
                  </a:cubicBezTo>
                  <a:cubicBezTo>
                    <a:pt x="210" y="5918"/>
                    <a:pt x="1" y="6284"/>
                    <a:pt x="79" y="6625"/>
                  </a:cubicBezTo>
                  <a:cubicBezTo>
                    <a:pt x="158" y="6939"/>
                    <a:pt x="367" y="7148"/>
                    <a:pt x="629" y="7306"/>
                  </a:cubicBezTo>
                  <a:cubicBezTo>
                    <a:pt x="1087" y="7602"/>
                    <a:pt x="1615" y="7718"/>
                    <a:pt x="2155" y="7718"/>
                  </a:cubicBezTo>
                  <a:cubicBezTo>
                    <a:pt x="2664" y="7718"/>
                    <a:pt x="3184" y="7615"/>
                    <a:pt x="3666" y="7463"/>
                  </a:cubicBezTo>
                  <a:cubicBezTo>
                    <a:pt x="5368" y="6939"/>
                    <a:pt x="6939" y="5813"/>
                    <a:pt x="7830" y="4242"/>
                  </a:cubicBezTo>
                  <a:cubicBezTo>
                    <a:pt x="8563" y="2959"/>
                    <a:pt x="8799" y="1466"/>
                    <a:pt x="88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32"/>
            <p:cNvSpPr/>
            <p:nvPr/>
          </p:nvSpPr>
          <p:spPr>
            <a:xfrm>
              <a:off x="3739625" y="3807425"/>
              <a:ext cx="271675" cy="142575"/>
            </a:xfrm>
            <a:custGeom>
              <a:avLst/>
              <a:gdLst/>
              <a:ahLst/>
              <a:cxnLst/>
              <a:rect l="l" t="t" r="r" b="b"/>
              <a:pathLst>
                <a:path w="10867" h="5703" extrusionOk="0">
                  <a:moveTo>
                    <a:pt x="5822" y="0"/>
                  </a:moveTo>
                  <a:cubicBezTo>
                    <a:pt x="5751" y="0"/>
                    <a:pt x="5678" y="3"/>
                    <a:pt x="5604" y="9"/>
                  </a:cubicBezTo>
                  <a:cubicBezTo>
                    <a:pt x="5237" y="9"/>
                    <a:pt x="4844" y="114"/>
                    <a:pt x="4504" y="271"/>
                  </a:cubicBezTo>
                  <a:cubicBezTo>
                    <a:pt x="4085" y="428"/>
                    <a:pt x="3718" y="690"/>
                    <a:pt x="3326" y="821"/>
                  </a:cubicBezTo>
                  <a:cubicBezTo>
                    <a:pt x="3066" y="901"/>
                    <a:pt x="2806" y="935"/>
                    <a:pt x="2557" y="935"/>
                  </a:cubicBezTo>
                  <a:cubicBezTo>
                    <a:pt x="2480" y="935"/>
                    <a:pt x="2405" y="932"/>
                    <a:pt x="2331" y="926"/>
                  </a:cubicBezTo>
                  <a:cubicBezTo>
                    <a:pt x="1964" y="874"/>
                    <a:pt x="1597" y="743"/>
                    <a:pt x="1231" y="690"/>
                  </a:cubicBezTo>
                  <a:cubicBezTo>
                    <a:pt x="1156" y="679"/>
                    <a:pt x="1077" y="672"/>
                    <a:pt x="998" y="672"/>
                  </a:cubicBezTo>
                  <a:cubicBezTo>
                    <a:pt x="715" y="672"/>
                    <a:pt x="420" y="754"/>
                    <a:pt x="236" y="978"/>
                  </a:cubicBezTo>
                  <a:cubicBezTo>
                    <a:pt x="26" y="1214"/>
                    <a:pt x="0" y="1528"/>
                    <a:pt x="26" y="1816"/>
                  </a:cubicBezTo>
                  <a:cubicBezTo>
                    <a:pt x="131" y="2864"/>
                    <a:pt x="917" y="3701"/>
                    <a:pt x="1781" y="4304"/>
                  </a:cubicBezTo>
                  <a:cubicBezTo>
                    <a:pt x="3009" y="5159"/>
                    <a:pt x="4513" y="5702"/>
                    <a:pt x="6015" y="5702"/>
                  </a:cubicBezTo>
                  <a:cubicBezTo>
                    <a:pt x="6306" y="5702"/>
                    <a:pt x="6597" y="5682"/>
                    <a:pt x="6887" y="5639"/>
                  </a:cubicBezTo>
                  <a:lnTo>
                    <a:pt x="6860" y="5639"/>
                  </a:lnTo>
                  <a:cubicBezTo>
                    <a:pt x="8327" y="5403"/>
                    <a:pt x="9662" y="4670"/>
                    <a:pt x="10867" y="3859"/>
                  </a:cubicBezTo>
                  <a:lnTo>
                    <a:pt x="10867" y="3832"/>
                  </a:lnTo>
                  <a:cubicBezTo>
                    <a:pt x="10160" y="3544"/>
                    <a:pt x="9584" y="2994"/>
                    <a:pt x="9060" y="2418"/>
                  </a:cubicBezTo>
                  <a:cubicBezTo>
                    <a:pt x="8536" y="1842"/>
                    <a:pt x="8039" y="1214"/>
                    <a:pt x="7437" y="690"/>
                  </a:cubicBezTo>
                  <a:cubicBezTo>
                    <a:pt x="7175" y="455"/>
                    <a:pt x="6860" y="219"/>
                    <a:pt x="6494" y="114"/>
                  </a:cubicBezTo>
                  <a:cubicBezTo>
                    <a:pt x="6274" y="34"/>
                    <a:pt x="6054" y="0"/>
                    <a:pt x="58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32"/>
            <p:cNvSpPr/>
            <p:nvPr/>
          </p:nvSpPr>
          <p:spPr>
            <a:xfrm>
              <a:off x="3819475" y="3678925"/>
              <a:ext cx="192475" cy="223675"/>
            </a:xfrm>
            <a:custGeom>
              <a:avLst/>
              <a:gdLst/>
              <a:ahLst/>
              <a:cxnLst/>
              <a:rect l="l" t="t" r="r" b="b"/>
              <a:pathLst>
                <a:path w="7699" h="8947" extrusionOk="0">
                  <a:moveTo>
                    <a:pt x="1417" y="1"/>
                  </a:moveTo>
                  <a:cubicBezTo>
                    <a:pt x="1364" y="1"/>
                    <a:pt x="1311" y="6"/>
                    <a:pt x="1258" y="17"/>
                  </a:cubicBezTo>
                  <a:cubicBezTo>
                    <a:pt x="970" y="70"/>
                    <a:pt x="734" y="305"/>
                    <a:pt x="577" y="541"/>
                  </a:cubicBezTo>
                  <a:cubicBezTo>
                    <a:pt x="1" y="1405"/>
                    <a:pt x="79" y="2557"/>
                    <a:pt x="367" y="3578"/>
                  </a:cubicBezTo>
                  <a:cubicBezTo>
                    <a:pt x="865" y="5307"/>
                    <a:pt x="1938" y="6904"/>
                    <a:pt x="3483" y="7820"/>
                  </a:cubicBezTo>
                  <a:cubicBezTo>
                    <a:pt x="4740" y="8580"/>
                    <a:pt x="6233" y="8841"/>
                    <a:pt x="7699" y="8946"/>
                  </a:cubicBezTo>
                  <a:cubicBezTo>
                    <a:pt x="7332" y="8265"/>
                    <a:pt x="7228" y="7480"/>
                    <a:pt x="7201" y="6721"/>
                  </a:cubicBezTo>
                  <a:cubicBezTo>
                    <a:pt x="7149" y="5935"/>
                    <a:pt x="7175" y="5123"/>
                    <a:pt x="7044" y="4338"/>
                  </a:cubicBezTo>
                  <a:cubicBezTo>
                    <a:pt x="6966" y="3971"/>
                    <a:pt x="6861" y="3605"/>
                    <a:pt x="6678" y="3290"/>
                  </a:cubicBezTo>
                  <a:cubicBezTo>
                    <a:pt x="6521" y="3055"/>
                    <a:pt x="6285" y="2845"/>
                    <a:pt x="6049" y="2662"/>
                  </a:cubicBezTo>
                  <a:cubicBezTo>
                    <a:pt x="5735" y="2426"/>
                    <a:pt x="5395" y="2243"/>
                    <a:pt x="5028" y="2138"/>
                  </a:cubicBezTo>
                  <a:cubicBezTo>
                    <a:pt x="4609" y="2034"/>
                    <a:pt x="4164" y="2007"/>
                    <a:pt x="3745" y="1850"/>
                  </a:cubicBezTo>
                  <a:cubicBezTo>
                    <a:pt x="3431" y="1719"/>
                    <a:pt x="3143" y="1536"/>
                    <a:pt x="2933" y="1274"/>
                  </a:cubicBezTo>
                  <a:cubicBezTo>
                    <a:pt x="2671" y="1012"/>
                    <a:pt x="2488" y="698"/>
                    <a:pt x="2226" y="410"/>
                  </a:cubicBezTo>
                  <a:cubicBezTo>
                    <a:pt x="2025" y="186"/>
                    <a:pt x="1728" y="1"/>
                    <a:pt x="1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32"/>
            <p:cNvSpPr/>
            <p:nvPr/>
          </p:nvSpPr>
          <p:spPr>
            <a:xfrm>
              <a:off x="3954975" y="3632000"/>
              <a:ext cx="147975" cy="272550"/>
            </a:xfrm>
            <a:custGeom>
              <a:avLst/>
              <a:gdLst/>
              <a:ahLst/>
              <a:cxnLst/>
              <a:rect l="l" t="t" r="r" b="b"/>
              <a:pathLst>
                <a:path w="5919" h="10902" extrusionOk="0">
                  <a:moveTo>
                    <a:pt x="4136" y="0"/>
                  </a:moveTo>
                  <a:cubicBezTo>
                    <a:pt x="4075" y="0"/>
                    <a:pt x="4014" y="4"/>
                    <a:pt x="3955" y="9"/>
                  </a:cubicBezTo>
                  <a:cubicBezTo>
                    <a:pt x="2907" y="140"/>
                    <a:pt x="2069" y="926"/>
                    <a:pt x="1493" y="1816"/>
                  </a:cubicBezTo>
                  <a:cubicBezTo>
                    <a:pt x="498" y="3308"/>
                    <a:pt x="1" y="5167"/>
                    <a:pt x="289" y="6948"/>
                  </a:cubicBezTo>
                  <a:cubicBezTo>
                    <a:pt x="551" y="8388"/>
                    <a:pt x="1310" y="9697"/>
                    <a:pt x="2174" y="10902"/>
                  </a:cubicBezTo>
                  <a:cubicBezTo>
                    <a:pt x="2462" y="10169"/>
                    <a:pt x="2986" y="9593"/>
                    <a:pt x="3536" y="9043"/>
                  </a:cubicBezTo>
                  <a:cubicBezTo>
                    <a:pt x="4112" y="8519"/>
                    <a:pt x="4740" y="7995"/>
                    <a:pt x="5238" y="7393"/>
                  </a:cubicBezTo>
                  <a:cubicBezTo>
                    <a:pt x="5473" y="7105"/>
                    <a:pt x="5709" y="6791"/>
                    <a:pt x="5814" y="6424"/>
                  </a:cubicBezTo>
                  <a:cubicBezTo>
                    <a:pt x="5892" y="6162"/>
                    <a:pt x="5919" y="5848"/>
                    <a:pt x="5892" y="5560"/>
                  </a:cubicBezTo>
                  <a:cubicBezTo>
                    <a:pt x="5866" y="5167"/>
                    <a:pt x="5761" y="4775"/>
                    <a:pt x="5604" y="4434"/>
                  </a:cubicBezTo>
                  <a:cubicBezTo>
                    <a:pt x="5421" y="4041"/>
                    <a:pt x="5159" y="3675"/>
                    <a:pt x="5002" y="3282"/>
                  </a:cubicBezTo>
                  <a:cubicBezTo>
                    <a:pt x="4897" y="2968"/>
                    <a:pt x="4871" y="2628"/>
                    <a:pt x="4897" y="2287"/>
                  </a:cubicBezTo>
                  <a:cubicBezTo>
                    <a:pt x="4950" y="1921"/>
                    <a:pt x="5081" y="1554"/>
                    <a:pt x="5107" y="1187"/>
                  </a:cubicBezTo>
                  <a:cubicBezTo>
                    <a:pt x="5159" y="821"/>
                    <a:pt x="5081" y="428"/>
                    <a:pt x="4793" y="192"/>
                  </a:cubicBezTo>
                  <a:cubicBezTo>
                    <a:pt x="4606" y="47"/>
                    <a:pt x="4369" y="0"/>
                    <a:pt x="41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32"/>
            <p:cNvSpPr/>
            <p:nvPr/>
          </p:nvSpPr>
          <p:spPr>
            <a:xfrm>
              <a:off x="4009975" y="3712150"/>
              <a:ext cx="221925" cy="193050"/>
            </a:xfrm>
            <a:custGeom>
              <a:avLst/>
              <a:gdLst/>
              <a:ahLst/>
              <a:cxnLst/>
              <a:rect l="l" t="t" r="r" b="b"/>
              <a:pathLst>
                <a:path w="8877" h="7722" extrusionOk="0">
                  <a:moveTo>
                    <a:pt x="6745" y="1"/>
                  </a:moveTo>
                  <a:cubicBezTo>
                    <a:pt x="6229" y="1"/>
                    <a:pt x="5701" y="105"/>
                    <a:pt x="5211" y="259"/>
                  </a:cubicBezTo>
                  <a:cubicBezTo>
                    <a:pt x="3509" y="783"/>
                    <a:pt x="1938" y="1909"/>
                    <a:pt x="1048" y="3454"/>
                  </a:cubicBezTo>
                  <a:cubicBezTo>
                    <a:pt x="315" y="4737"/>
                    <a:pt x="79" y="6229"/>
                    <a:pt x="0" y="7696"/>
                  </a:cubicBezTo>
                  <a:lnTo>
                    <a:pt x="0" y="7722"/>
                  </a:lnTo>
                  <a:cubicBezTo>
                    <a:pt x="655" y="7329"/>
                    <a:pt x="1440" y="7198"/>
                    <a:pt x="2226" y="7146"/>
                  </a:cubicBezTo>
                  <a:cubicBezTo>
                    <a:pt x="3012" y="7093"/>
                    <a:pt x="3823" y="7093"/>
                    <a:pt x="4583" y="6936"/>
                  </a:cubicBezTo>
                  <a:cubicBezTo>
                    <a:pt x="4949" y="6884"/>
                    <a:pt x="5316" y="6753"/>
                    <a:pt x="5630" y="6544"/>
                  </a:cubicBezTo>
                  <a:cubicBezTo>
                    <a:pt x="5866" y="6387"/>
                    <a:pt x="6075" y="6177"/>
                    <a:pt x="6258" y="5915"/>
                  </a:cubicBezTo>
                  <a:cubicBezTo>
                    <a:pt x="6468" y="5601"/>
                    <a:pt x="6625" y="5261"/>
                    <a:pt x="6730" y="4868"/>
                  </a:cubicBezTo>
                  <a:cubicBezTo>
                    <a:pt x="6861" y="4449"/>
                    <a:pt x="6887" y="4004"/>
                    <a:pt x="7018" y="3611"/>
                  </a:cubicBezTo>
                  <a:cubicBezTo>
                    <a:pt x="7122" y="3297"/>
                    <a:pt x="7306" y="3009"/>
                    <a:pt x="7568" y="2773"/>
                  </a:cubicBezTo>
                  <a:cubicBezTo>
                    <a:pt x="7829" y="2511"/>
                    <a:pt x="8144" y="2328"/>
                    <a:pt x="8406" y="2066"/>
                  </a:cubicBezTo>
                  <a:cubicBezTo>
                    <a:pt x="8667" y="1804"/>
                    <a:pt x="8877" y="1438"/>
                    <a:pt x="8798" y="1071"/>
                  </a:cubicBezTo>
                  <a:cubicBezTo>
                    <a:pt x="8746" y="783"/>
                    <a:pt x="8510" y="547"/>
                    <a:pt x="8248" y="390"/>
                  </a:cubicBezTo>
                  <a:cubicBezTo>
                    <a:pt x="7797" y="111"/>
                    <a:pt x="7277" y="1"/>
                    <a:pt x="6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32"/>
            <p:cNvSpPr/>
            <p:nvPr/>
          </p:nvSpPr>
          <p:spPr>
            <a:xfrm>
              <a:off x="4011275" y="3857750"/>
              <a:ext cx="271700" cy="142625"/>
            </a:xfrm>
            <a:custGeom>
              <a:avLst/>
              <a:gdLst/>
              <a:ahLst/>
              <a:cxnLst/>
              <a:rect l="l" t="t" r="r" b="b"/>
              <a:pathLst>
                <a:path w="10868" h="5705" extrusionOk="0">
                  <a:moveTo>
                    <a:pt x="4893" y="0"/>
                  </a:moveTo>
                  <a:cubicBezTo>
                    <a:pt x="4596" y="0"/>
                    <a:pt x="4300" y="21"/>
                    <a:pt x="4007" y="65"/>
                  </a:cubicBezTo>
                  <a:cubicBezTo>
                    <a:pt x="2541" y="274"/>
                    <a:pt x="1205" y="1008"/>
                    <a:pt x="1" y="1846"/>
                  </a:cubicBezTo>
                  <a:cubicBezTo>
                    <a:pt x="708" y="2160"/>
                    <a:pt x="1284" y="2683"/>
                    <a:pt x="1807" y="3259"/>
                  </a:cubicBezTo>
                  <a:cubicBezTo>
                    <a:pt x="2331" y="3836"/>
                    <a:pt x="2829" y="4490"/>
                    <a:pt x="3431" y="4988"/>
                  </a:cubicBezTo>
                  <a:cubicBezTo>
                    <a:pt x="3693" y="5250"/>
                    <a:pt x="4007" y="5459"/>
                    <a:pt x="4373" y="5590"/>
                  </a:cubicBezTo>
                  <a:cubicBezTo>
                    <a:pt x="4594" y="5670"/>
                    <a:pt x="4814" y="5704"/>
                    <a:pt x="5045" y="5704"/>
                  </a:cubicBezTo>
                  <a:cubicBezTo>
                    <a:pt x="5117" y="5704"/>
                    <a:pt x="5190" y="5701"/>
                    <a:pt x="5264" y="5695"/>
                  </a:cubicBezTo>
                  <a:cubicBezTo>
                    <a:pt x="5630" y="5668"/>
                    <a:pt x="6023" y="5590"/>
                    <a:pt x="6364" y="5433"/>
                  </a:cubicBezTo>
                  <a:cubicBezTo>
                    <a:pt x="6782" y="5250"/>
                    <a:pt x="7149" y="5014"/>
                    <a:pt x="7542" y="4857"/>
                  </a:cubicBezTo>
                  <a:cubicBezTo>
                    <a:pt x="7769" y="4787"/>
                    <a:pt x="7996" y="4752"/>
                    <a:pt x="8215" y="4752"/>
                  </a:cubicBezTo>
                  <a:cubicBezTo>
                    <a:pt x="8324" y="4752"/>
                    <a:pt x="8432" y="4761"/>
                    <a:pt x="8537" y="4778"/>
                  </a:cubicBezTo>
                  <a:cubicBezTo>
                    <a:pt x="8903" y="4831"/>
                    <a:pt x="9270" y="4961"/>
                    <a:pt x="9637" y="5014"/>
                  </a:cubicBezTo>
                  <a:cubicBezTo>
                    <a:pt x="9701" y="5024"/>
                    <a:pt x="9768" y="5029"/>
                    <a:pt x="9836" y="5029"/>
                  </a:cubicBezTo>
                  <a:cubicBezTo>
                    <a:pt x="10129" y="5029"/>
                    <a:pt x="10440" y="4933"/>
                    <a:pt x="10632" y="4700"/>
                  </a:cubicBezTo>
                  <a:cubicBezTo>
                    <a:pt x="10841" y="4490"/>
                    <a:pt x="10867" y="4150"/>
                    <a:pt x="10841" y="3862"/>
                  </a:cubicBezTo>
                  <a:cubicBezTo>
                    <a:pt x="10736" y="2814"/>
                    <a:pt x="9951" y="1976"/>
                    <a:pt x="9087" y="1374"/>
                  </a:cubicBezTo>
                  <a:cubicBezTo>
                    <a:pt x="7865" y="524"/>
                    <a:pt x="6372" y="0"/>
                    <a:pt x="48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32"/>
            <p:cNvSpPr/>
            <p:nvPr/>
          </p:nvSpPr>
          <p:spPr>
            <a:xfrm>
              <a:off x="4010625" y="3904525"/>
              <a:ext cx="192475" cy="224100"/>
            </a:xfrm>
            <a:custGeom>
              <a:avLst/>
              <a:gdLst/>
              <a:ahLst/>
              <a:cxnLst/>
              <a:rect l="l" t="t" r="r" b="b"/>
              <a:pathLst>
                <a:path w="7699" h="8964" extrusionOk="0">
                  <a:moveTo>
                    <a:pt x="1" y="1"/>
                  </a:moveTo>
                  <a:lnTo>
                    <a:pt x="1" y="1"/>
                  </a:lnTo>
                  <a:cubicBezTo>
                    <a:pt x="367" y="682"/>
                    <a:pt x="472" y="1467"/>
                    <a:pt x="498" y="2226"/>
                  </a:cubicBezTo>
                  <a:cubicBezTo>
                    <a:pt x="550" y="3038"/>
                    <a:pt x="524" y="3824"/>
                    <a:pt x="655" y="4609"/>
                  </a:cubicBezTo>
                  <a:cubicBezTo>
                    <a:pt x="734" y="4976"/>
                    <a:pt x="838" y="5342"/>
                    <a:pt x="1022" y="5657"/>
                  </a:cubicBezTo>
                  <a:cubicBezTo>
                    <a:pt x="1179" y="5918"/>
                    <a:pt x="1414" y="6128"/>
                    <a:pt x="1650" y="6311"/>
                  </a:cubicBezTo>
                  <a:cubicBezTo>
                    <a:pt x="1964" y="6521"/>
                    <a:pt x="2305" y="6704"/>
                    <a:pt x="2671" y="6809"/>
                  </a:cubicBezTo>
                  <a:cubicBezTo>
                    <a:pt x="3116" y="6913"/>
                    <a:pt x="3535" y="6966"/>
                    <a:pt x="3954" y="7123"/>
                  </a:cubicBezTo>
                  <a:cubicBezTo>
                    <a:pt x="4269" y="7228"/>
                    <a:pt x="4557" y="7437"/>
                    <a:pt x="4766" y="7673"/>
                  </a:cubicBezTo>
                  <a:cubicBezTo>
                    <a:pt x="5028" y="7935"/>
                    <a:pt x="5211" y="8275"/>
                    <a:pt x="5473" y="8537"/>
                  </a:cubicBezTo>
                  <a:cubicBezTo>
                    <a:pt x="5684" y="8771"/>
                    <a:pt x="6000" y="8964"/>
                    <a:pt x="6327" y="8964"/>
                  </a:cubicBezTo>
                  <a:cubicBezTo>
                    <a:pt x="6365" y="8964"/>
                    <a:pt x="6404" y="8961"/>
                    <a:pt x="6442" y="8956"/>
                  </a:cubicBezTo>
                  <a:cubicBezTo>
                    <a:pt x="6730" y="8903"/>
                    <a:pt x="6966" y="8668"/>
                    <a:pt x="7123" y="8432"/>
                  </a:cubicBezTo>
                  <a:cubicBezTo>
                    <a:pt x="7699" y="7542"/>
                    <a:pt x="7620" y="6390"/>
                    <a:pt x="7332" y="5395"/>
                  </a:cubicBezTo>
                  <a:cubicBezTo>
                    <a:pt x="6835" y="3667"/>
                    <a:pt x="5761" y="2069"/>
                    <a:pt x="4216" y="1153"/>
                  </a:cubicBezTo>
                  <a:cubicBezTo>
                    <a:pt x="2959" y="393"/>
                    <a:pt x="1467" y="105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32"/>
            <p:cNvSpPr/>
            <p:nvPr/>
          </p:nvSpPr>
          <p:spPr>
            <a:xfrm>
              <a:off x="3972650" y="3871025"/>
              <a:ext cx="74000" cy="67300"/>
            </a:xfrm>
            <a:custGeom>
              <a:avLst/>
              <a:gdLst/>
              <a:ahLst/>
              <a:cxnLst/>
              <a:rect l="l" t="t" r="r" b="b"/>
              <a:pathLst>
                <a:path w="2960" h="2692" extrusionOk="0">
                  <a:moveTo>
                    <a:pt x="1474" y="0"/>
                  </a:moveTo>
                  <a:cubicBezTo>
                    <a:pt x="1377" y="0"/>
                    <a:pt x="1278" y="10"/>
                    <a:pt x="1179" y="32"/>
                  </a:cubicBezTo>
                  <a:cubicBezTo>
                    <a:pt x="446" y="215"/>
                    <a:pt x="1" y="922"/>
                    <a:pt x="184" y="1655"/>
                  </a:cubicBezTo>
                  <a:cubicBezTo>
                    <a:pt x="317" y="2277"/>
                    <a:pt x="865" y="2691"/>
                    <a:pt x="1459" y="2691"/>
                  </a:cubicBezTo>
                  <a:cubicBezTo>
                    <a:pt x="1566" y="2691"/>
                    <a:pt x="1674" y="2678"/>
                    <a:pt x="1781" y="2650"/>
                  </a:cubicBezTo>
                  <a:cubicBezTo>
                    <a:pt x="2515" y="2493"/>
                    <a:pt x="2960" y="1760"/>
                    <a:pt x="2803" y="1053"/>
                  </a:cubicBezTo>
                  <a:cubicBezTo>
                    <a:pt x="2644" y="419"/>
                    <a:pt x="2094" y="0"/>
                    <a:pt x="14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32"/>
            <p:cNvSpPr/>
            <p:nvPr/>
          </p:nvSpPr>
          <p:spPr>
            <a:xfrm>
              <a:off x="4042700" y="3915000"/>
              <a:ext cx="153200" cy="206075"/>
            </a:xfrm>
            <a:custGeom>
              <a:avLst/>
              <a:gdLst/>
              <a:ahLst/>
              <a:cxnLst/>
              <a:rect l="l" t="t" r="r" b="b"/>
              <a:pathLst>
                <a:path w="6128" h="8243" extrusionOk="0">
                  <a:moveTo>
                    <a:pt x="131" y="1"/>
                  </a:moveTo>
                  <a:cubicBezTo>
                    <a:pt x="79" y="1"/>
                    <a:pt x="27" y="27"/>
                    <a:pt x="27" y="79"/>
                  </a:cubicBezTo>
                  <a:cubicBezTo>
                    <a:pt x="1" y="132"/>
                    <a:pt x="27" y="184"/>
                    <a:pt x="53" y="210"/>
                  </a:cubicBezTo>
                  <a:cubicBezTo>
                    <a:pt x="79" y="236"/>
                    <a:pt x="105" y="236"/>
                    <a:pt x="105" y="236"/>
                  </a:cubicBezTo>
                  <a:cubicBezTo>
                    <a:pt x="1048" y="341"/>
                    <a:pt x="1964" y="681"/>
                    <a:pt x="2802" y="1179"/>
                  </a:cubicBezTo>
                  <a:cubicBezTo>
                    <a:pt x="3090" y="1388"/>
                    <a:pt x="3405" y="1624"/>
                    <a:pt x="3666" y="1860"/>
                  </a:cubicBezTo>
                  <a:cubicBezTo>
                    <a:pt x="4740" y="2829"/>
                    <a:pt x="5421" y="4138"/>
                    <a:pt x="5656" y="5578"/>
                  </a:cubicBezTo>
                  <a:cubicBezTo>
                    <a:pt x="5787" y="6416"/>
                    <a:pt x="5735" y="7280"/>
                    <a:pt x="5525" y="8092"/>
                  </a:cubicBezTo>
                  <a:cubicBezTo>
                    <a:pt x="5525" y="8144"/>
                    <a:pt x="5552" y="8196"/>
                    <a:pt x="5578" y="8223"/>
                  </a:cubicBezTo>
                  <a:cubicBezTo>
                    <a:pt x="5604" y="8236"/>
                    <a:pt x="5624" y="8242"/>
                    <a:pt x="5643" y="8242"/>
                  </a:cubicBezTo>
                  <a:cubicBezTo>
                    <a:pt x="5663" y="8242"/>
                    <a:pt x="5683" y="8236"/>
                    <a:pt x="5709" y="8223"/>
                  </a:cubicBezTo>
                  <a:cubicBezTo>
                    <a:pt x="5735" y="8223"/>
                    <a:pt x="5761" y="8196"/>
                    <a:pt x="5761" y="8144"/>
                  </a:cubicBezTo>
                  <a:cubicBezTo>
                    <a:pt x="6128" y="6651"/>
                    <a:pt x="5971" y="5028"/>
                    <a:pt x="5290" y="3614"/>
                  </a:cubicBezTo>
                  <a:cubicBezTo>
                    <a:pt x="4766" y="2567"/>
                    <a:pt x="3954" y="1650"/>
                    <a:pt x="2907" y="996"/>
                  </a:cubicBezTo>
                  <a:cubicBezTo>
                    <a:pt x="2724" y="865"/>
                    <a:pt x="2540" y="760"/>
                    <a:pt x="2331" y="681"/>
                  </a:cubicBezTo>
                  <a:cubicBezTo>
                    <a:pt x="1650" y="315"/>
                    <a:pt x="891" y="79"/>
                    <a:pt x="1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32"/>
            <p:cNvSpPr/>
            <p:nvPr/>
          </p:nvSpPr>
          <p:spPr>
            <a:xfrm>
              <a:off x="3958900" y="4067025"/>
              <a:ext cx="95600" cy="98075"/>
            </a:xfrm>
            <a:custGeom>
              <a:avLst/>
              <a:gdLst/>
              <a:ahLst/>
              <a:cxnLst/>
              <a:rect l="l" t="t" r="r" b="b"/>
              <a:pathLst>
                <a:path w="3824" h="3923" extrusionOk="0">
                  <a:moveTo>
                    <a:pt x="3719" y="1"/>
                  </a:moveTo>
                  <a:cubicBezTo>
                    <a:pt x="3699" y="1"/>
                    <a:pt x="3680" y="8"/>
                    <a:pt x="3667" y="21"/>
                  </a:cubicBezTo>
                  <a:cubicBezTo>
                    <a:pt x="3641" y="21"/>
                    <a:pt x="3614" y="47"/>
                    <a:pt x="3588" y="73"/>
                  </a:cubicBezTo>
                  <a:cubicBezTo>
                    <a:pt x="3091" y="1330"/>
                    <a:pt x="2174" y="2430"/>
                    <a:pt x="1048" y="3163"/>
                  </a:cubicBezTo>
                  <a:cubicBezTo>
                    <a:pt x="734" y="3372"/>
                    <a:pt x="394" y="3555"/>
                    <a:pt x="53" y="3713"/>
                  </a:cubicBezTo>
                  <a:cubicBezTo>
                    <a:pt x="27" y="3739"/>
                    <a:pt x="1" y="3765"/>
                    <a:pt x="1" y="3791"/>
                  </a:cubicBezTo>
                  <a:cubicBezTo>
                    <a:pt x="1" y="3844"/>
                    <a:pt x="1" y="3896"/>
                    <a:pt x="53" y="3896"/>
                  </a:cubicBezTo>
                  <a:cubicBezTo>
                    <a:pt x="80" y="3922"/>
                    <a:pt x="132" y="3922"/>
                    <a:pt x="158" y="3922"/>
                  </a:cubicBezTo>
                  <a:cubicBezTo>
                    <a:pt x="1415" y="3346"/>
                    <a:pt x="2541" y="2403"/>
                    <a:pt x="3274" y="1199"/>
                  </a:cubicBezTo>
                  <a:cubicBezTo>
                    <a:pt x="3483" y="885"/>
                    <a:pt x="3667" y="518"/>
                    <a:pt x="3798" y="152"/>
                  </a:cubicBezTo>
                  <a:cubicBezTo>
                    <a:pt x="3824" y="99"/>
                    <a:pt x="3798" y="47"/>
                    <a:pt x="3772" y="21"/>
                  </a:cubicBezTo>
                  <a:cubicBezTo>
                    <a:pt x="3758" y="8"/>
                    <a:pt x="3739" y="1"/>
                    <a:pt x="37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32"/>
            <p:cNvSpPr/>
            <p:nvPr/>
          </p:nvSpPr>
          <p:spPr>
            <a:xfrm>
              <a:off x="3835200" y="3942000"/>
              <a:ext cx="164325" cy="151075"/>
            </a:xfrm>
            <a:custGeom>
              <a:avLst/>
              <a:gdLst/>
              <a:ahLst/>
              <a:cxnLst/>
              <a:rect l="l" t="t" r="r" b="b"/>
              <a:pathLst>
                <a:path w="6573" h="6043" extrusionOk="0">
                  <a:moveTo>
                    <a:pt x="6468" y="1"/>
                  </a:moveTo>
                  <a:cubicBezTo>
                    <a:pt x="6448" y="1"/>
                    <a:pt x="6428" y="7"/>
                    <a:pt x="6415" y="20"/>
                  </a:cubicBezTo>
                  <a:cubicBezTo>
                    <a:pt x="6363" y="20"/>
                    <a:pt x="6363" y="47"/>
                    <a:pt x="6337" y="99"/>
                  </a:cubicBezTo>
                  <a:cubicBezTo>
                    <a:pt x="6127" y="1199"/>
                    <a:pt x="5656" y="2246"/>
                    <a:pt x="4975" y="3136"/>
                  </a:cubicBezTo>
                  <a:cubicBezTo>
                    <a:pt x="4242" y="4079"/>
                    <a:pt x="3273" y="4812"/>
                    <a:pt x="2147" y="5283"/>
                  </a:cubicBezTo>
                  <a:cubicBezTo>
                    <a:pt x="1493" y="5571"/>
                    <a:pt x="812" y="5729"/>
                    <a:pt x="105" y="5807"/>
                  </a:cubicBezTo>
                  <a:cubicBezTo>
                    <a:pt x="52" y="5807"/>
                    <a:pt x="26" y="5833"/>
                    <a:pt x="26" y="5886"/>
                  </a:cubicBezTo>
                  <a:cubicBezTo>
                    <a:pt x="0" y="5938"/>
                    <a:pt x="26" y="5990"/>
                    <a:pt x="79" y="6017"/>
                  </a:cubicBezTo>
                  <a:cubicBezTo>
                    <a:pt x="105" y="6043"/>
                    <a:pt x="131" y="6043"/>
                    <a:pt x="157" y="6043"/>
                  </a:cubicBezTo>
                  <a:cubicBezTo>
                    <a:pt x="1440" y="5912"/>
                    <a:pt x="2671" y="5441"/>
                    <a:pt x="3692" y="4681"/>
                  </a:cubicBezTo>
                  <a:cubicBezTo>
                    <a:pt x="4661" y="4000"/>
                    <a:pt x="5446" y="3058"/>
                    <a:pt x="5970" y="2010"/>
                  </a:cubicBezTo>
                  <a:cubicBezTo>
                    <a:pt x="6258" y="1408"/>
                    <a:pt x="6441" y="780"/>
                    <a:pt x="6572" y="151"/>
                  </a:cubicBezTo>
                  <a:cubicBezTo>
                    <a:pt x="6572" y="99"/>
                    <a:pt x="6546" y="47"/>
                    <a:pt x="6520" y="20"/>
                  </a:cubicBezTo>
                  <a:cubicBezTo>
                    <a:pt x="6507" y="7"/>
                    <a:pt x="6487" y="1"/>
                    <a:pt x="64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32"/>
            <p:cNvSpPr/>
            <p:nvPr/>
          </p:nvSpPr>
          <p:spPr>
            <a:xfrm>
              <a:off x="3765800" y="3885275"/>
              <a:ext cx="214075" cy="58675"/>
            </a:xfrm>
            <a:custGeom>
              <a:avLst/>
              <a:gdLst/>
              <a:ahLst/>
              <a:cxnLst/>
              <a:rect l="l" t="t" r="r" b="b"/>
              <a:pathLst>
                <a:path w="8563" h="2347" extrusionOk="0">
                  <a:moveTo>
                    <a:pt x="138" y="1"/>
                  </a:moveTo>
                  <a:cubicBezTo>
                    <a:pt x="103" y="1"/>
                    <a:pt x="71" y="19"/>
                    <a:pt x="53" y="38"/>
                  </a:cubicBezTo>
                  <a:cubicBezTo>
                    <a:pt x="1" y="90"/>
                    <a:pt x="1" y="142"/>
                    <a:pt x="53" y="195"/>
                  </a:cubicBezTo>
                  <a:cubicBezTo>
                    <a:pt x="446" y="614"/>
                    <a:pt x="891" y="980"/>
                    <a:pt x="1362" y="1294"/>
                  </a:cubicBezTo>
                  <a:cubicBezTo>
                    <a:pt x="1833" y="1582"/>
                    <a:pt x="2331" y="1818"/>
                    <a:pt x="2855" y="2001"/>
                  </a:cubicBezTo>
                  <a:cubicBezTo>
                    <a:pt x="3550" y="2233"/>
                    <a:pt x="4264" y="2346"/>
                    <a:pt x="4985" y="2346"/>
                  </a:cubicBezTo>
                  <a:cubicBezTo>
                    <a:pt x="5486" y="2346"/>
                    <a:pt x="5990" y="2292"/>
                    <a:pt x="6494" y="2185"/>
                  </a:cubicBezTo>
                  <a:cubicBezTo>
                    <a:pt x="7201" y="2028"/>
                    <a:pt x="7882" y="1766"/>
                    <a:pt x="8510" y="1373"/>
                  </a:cubicBezTo>
                  <a:cubicBezTo>
                    <a:pt x="8537" y="1373"/>
                    <a:pt x="8563" y="1321"/>
                    <a:pt x="8563" y="1294"/>
                  </a:cubicBezTo>
                  <a:cubicBezTo>
                    <a:pt x="8563" y="1242"/>
                    <a:pt x="8537" y="1216"/>
                    <a:pt x="8510" y="1190"/>
                  </a:cubicBezTo>
                  <a:cubicBezTo>
                    <a:pt x="8484" y="1177"/>
                    <a:pt x="8465" y="1170"/>
                    <a:pt x="8445" y="1170"/>
                  </a:cubicBezTo>
                  <a:cubicBezTo>
                    <a:pt x="8425" y="1170"/>
                    <a:pt x="8406" y="1177"/>
                    <a:pt x="8380" y="1190"/>
                  </a:cubicBezTo>
                  <a:cubicBezTo>
                    <a:pt x="7378" y="1776"/>
                    <a:pt x="6240" y="2111"/>
                    <a:pt x="5093" y="2111"/>
                  </a:cubicBezTo>
                  <a:cubicBezTo>
                    <a:pt x="5010" y="2111"/>
                    <a:pt x="4927" y="2110"/>
                    <a:pt x="4845" y="2106"/>
                  </a:cubicBezTo>
                  <a:cubicBezTo>
                    <a:pt x="3719" y="2080"/>
                    <a:pt x="2619" y="1766"/>
                    <a:pt x="1650" y="1190"/>
                  </a:cubicBezTo>
                  <a:cubicBezTo>
                    <a:pt x="1598" y="1163"/>
                    <a:pt x="1545" y="1111"/>
                    <a:pt x="1493" y="1085"/>
                  </a:cubicBezTo>
                  <a:cubicBezTo>
                    <a:pt x="1022" y="797"/>
                    <a:pt x="603" y="430"/>
                    <a:pt x="210" y="38"/>
                  </a:cubicBezTo>
                  <a:lnTo>
                    <a:pt x="184" y="11"/>
                  </a:lnTo>
                  <a:cubicBezTo>
                    <a:pt x="169" y="4"/>
                    <a:pt x="153" y="1"/>
                    <a:pt x="1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32"/>
            <p:cNvSpPr/>
            <p:nvPr/>
          </p:nvSpPr>
          <p:spPr>
            <a:xfrm>
              <a:off x="3831925" y="3754800"/>
              <a:ext cx="139450" cy="137325"/>
            </a:xfrm>
            <a:custGeom>
              <a:avLst/>
              <a:gdLst/>
              <a:ahLst/>
              <a:cxnLst/>
              <a:rect l="l" t="t" r="r" b="b"/>
              <a:pathLst>
                <a:path w="5578" h="5493" extrusionOk="0">
                  <a:moveTo>
                    <a:pt x="128" y="0"/>
                  </a:moveTo>
                  <a:cubicBezTo>
                    <a:pt x="105" y="0"/>
                    <a:pt x="79" y="7"/>
                    <a:pt x="53" y="20"/>
                  </a:cubicBezTo>
                  <a:cubicBezTo>
                    <a:pt x="26" y="46"/>
                    <a:pt x="0" y="98"/>
                    <a:pt x="26" y="124"/>
                  </a:cubicBezTo>
                  <a:cubicBezTo>
                    <a:pt x="498" y="1931"/>
                    <a:pt x="1702" y="3555"/>
                    <a:pt x="3273" y="4550"/>
                  </a:cubicBezTo>
                  <a:cubicBezTo>
                    <a:pt x="3457" y="4681"/>
                    <a:pt x="3640" y="4785"/>
                    <a:pt x="3849" y="4890"/>
                  </a:cubicBezTo>
                  <a:cubicBezTo>
                    <a:pt x="4347" y="5126"/>
                    <a:pt x="4870" y="5335"/>
                    <a:pt x="5420" y="5492"/>
                  </a:cubicBezTo>
                  <a:cubicBezTo>
                    <a:pt x="5473" y="5492"/>
                    <a:pt x="5525" y="5466"/>
                    <a:pt x="5551" y="5414"/>
                  </a:cubicBezTo>
                  <a:cubicBezTo>
                    <a:pt x="5577" y="5361"/>
                    <a:pt x="5551" y="5309"/>
                    <a:pt x="5525" y="5283"/>
                  </a:cubicBezTo>
                  <a:cubicBezTo>
                    <a:pt x="5499" y="5257"/>
                    <a:pt x="5499" y="5257"/>
                    <a:pt x="5473" y="5257"/>
                  </a:cubicBezTo>
                  <a:cubicBezTo>
                    <a:pt x="4740" y="5073"/>
                    <a:pt x="4033" y="4759"/>
                    <a:pt x="3404" y="4340"/>
                  </a:cubicBezTo>
                  <a:cubicBezTo>
                    <a:pt x="2357" y="3686"/>
                    <a:pt x="1493" y="2769"/>
                    <a:pt x="917" y="1722"/>
                  </a:cubicBezTo>
                  <a:cubicBezTo>
                    <a:pt x="629" y="1198"/>
                    <a:pt x="393" y="648"/>
                    <a:pt x="236" y="72"/>
                  </a:cubicBezTo>
                  <a:cubicBezTo>
                    <a:pt x="236" y="46"/>
                    <a:pt x="210" y="20"/>
                    <a:pt x="183" y="20"/>
                  </a:cubicBezTo>
                  <a:cubicBezTo>
                    <a:pt x="170" y="7"/>
                    <a:pt x="151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32"/>
            <p:cNvSpPr/>
            <p:nvPr/>
          </p:nvSpPr>
          <p:spPr>
            <a:xfrm>
              <a:off x="3959575" y="3702250"/>
              <a:ext cx="37325" cy="167375"/>
            </a:xfrm>
            <a:custGeom>
              <a:avLst/>
              <a:gdLst/>
              <a:ahLst/>
              <a:cxnLst/>
              <a:rect l="l" t="t" r="r" b="b"/>
              <a:pathLst>
                <a:path w="1493" h="6695" extrusionOk="0">
                  <a:moveTo>
                    <a:pt x="969" y="1"/>
                  </a:moveTo>
                  <a:cubicBezTo>
                    <a:pt x="943" y="27"/>
                    <a:pt x="917" y="27"/>
                    <a:pt x="917" y="53"/>
                  </a:cubicBezTo>
                  <a:cubicBezTo>
                    <a:pt x="105" y="1677"/>
                    <a:pt x="0" y="3562"/>
                    <a:pt x="602" y="5290"/>
                  </a:cubicBezTo>
                  <a:cubicBezTo>
                    <a:pt x="786" y="5761"/>
                    <a:pt x="995" y="6233"/>
                    <a:pt x="1283" y="6625"/>
                  </a:cubicBezTo>
                  <a:cubicBezTo>
                    <a:pt x="1283" y="6652"/>
                    <a:pt x="1309" y="6678"/>
                    <a:pt x="1309" y="6678"/>
                  </a:cubicBezTo>
                  <a:cubicBezTo>
                    <a:pt x="1331" y="6689"/>
                    <a:pt x="1353" y="6695"/>
                    <a:pt x="1374" y="6695"/>
                  </a:cubicBezTo>
                  <a:cubicBezTo>
                    <a:pt x="1405" y="6695"/>
                    <a:pt x="1436" y="6682"/>
                    <a:pt x="1466" y="6652"/>
                  </a:cubicBezTo>
                  <a:cubicBezTo>
                    <a:pt x="1493" y="6625"/>
                    <a:pt x="1493" y="6573"/>
                    <a:pt x="1466" y="6521"/>
                  </a:cubicBezTo>
                  <a:cubicBezTo>
                    <a:pt x="524" y="5081"/>
                    <a:pt x="210" y="3274"/>
                    <a:pt x="602" y="1546"/>
                  </a:cubicBezTo>
                  <a:cubicBezTo>
                    <a:pt x="733" y="1074"/>
                    <a:pt x="890" y="603"/>
                    <a:pt x="1100" y="184"/>
                  </a:cubicBezTo>
                  <a:cubicBezTo>
                    <a:pt x="1126" y="106"/>
                    <a:pt x="1100" y="53"/>
                    <a:pt x="1048" y="27"/>
                  </a:cubicBezTo>
                  <a:cubicBezTo>
                    <a:pt x="1021" y="1"/>
                    <a:pt x="995" y="1"/>
                    <a:pt x="9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32"/>
            <p:cNvSpPr/>
            <p:nvPr/>
          </p:nvSpPr>
          <p:spPr>
            <a:xfrm>
              <a:off x="4021750" y="3720575"/>
              <a:ext cx="146000" cy="145850"/>
            </a:xfrm>
            <a:custGeom>
              <a:avLst/>
              <a:gdLst/>
              <a:ahLst/>
              <a:cxnLst/>
              <a:rect l="l" t="t" r="r" b="b"/>
              <a:pathLst>
                <a:path w="5840" h="5834" extrusionOk="0">
                  <a:moveTo>
                    <a:pt x="5683" y="1"/>
                  </a:moveTo>
                  <a:cubicBezTo>
                    <a:pt x="3431" y="420"/>
                    <a:pt x="1519" y="1912"/>
                    <a:pt x="551" y="3981"/>
                  </a:cubicBezTo>
                  <a:cubicBezTo>
                    <a:pt x="315" y="4531"/>
                    <a:pt x="132" y="5107"/>
                    <a:pt x="27" y="5683"/>
                  </a:cubicBezTo>
                  <a:cubicBezTo>
                    <a:pt x="1" y="5735"/>
                    <a:pt x="27" y="5788"/>
                    <a:pt x="79" y="5814"/>
                  </a:cubicBezTo>
                  <a:cubicBezTo>
                    <a:pt x="92" y="5827"/>
                    <a:pt x="105" y="5833"/>
                    <a:pt x="122" y="5833"/>
                  </a:cubicBezTo>
                  <a:cubicBezTo>
                    <a:pt x="138" y="5833"/>
                    <a:pt x="158" y="5827"/>
                    <a:pt x="184" y="5814"/>
                  </a:cubicBezTo>
                  <a:cubicBezTo>
                    <a:pt x="210" y="5814"/>
                    <a:pt x="236" y="5788"/>
                    <a:pt x="236" y="5735"/>
                  </a:cubicBezTo>
                  <a:cubicBezTo>
                    <a:pt x="629" y="3614"/>
                    <a:pt x="2017" y="1781"/>
                    <a:pt x="3928" y="839"/>
                  </a:cubicBezTo>
                  <a:cubicBezTo>
                    <a:pt x="4504" y="551"/>
                    <a:pt x="5107" y="368"/>
                    <a:pt x="5735" y="237"/>
                  </a:cubicBezTo>
                  <a:cubicBezTo>
                    <a:pt x="5787" y="237"/>
                    <a:pt x="5814" y="210"/>
                    <a:pt x="5814" y="158"/>
                  </a:cubicBezTo>
                  <a:cubicBezTo>
                    <a:pt x="5840" y="106"/>
                    <a:pt x="5814" y="53"/>
                    <a:pt x="5761" y="27"/>
                  </a:cubicBezTo>
                  <a:cubicBezTo>
                    <a:pt x="5735" y="1"/>
                    <a:pt x="5709" y="1"/>
                    <a:pt x="56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32"/>
            <p:cNvSpPr/>
            <p:nvPr/>
          </p:nvSpPr>
          <p:spPr>
            <a:xfrm>
              <a:off x="4043350" y="3864575"/>
              <a:ext cx="224550" cy="83025"/>
            </a:xfrm>
            <a:custGeom>
              <a:avLst/>
              <a:gdLst/>
              <a:ahLst/>
              <a:cxnLst/>
              <a:rect l="l" t="t" r="r" b="b"/>
              <a:pathLst>
                <a:path w="8982" h="3321" extrusionOk="0">
                  <a:moveTo>
                    <a:pt x="3303" y="1"/>
                  </a:moveTo>
                  <a:cubicBezTo>
                    <a:pt x="2961" y="1"/>
                    <a:pt x="2618" y="27"/>
                    <a:pt x="2279" y="80"/>
                  </a:cubicBezTo>
                  <a:cubicBezTo>
                    <a:pt x="1493" y="211"/>
                    <a:pt x="734" y="473"/>
                    <a:pt x="53" y="866"/>
                  </a:cubicBezTo>
                  <a:cubicBezTo>
                    <a:pt x="27" y="892"/>
                    <a:pt x="1" y="918"/>
                    <a:pt x="1" y="970"/>
                  </a:cubicBezTo>
                  <a:cubicBezTo>
                    <a:pt x="1" y="1023"/>
                    <a:pt x="27" y="1049"/>
                    <a:pt x="53" y="1075"/>
                  </a:cubicBezTo>
                  <a:cubicBezTo>
                    <a:pt x="79" y="1088"/>
                    <a:pt x="99" y="1095"/>
                    <a:pt x="119" y="1095"/>
                  </a:cubicBezTo>
                  <a:cubicBezTo>
                    <a:pt x="138" y="1095"/>
                    <a:pt x="158" y="1088"/>
                    <a:pt x="184" y="1075"/>
                  </a:cubicBezTo>
                  <a:cubicBezTo>
                    <a:pt x="1154" y="524"/>
                    <a:pt x="2292" y="232"/>
                    <a:pt x="3424" y="232"/>
                  </a:cubicBezTo>
                  <a:cubicBezTo>
                    <a:pt x="3637" y="232"/>
                    <a:pt x="3849" y="243"/>
                    <a:pt x="4059" y="263"/>
                  </a:cubicBezTo>
                  <a:cubicBezTo>
                    <a:pt x="5002" y="368"/>
                    <a:pt x="5918" y="682"/>
                    <a:pt x="6730" y="1206"/>
                  </a:cubicBezTo>
                  <a:cubicBezTo>
                    <a:pt x="6966" y="1363"/>
                    <a:pt x="7201" y="1546"/>
                    <a:pt x="7437" y="1730"/>
                  </a:cubicBezTo>
                  <a:cubicBezTo>
                    <a:pt x="7961" y="2175"/>
                    <a:pt x="8406" y="2698"/>
                    <a:pt x="8746" y="3275"/>
                  </a:cubicBezTo>
                  <a:cubicBezTo>
                    <a:pt x="8746" y="3275"/>
                    <a:pt x="8772" y="3301"/>
                    <a:pt x="8772" y="3301"/>
                  </a:cubicBezTo>
                  <a:cubicBezTo>
                    <a:pt x="8799" y="3314"/>
                    <a:pt x="8825" y="3320"/>
                    <a:pt x="8851" y="3320"/>
                  </a:cubicBezTo>
                  <a:cubicBezTo>
                    <a:pt x="8877" y="3320"/>
                    <a:pt x="8903" y="3314"/>
                    <a:pt x="8930" y="3301"/>
                  </a:cubicBezTo>
                  <a:cubicBezTo>
                    <a:pt x="8956" y="3248"/>
                    <a:pt x="8982" y="3196"/>
                    <a:pt x="8956" y="3144"/>
                  </a:cubicBezTo>
                  <a:cubicBezTo>
                    <a:pt x="8432" y="2306"/>
                    <a:pt x="7699" y="1546"/>
                    <a:pt x="6835" y="1023"/>
                  </a:cubicBezTo>
                  <a:cubicBezTo>
                    <a:pt x="6625" y="892"/>
                    <a:pt x="6416" y="761"/>
                    <a:pt x="6206" y="656"/>
                  </a:cubicBezTo>
                  <a:cubicBezTo>
                    <a:pt x="5308" y="226"/>
                    <a:pt x="4307" y="1"/>
                    <a:pt x="3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32"/>
            <p:cNvSpPr/>
            <p:nvPr/>
          </p:nvSpPr>
          <p:spPr>
            <a:xfrm>
              <a:off x="3762525" y="4025800"/>
              <a:ext cx="60900" cy="118400"/>
            </a:xfrm>
            <a:custGeom>
              <a:avLst/>
              <a:gdLst/>
              <a:ahLst/>
              <a:cxnLst/>
              <a:rect l="l" t="t" r="r" b="b"/>
              <a:pathLst>
                <a:path w="2436" h="4736" extrusionOk="0">
                  <a:moveTo>
                    <a:pt x="128" y="0"/>
                  </a:moveTo>
                  <a:cubicBezTo>
                    <a:pt x="105" y="0"/>
                    <a:pt x="79" y="7"/>
                    <a:pt x="53" y="20"/>
                  </a:cubicBezTo>
                  <a:cubicBezTo>
                    <a:pt x="27" y="46"/>
                    <a:pt x="1" y="99"/>
                    <a:pt x="1" y="151"/>
                  </a:cubicBezTo>
                  <a:cubicBezTo>
                    <a:pt x="158" y="1853"/>
                    <a:pt x="996" y="3503"/>
                    <a:pt x="2226" y="4707"/>
                  </a:cubicBezTo>
                  <a:lnTo>
                    <a:pt x="2252" y="4707"/>
                  </a:lnTo>
                  <a:cubicBezTo>
                    <a:pt x="2272" y="4727"/>
                    <a:pt x="2293" y="4736"/>
                    <a:pt x="2313" y="4736"/>
                  </a:cubicBezTo>
                  <a:cubicBezTo>
                    <a:pt x="2345" y="4736"/>
                    <a:pt x="2377" y="4713"/>
                    <a:pt x="2410" y="4681"/>
                  </a:cubicBezTo>
                  <a:cubicBezTo>
                    <a:pt x="2436" y="4655"/>
                    <a:pt x="2436" y="4602"/>
                    <a:pt x="2383" y="4550"/>
                  </a:cubicBezTo>
                  <a:cubicBezTo>
                    <a:pt x="1153" y="3372"/>
                    <a:pt x="393" y="1801"/>
                    <a:pt x="236" y="99"/>
                  </a:cubicBezTo>
                  <a:cubicBezTo>
                    <a:pt x="210" y="46"/>
                    <a:pt x="210" y="20"/>
                    <a:pt x="184" y="20"/>
                  </a:cubicBezTo>
                  <a:cubicBezTo>
                    <a:pt x="171" y="7"/>
                    <a:pt x="151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32"/>
            <p:cNvSpPr/>
            <p:nvPr/>
          </p:nvSpPr>
          <p:spPr>
            <a:xfrm>
              <a:off x="3769725" y="4095900"/>
              <a:ext cx="39300" cy="51125"/>
            </a:xfrm>
            <a:custGeom>
              <a:avLst/>
              <a:gdLst/>
              <a:ahLst/>
              <a:cxnLst/>
              <a:rect l="l" t="t" r="r" b="b"/>
              <a:pathLst>
                <a:path w="1572" h="2045" extrusionOk="0">
                  <a:moveTo>
                    <a:pt x="121" y="1"/>
                  </a:moveTo>
                  <a:cubicBezTo>
                    <a:pt x="93" y="1"/>
                    <a:pt x="68" y="13"/>
                    <a:pt x="53" y="44"/>
                  </a:cubicBezTo>
                  <a:cubicBezTo>
                    <a:pt x="1" y="70"/>
                    <a:pt x="1" y="122"/>
                    <a:pt x="27" y="175"/>
                  </a:cubicBezTo>
                  <a:cubicBezTo>
                    <a:pt x="341" y="882"/>
                    <a:pt x="786" y="1484"/>
                    <a:pt x="1362" y="2008"/>
                  </a:cubicBezTo>
                  <a:lnTo>
                    <a:pt x="1362" y="2034"/>
                  </a:lnTo>
                  <a:cubicBezTo>
                    <a:pt x="1383" y="2041"/>
                    <a:pt x="1402" y="2044"/>
                    <a:pt x="1420" y="2044"/>
                  </a:cubicBezTo>
                  <a:cubicBezTo>
                    <a:pt x="1469" y="2044"/>
                    <a:pt x="1507" y="2020"/>
                    <a:pt x="1546" y="1982"/>
                  </a:cubicBezTo>
                  <a:cubicBezTo>
                    <a:pt x="1572" y="1955"/>
                    <a:pt x="1572" y="1877"/>
                    <a:pt x="1519" y="1851"/>
                  </a:cubicBezTo>
                  <a:cubicBezTo>
                    <a:pt x="969" y="1327"/>
                    <a:pt x="551" y="751"/>
                    <a:pt x="210" y="70"/>
                  </a:cubicBezTo>
                  <a:cubicBezTo>
                    <a:pt x="210" y="44"/>
                    <a:pt x="184" y="18"/>
                    <a:pt x="184" y="18"/>
                  </a:cubicBezTo>
                  <a:cubicBezTo>
                    <a:pt x="162" y="7"/>
                    <a:pt x="141" y="1"/>
                    <a:pt x="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32"/>
            <p:cNvSpPr/>
            <p:nvPr/>
          </p:nvSpPr>
          <p:spPr>
            <a:xfrm>
              <a:off x="4146125" y="4121425"/>
              <a:ext cx="77275" cy="49550"/>
            </a:xfrm>
            <a:custGeom>
              <a:avLst/>
              <a:gdLst/>
              <a:ahLst/>
              <a:cxnLst/>
              <a:rect l="l" t="t" r="r" b="b"/>
              <a:pathLst>
                <a:path w="3091" h="1982" extrusionOk="0">
                  <a:moveTo>
                    <a:pt x="2994" y="1"/>
                  </a:moveTo>
                  <a:cubicBezTo>
                    <a:pt x="2968" y="1"/>
                    <a:pt x="2938" y="13"/>
                    <a:pt x="2907" y="44"/>
                  </a:cubicBezTo>
                  <a:cubicBezTo>
                    <a:pt x="2122" y="830"/>
                    <a:pt x="1127" y="1432"/>
                    <a:pt x="79" y="1772"/>
                  </a:cubicBezTo>
                  <a:cubicBezTo>
                    <a:pt x="27" y="1772"/>
                    <a:pt x="1" y="1825"/>
                    <a:pt x="1" y="1851"/>
                  </a:cubicBezTo>
                  <a:cubicBezTo>
                    <a:pt x="1" y="1903"/>
                    <a:pt x="1" y="1956"/>
                    <a:pt x="53" y="1982"/>
                  </a:cubicBezTo>
                  <a:lnTo>
                    <a:pt x="132" y="1982"/>
                  </a:lnTo>
                  <a:cubicBezTo>
                    <a:pt x="1231" y="1641"/>
                    <a:pt x="2253" y="1013"/>
                    <a:pt x="3064" y="201"/>
                  </a:cubicBezTo>
                  <a:cubicBezTo>
                    <a:pt x="3090" y="175"/>
                    <a:pt x="3090" y="123"/>
                    <a:pt x="3090" y="123"/>
                  </a:cubicBezTo>
                  <a:cubicBezTo>
                    <a:pt x="3090" y="70"/>
                    <a:pt x="3064" y="44"/>
                    <a:pt x="3038" y="18"/>
                  </a:cubicBezTo>
                  <a:cubicBezTo>
                    <a:pt x="3027" y="7"/>
                    <a:pt x="3012" y="1"/>
                    <a:pt x="29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32"/>
            <p:cNvSpPr/>
            <p:nvPr/>
          </p:nvSpPr>
          <p:spPr>
            <a:xfrm>
              <a:off x="4166425" y="4154750"/>
              <a:ext cx="47150" cy="25675"/>
            </a:xfrm>
            <a:custGeom>
              <a:avLst/>
              <a:gdLst/>
              <a:ahLst/>
              <a:cxnLst/>
              <a:rect l="l" t="t" r="r" b="b"/>
              <a:pathLst>
                <a:path w="1886" h="1027" extrusionOk="0">
                  <a:moveTo>
                    <a:pt x="1755" y="1"/>
                  </a:moveTo>
                  <a:cubicBezTo>
                    <a:pt x="1729" y="1"/>
                    <a:pt x="1702" y="7"/>
                    <a:pt x="1676" y="20"/>
                  </a:cubicBezTo>
                  <a:cubicBezTo>
                    <a:pt x="1205" y="387"/>
                    <a:pt x="681" y="649"/>
                    <a:pt x="79" y="806"/>
                  </a:cubicBezTo>
                  <a:cubicBezTo>
                    <a:pt x="53" y="806"/>
                    <a:pt x="0" y="832"/>
                    <a:pt x="0" y="884"/>
                  </a:cubicBezTo>
                  <a:cubicBezTo>
                    <a:pt x="0" y="937"/>
                    <a:pt x="27" y="989"/>
                    <a:pt x="53" y="1015"/>
                  </a:cubicBezTo>
                  <a:cubicBezTo>
                    <a:pt x="70" y="1015"/>
                    <a:pt x="88" y="1027"/>
                    <a:pt x="105" y="1027"/>
                  </a:cubicBezTo>
                  <a:cubicBezTo>
                    <a:pt x="114" y="1027"/>
                    <a:pt x="123" y="1024"/>
                    <a:pt x="131" y="1015"/>
                  </a:cubicBezTo>
                  <a:cubicBezTo>
                    <a:pt x="760" y="858"/>
                    <a:pt x="1336" y="570"/>
                    <a:pt x="1833" y="177"/>
                  </a:cubicBezTo>
                  <a:cubicBezTo>
                    <a:pt x="1886" y="151"/>
                    <a:pt x="1886" y="125"/>
                    <a:pt x="1886" y="99"/>
                  </a:cubicBezTo>
                  <a:cubicBezTo>
                    <a:pt x="1886" y="73"/>
                    <a:pt x="1859" y="20"/>
                    <a:pt x="1833" y="20"/>
                  </a:cubicBezTo>
                  <a:cubicBezTo>
                    <a:pt x="1807" y="7"/>
                    <a:pt x="178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32"/>
            <p:cNvSpPr/>
            <p:nvPr/>
          </p:nvSpPr>
          <p:spPr>
            <a:xfrm>
              <a:off x="3973325" y="3607750"/>
              <a:ext cx="74650" cy="13350"/>
            </a:xfrm>
            <a:custGeom>
              <a:avLst/>
              <a:gdLst/>
              <a:ahLst/>
              <a:cxnLst/>
              <a:rect l="l" t="t" r="r" b="b"/>
              <a:pathLst>
                <a:path w="2986" h="534" extrusionOk="0">
                  <a:moveTo>
                    <a:pt x="1477" y="0"/>
                  </a:moveTo>
                  <a:cubicBezTo>
                    <a:pt x="1004" y="0"/>
                    <a:pt x="529" y="92"/>
                    <a:pt x="79" y="272"/>
                  </a:cubicBezTo>
                  <a:cubicBezTo>
                    <a:pt x="26" y="272"/>
                    <a:pt x="26" y="298"/>
                    <a:pt x="0" y="351"/>
                  </a:cubicBezTo>
                  <a:cubicBezTo>
                    <a:pt x="0" y="377"/>
                    <a:pt x="26" y="429"/>
                    <a:pt x="79" y="455"/>
                  </a:cubicBezTo>
                  <a:cubicBezTo>
                    <a:pt x="79" y="455"/>
                    <a:pt x="102" y="467"/>
                    <a:pt x="133" y="467"/>
                  </a:cubicBezTo>
                  <a:cubicBezTo>
                    <a:pt x="148" y="467"/>
                    <a:pt x="166" y="464"/>
                    <a:pt x="183" y="455"/>
                  </a:cubicBezTo>
                  <a:cubicBezTo>
                    <a:pt x="572" y="297"/>
                    <a:pt x="990" y="218"/>
                    <a:pt x="1409" y="218"/>
                  </a:cubicBezTo>
                  <a:cubicBezTo>
                    <a:pt x="1893" y="218"/>
                    <a:pt x="2379" y="324"/>
                    <a:pt x="2828" y="534"/>
                  </a:cubicBezTo>
                  <a:cubicBezTo>
                    <a:pt x="2880" y="534"/>
                    <a:pt x="2933" y="534"/>
                    <a:pt x="2959" y="482"/>
                  </a:cubicBezTo>
                  <a:cubicBezTo>
                    <a:pt x="2985" y="429"/>
                    <a:pt x="2985" y="351"/>
                    <a:pt x="2906" y="298"/>
                  </a:cubicBezTo>
                  <a:cubicBezTo>
                    <a:pt x="2454" y="99"/>
                    <a:pt x="1967" y="0"/>
                    <a:pt x="1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32"/>
            <p:cNvSpPr/>
            <p:nvPr/>
          </p:nvSpPr>
          <p:spPr>
            <a:xfrm>
              <a:off x="4011925" y="3597525"/>
              <a:ext cx="44550" cy="14675"/>
            </a:xfrm>
            <a:custGeom>
              <a:avLst/>
              <a:gdLst/>
              <a:ahLst/>
              <a:cxnLst/>
              <a:rect l="l" t="t" r="r" b="b"/>
              <a:pathLst>
                <a:path w="1782" h="587" extrusionOk="0">
                  <a:moveTo>
                    <a:pt x="132" y="0"/>
                  </a:moveTo>
                  <a:cubicBezTo>
                    <a:pt x="79" y="0"/>
                    <a:pt x="27" y="26"/>
                    <a:pt x="27" y="79"/>
                  </a:cubicBezTo>
                  <a:cubicBezTo>
                    <a:pt x="1" y="131"/>
                    <a:pt x="27" y="184"/>
                    <a:pt x="53" y="210"/>
                  </a:cubicBezTo>
                  <a:lnTo>
                    <a:pt x="106" y="210"/>
                  </a:lnTo>
                  <a:cubicBezTo>
                    <a:pt x="629" y="236"/>
                    <a:pt x="1127" y="341"/>
                    <a:pt x="1598" y="576"/>
                  </a:cubicBezTo>
                  <a:cubicBezTo>
                    <a:pt x="1612" y="583"/>
                    <a:pt x="1628" y="587"/>
                    <a:pt x="1644" y="587"/>
                  </a:cubicBezTo>
                  <a:cubicBezTo>
                    <a:pt x="1689" y="587"/>
                    <a:pt x="1736" y="562"/>
                    <a:pt x="1755" y="524"/>
                  </a:cubicBezTo>
                  <a:cubicBezTo>
                    <a:pt x="1781" y="472"/>
                    <a:pt x="1781" y="419"/>
                    <a:pt x="1703" y="367"/>
                  </a:cubicBezTo>
                  <a:cubicBezTo>
                    <a:pt x="1205" y="131"/>
                    <a:pt x="682" y="0"/>
                    <a:pt x="1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68" name="Google Shape;1868;p32"/>
          <p:cNvGrpSpPr/>
          <p:nvPr/>
        </p:nvGrpSpPr>
        <p:grpSpPr>
          <a:xfrm flipH="1">
            <a:off x="7829525" y="3854775"/>
            <a:ext cx="523725" cy="964425"/>
            <a:chOff x="283275" y="3187575"/>
            <a:chExt cx="523725" cy="964425"/>
          </a:xfrm>
        </p:grpSpPr>
        <p:sp>
          <p:nvSpPr>
            <p:cNvPr id="1869" name="Google Shape;1869;p32"/>
            <p:cNvSpPr/>
            <p:nvPr/>
          </p:nvSpPr>
          <p:spPr>
            <a:xfrm>
              <a:off x="293750" y="3614550"/>
              <a:ext cx="226525" cy="537450"/>
            </a:xfrm>
            <a:custGeom>
              <a:avLst/>
              <a:gdLst/>
              <a:ahLst/>
              <a:cxnLst/>
              <a:rect l="l" t="t" r="r" b="b"/>
              <a:pathLst>
                <a:path w="9061" h="21498" extrusionOk="0">
                  <a:moveTo>
                    <a:pt x="8877" y="0"/>
                  </a:moveTo>
                  <a:cubicBezTo>
                    <a:pt x="7254" y="2907"/>
                    <a:pt x="5735" y="5944"/>
                    <a:pt x="4426" y="9007"/>
                  </a:cubicBezTo>
                  <a:cubicBezTo>
                    <a:pt x="2855" y="12621"/>
                    <a:pt x="1100" y="17674"/>
                    <a:pt x="1" y="21445"/>
                  </a:cubicBezTo>
                  <a:lnTo>
                    <a:pt x="184" y="21497"/>
                  </a:lnTo>
                  <a:cubicBezTo>
                    <a:pt x="1284" y="17727"/>
                    <a:pt x="3038" y="12673"/>
                    <a:pt x="4609" y="9086"/>
                  </a:cubicBezTo>
                  <a:cubicBezTo>
                    <a:pt x="5918" y="6022"/>
                    <a:pt x="7411" y="3011"/>
                    <a:pt x="9060" y="105"/>
                  </a:cubicBezTo>
                  <a:lnTo>
                    <a:pt x="887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32"/>
            <p:cNvSpPr/>
            <p:nvPr/>
          </p:nvSpPr>
          <p:spPr>
            <a:xfrm>
              <a:off x="283275" y="3642025"/>
              <a:ext cx="145350" cy="151900"/>
            </a:xfrm>
            <a:custGeom>
              <a:avLst/>
              <a:gdLst/>
              <a:ahLst/>
              <a:cxnLst/>
              <a:rect l="l" t="t" r="r" b="b"/>
              <a:pathLst>
                <a:path w="5814" h="6076" extrusionOk="0">
                  <a:moveTo>
                    <a:pt x="1" y="1"/>
                  </a:moveTo>
                  <a:lnTo>
                    <a:pt x="1" y="1"/>
                  </a:lnTo>
                  <a:cubicBezTo>
                    <a:pt x="236" y="263"/>
                    <a:pt x="393" y="577"/>
                    <a:pt x="551" y="891"/>
                  </a:cubicBezTo>
                  <a:cubicBezTo>
                    <a:pt x="891" y="1598"/>
                    <a:pt x="1127" y="2331"/>
                    <a:pt x="1388" y="3091"/>
                  </a:cubicBezTo>
                  <a:cubicBezTo>
                    <a:pt x="1572" y="3614"/>
                    <a:pt x="1965" y="4112"/>
                    <a:pt x="2357" y="4531"/>
                  </a:cubicBezTo>
                  <a:cubicBezTo>
                    <a:pt x="2776" y="4950"/>
                    <a:pt x="3248" y="5290"/>
                    <a:pt x="3771" y="5552"/>
                  </a:cubicBezTo>
                  <a:cubicBezTo>
                    <a:pt x="4347" y="5840"/>
                    <a:pt x="5002" y="6049"/>
                    <a:pt x="5630" y="6076"/>
                  </a:cubicBezTo>
                  <a:cubicBezTo>
                    <a:pt x="5683" y="6076"/>
                    <a:pt x="5761" y="5342"/>
                    <a:pt x="5761" y="5264"/>
                  </a:cubicBezTo>
                  <a:cubicBezTo>
                    <a:pt x="5814" y="4688"/>
                    <a:pt x="5735" y="4112"/>
                    <a:pt x="5526" y="3562"/>
                  </a:cubicBezTo>
                  <a:cubicBezTo>
                    <a:pt x="5369" y="3064"/>
                    <a:pt x="5080" y="2645"/>
                    <a:pt x="4740" y="2253"/>
                  </a:cubicBezTo>
                  <a:cubicBezTo>
                    <a:pt x="4426" y="1886"/>
                    <a:pt x="4059" y="1572"/>
                    <a:pt x="3667" y="1310"/>
                  </a:cubicBezTo>
                  <a:cubicBezTo>
                    <a:pt x="3300" y="1074"/>
                    <a:pt x="2933" y="865"/>
                    <a:pt x="2541" y="682"/>
                  </a:cubicBezTo>
                  <a:cubicBezTo>
                    <a:pt x="2148" y="472"/>
                    <a:pt x="1703" y="315"/>
                    <a:pt x="1258" y="210"/>
                  </a:cubicBezTo>
                  <a:cubicBezTo>
                    <a:pt x="1205" y="210"/>
                    <a:pt x="1153" y="184"/>
                    <a:pt x="1100" y="184"/>
                  </a:cubicBezTo>
                  <a:cubicBezTo>
                    <a:pt x="734" y="106"/>
                    <a:pt x="367" y="53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32"/>
            <p:cNvSpPr/>
            <p:nvPr/>
          </p:nvSpPr>
          <p:spPr>
            <a:xfrm>
              <a:off x="353975" y="3187575"/>
              <a:ext cx="453025" cy="461250"/>
            </a:xfrm>
            <a:custGeom>
              <a:avLst/>
              <a:gdLst/>
              <a:ahLst/>
              <a:cxnLst/>
              <a:rect l="l" t="t" r="r" b="b"/>
              <a:pathLst>
                <a:path w="18121" h="18450" extrusionOk="0">
                  <a:moveTo>
                    <a:pt x="10435" y="1"/>
                  </a:moveTo>
                  <a:cubicBezTo>
                    <a:pt x="9452" y="1"/>
                    <a:pt x="8467" y="176"/>
                    <a:pt x="7542" y="452"/>
                  </a:cubicBezTo>
                  <a:lnTo>
                    <a:pt x="7516" y="452"/>
                  </a:lnTo>
                  <a:cubicBezTo>
                    <a:pt x="7463" y="478"/>
                    <a:pt x="7411" y="504"/>
                    <a:pt x="7358" y="504"/>
                  </a:cubicBezTo>
                  <a:cubicBezTo>
                    <a:pt x="7358" y="504"/>
                    <a:pt x="7358" y="531"/>
                    <a:pt x="7332" y="531"/>
                  </a:cubicBezTo>
                  <a:cubicBezTo>
                    <a:pt x="6206" y="897"/>
                    <a:pt x="5159" y="1447"/>
                    <a:pt x="4347" y="2023"/>
                  </a:cubicBezTo>
                  <a:cubicBezTo>
                    <a:pt x="4059" y="2233"/>
                    <a:pt x="3797" y="2442"/>
                    <a:pt x="3536" y="2678"/>
                  </a:cubicBezTo>
                  <a:lnTo>
                    <a:pt x="3536" y="2704"/>
                  </a:lnTo>
                  <a:cubicBezTo>
                    <a:pt x="3483" y="2730"/>
                    <a:pt x="3457" y="2756"/>
                    <a:pt x="3405" y="2809"/>
                  </a:cubicBezTo>
                  <a:lnTo>
                    <a:pt x="3378" y="2809"/>
                  </a:lnTo>
                  <a:cubicBezTo>
                    <a:pt x="2148" y="3987"/>
                    <a:pt x="1415" y="5296"/>
                    <a:pt x="969" y="6317"/>
                  </a:cubicBezTo>
                  <a:cubicBezTo>
                    <a:pt x="969" y="6344"/>
                    <a:pt x="969" y="6344"/>
                    <a:pt x="969" y="6344"/>
                  </a:cubicBezTo>
                  <a:cubicBezTo>
                    <a:pt x="943" y="6396"/>
                    <a:pt x="917" y="6448"/>
                    <a:pt x="917" y="6501"/>
                  </a:cubicBezTo>
                  <a:cubicBezTo>
                    <a:pt x="917" y="6501"/>
                    <a:pt x="891" y="6527"/>
                    <a:pt x="891" y="6527"/>
                  </a:cubicBezTo>
                  <a:cubicBezTo>
                    <a:pt x="655" y="7103"/>
                    <a:pt x="524" y="7600"/>
                    <a:pt x="472" y="7862"/>
                  </a:cubicBezTo>
                  <a:cubicBezTo>
                    <a:pt x="289" y="8543"/>
                    <a:pt x="1" y="9590"/>
                    <a:pt x="1" y="10821"/>
                  </a:cubicBezTo>
                  <a:lnTo>
                    <a:pt x="1" y="10847"/>
                  </a:lnTo>
                  <a:lnTo>
                    <a:pt x="1" y="10978"/>
                  </a:lnTo>
                  <a:lnTo>
                    <a:pt x="1" y="11004"/>
                  </a:lnTo>
                  <a:cubicBezTo>
                    <a:pt x="27" y="11842"/>
                    <a:pt x="184" y="12733"/>
                    <a:pt x="577" y="13649"/>
                  </a:cubicBezTo>
                  <a:cubicBezTo>
                    <a:pt x="865" y="14304"/>
                    <a:pt x="1231" y="14880"/>
                    <a:pt x="1650" y="15377"/>
                  </a:cubicBezTo>
                  <a:cubicBezTo>
                    <a:pt x="1650" y="15403"/>
                    <a:pt x="1650" y="15403"/>
                    <a:pt x="1676" y="15403"/>
                  </a:cubicBezTo>
                  <a:cubicBezTo>
                    <a:pt x="1703" y="15456"/>
                    <a:pt x="1729" y="15482"/>
                    <a:pt x="1781" y="15534"/>
                  </a:cubicBezTo>
                  <a:cubicBezTo>
                    <a:pt x="2907" y="16817"/>
                    <a:pt x="4400" y="17655"/>
                    <a:pt x="5892" y="18100"/>
                  </a:cubicBezTo>
                  <a:lnTo>
                    <a:pt x="6102" y="18153"/>
                  </a:lnTo>
                  <a:cubicBezTo>
                    <a:pt x="6521" y="18257"/>
                    <a:pt x="6939" y="18336"/>
                    <a:pt x="7358" y="18388"/>
                  </a:cubicBezTo>
                  <a:cubicBezTo>
                    <a:pt x="7698" y="18430"/>
                    <a:pt x="8028" y="18449"/>
                    <a:pt x="8349" y="18449"/>
                  </a:cubicBezTo>
                  <a:cubicBezTo>
                    <a:pt x="9240" y="18449"/>
                    <a:pt x="10057" y="18298"/>
                    <a:pt x="10789" y="18048"/>
                  </a:cubicBezTo>
                  <a:lnTo>
                    <a:pt x="10815" y="18048"/>
                  </a:lnTo>
                  <a:cubicBezTo>
                    <a:pt x="10867" y="18048"/>
                    <a:pt x="10920" y="18022"/>
                    <a:pt x="10972" y="17996"/>
                  </a:cubicBezTo>
                  <a:lnTo>
                    <a:pt x="10998" y="17996"/>
                  </a:lnTo>
                  <a:cubicBezTo>
                    <a:pt x="12831" y="17367"/>
                    <a:pt x="14140" y="16294"/>
                    <a:pt x="14795" y="15691"/>
                  </a:cubicBezTo>
                  <a:cubicBezTo>
                    <a:pt x="14795" y="15665"/>
                    <a:pt x="14821" y="15665"/>
                    <a:pt x="14821" y="15665"/>
                  </a:cubicBezTo>
                  <a:cubicBezTo>
                    <a:pt x="14873" y="15613"/>
                    <a:pt x="14900" y="15587"/>
                    <a:pt x="14926" y="15560"/>
                  </a:cubicBezTo>
                  <a:cubicBezTo>
                    <a:pt x="14952" y="15560"/>
                    <a:pt x="14952" y="15534"/>
                    <a:pt x="14952" y="15534"/>
                  </a:cubicBezTo>
                  <a:cubicBezTo>
                    <a:pt x="15004" y="15508"/>
                    <a:pt x="15030" y="15482"/>
                    <a:pt x="15057" y="15429"/>
                  </a:cubicBezTo>
                  <a:cubicBezTo>
                    <a:pt x="15554" y="14984"/>
                    <a:pt x="16575" y="13989"/>
                    <a:pt x="17282" y="12340"/>
                  </a:cubicBezTo>
                  <a:cubicBezTo>
                    <a:pt x="17309" y="12235"/>
                    <a:pt x="17361" y="12156"/>
                    <a:pt x="17387" y="12052"/>
                  </a:cubicBezTo>
                  <a:cubicBezTo>
                    <a:pt x="17387" y="12052"/>
                    <a:pt x="17413" y="12026"/>
                    <a:pt x="17413" y="12026"/>
                  </a:cubicBezTo>
                  <a:cubicBezTo>
                    <a:pt x="17413" y="11973"/>
                    <a:pt x="17439" y="11921"/>
                    <a:pt x="17466" y="11895"/>
                  </a:cubicBezTo>
                  <a:lnTo>
                    <a:pt x="17466" y="11868"/>
                  </a:lnTo>
                  <a:cubicBezTo>
                    <a:pt x="18120" y="10088"/>
                    <a:pt x="18015" y="8464"/>
                    <a:pt x="17911" y="7574"/>
                  </a:cubicBezTo>
                  <a:lnTo>
                    <a:pt x="17911" y="7548"/>
                  </a:lnTo>
                  <a:cubicBezTo>
                    <a:pt x="17885" y="7469"/>
                    <a:pt x="17885" y="7417"/>
                    <a:pt x="17858" y="7391"/>
                  </a:cubicBezTo>
                  <a:lnTo>
                    <a:pt x="17858" y="7365"/>
                  </a:lnTo>
                  <a:cubicBezTo>
                    <a:pt x="17858" y="7234"/>
                    <a:pt x="17832" y="7103"/>
                    <a:pt x="17806" y="7024"/>
                  </a:cubicBezTo>
                  <a:cubicBezTo>
                    <a:pt x="17701" y="6422"/>
                    <a:pt x="17387" y="4746"/>
                    <a:pt x="16340" y="3175"/>
                  </a:cubicBezTo>
                  <a:cubicBezTo>
                    <a:pt x="16340" y="3175"/>
                    <a:pt x="16340" y="3149"/>
                    <a:pt x="16340" y="3149"/>
                  </a:cubicBezTo>
                  <a:cubicBezTo>
                    <a:pt x="16313" y="3097"/>
                    <a:pt x="16287" y="3071"/>
                    <a:pt x="16235" y="3018"/>
                  </a:cubicBezTo>
                  <a:cubicBezTo>
                    <a:pt x="16235" y="3018"/>
                    <a:pt x="16235" y="3018"/>
                    <a:pt x="16235" y="2992"/>
                  </a:cubicBezTo>
                  <a:cubicBezTo>
                    <a:pt x="15737" y="2285"/>
                    <a:pt x="15083" y="1604"/>
                    <a:pt x="14219" y="1054"/>
                  </a:cubicBezTo>
                  <a:cubicBezTo>
                    <a:pt x="13643" y="714"/>
                    <a:pt x="13067" y="452"/>
                    <a:pt x="12438" y="269"/>
                  </a:cubicBezTo>
                  <a:lnTo>
                    <a:pt x="12412" y="269"/>
                  </a:lnTo>
                  <a:cubicBezTo>
                    <a:pt x="12360" y="243"/>
                    <a:pt x="12307" y="243"/>
                    <a:pt x="12255" y="216"/>
                  </a:cubicBezTo>
                  <a:lnTo>
                    <a:pt x="12229" y="216"/>
                  </a:lnTo>
                  <a:cubicBezTo>
                    <a:pt x="11641" y="67"/>
                    <a:pt x="11038" y="1"/>
                    <a:pt x="104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72" name="Google Shape;1872;p32"/>
            <p:cNvGrpSpPr/>
            <p:nvPr/>
          </p:nvGrpSpPr>
          <p:grpSpPr>
            <a:xfrm>
              <a:off x="353975" y="3192975"/>
              <a:ext cx="447775" cy="448425"/>
              <a:chOff x="353975" y="3192975"/>
              <a:chExt cx="447775" cy="448425"/>
            </a:xfrm>
          </p:grpSpPr>
          <p:sp>
            <p:nvSpPr>
              <p:cNvPr id="1873" name="Google Shape;1873;p32"/>
              <p:cNvSpPr/>
              <p:nvPr/>
            </p:nvSpPr>
            <p:spPr>
              <a:xfrm>
                <a:off x="521550" y="3355875"/>
                <a:ext cx="121125" cy="123025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4921" extrusionOk="0">
                    <a:moveTo>
                      <a:pt x="2815" y="1"/>
                    </a:moveTo>
                    <a:cubicBezTo>
                      <a:pt x="2645" y="1"/>
                      <a:pt x="2475" y="20"/>
                      <a:pt x="2305" y="57"/>
                    </a:cubicBezTo>
                    <a:cubicBezTo>
                      <a:pt x="2253" y="57"/>
                      <a:pt x="2200" y="57"/>
                      <a:pt x="2148" y="83"/>
                    </a:cubicBezTo>
                    <a:cubicBezTo>
                      <a:pt x="1808" y="161"/>
                      <a:pt x="1467" y="319"/>
                      <a:pt x="1231" y="502"/>
                    </a:cubicBezTo>
                    <a:cubicBezTo>
                      <a:pt x="1205" y="528"/>
                      <a:pt x="1179" y="528"/>
                      <a:pt x="1179" y="528"/>
                    </a:cubicBezTo>
                    <a:cubicBezTo>
                      <a:pt x="1153" y="554"/>
                      <a:pt x="1127" y="580"/>
                      <a:pt x="1101" y="607"/>
                    </a:cubicBezTo>
                    <a:cubicBezTo>
                      <a:pt x="786" y="842"/>
                      <a:pt x="577" y="1130"/>
                      <a:pt x="420" y="1392"/>
                    </a:cubicBezTo>
                    <a:cubicBezTo>
                      <a:pt x="394" y="1444"/>
                      <a:pt x="367" y="1497"/>
                      <a:pt x="341" y="1549"/>
                    </a:cubicBezTo>
                    <a:cubicBezTo>
                      <a:pt x="236" y="1785"/>
                      <a:pt x="158" y="1994"/>
                      <a:pt x="132" y="2099"/>
                    </a:cubicBezTo>
                    <a:cubicBezTo>
                      <a:pt x="106" y="2230"/>
                      <a:pt x="53" y="2413"/>
                      <a:pt x="27" y="2623"/>
                    </a:cubicBezTo>
                    <a:cubicBezTo>
                      <a:pt x="27" y="2675"/>
                      <a:pt x="27" y="2727"/>
                      <a:pt x="27" y="2806"/>
                    </a:cubicBezTo>
                    <a:cubicBezTo>
                      <a:pt x="1" y="3068"/>
                      <a:pt x="53" y="3356"/>
                      <a:pt x="158" y="3644"/>
                    </a:cubicBezTo>
                    <a:cubicBezTo>
                      <a:pt x="210" y="3749"/>
                      <a:pt x="289" y="3880"/>
                      <a:pt x="341" y="3958"/>
                    </a:cubicBezTo>
                    <a:cubicBezTo>
                      <a:pt x="367" y="4011"/>
                      <a:pt x="420" y="4063"/>
                      <a:pt x="446" y="4089"/>
                    </a:cubicBezTo>
                    <a:cubicBezTo>
                      <a:pt x="708" y="4403"/>
                      <a:pt x="1048" y="4639"/>
                      <a:pt x="1389" y="4770"/>
                    </a:cubicBezTo>
                    <a:cubicBezTo>
                      <a:pt x="1441" y="4796"/>
                      <a:pt x="1493" y="4796"/>
                      <a:pt x="1546" y="4822"/>
                    </a:cubicBezTo>
                    <a:cubicBezTo>
                      <a:pt x="1703" y="4875"/>
                      <a:pt x="1834" y="4901"/>
                      <a:pt x="1991" y="4901"/>
                    </a:cubicBezTo>
                    <a:cubicBezTo>
                      <a:pt x="2109" y="4914"/>
                      <a:pt x="2220" y="4920"/>
                      <a:pt x="2328" y="4920"/>
                    </a:cubicBezTo>
                    <a:cubicBezTo>
                      <a:pt x="2436" y="4920"/>
                      <a:pt x="2541" y="4914"/>
                      <a:pt x="2645" y="4901"/>
                    </a:cubicBezTo>
                    <a:cubicBezTo>
                      <a:pt x="2698" y="4875"/>
                      <a:pt x="2750" y="4875"/>
                      <a:pt x="2803" y="4848"/>
                    </a:cubicBezTo>
                    <a:cubicBezTo>
                      <a:pt x="3195" y="4770"/>
                      <a:pt x="3510" y="4560"/>
                      <a:pt x="3719" y="4403"/>
                    </a:cubicBezTo>
                    <a:cubicBezTo>
                      <a:pt x="3771" y="4351"/>
                      <a:pt x="3824" y="4325"/>
                      <a:pt x="3850" y="4299"/>
                    </a:cubicBezTo>
                    <a:cubicBezTo>
                      <a:pt x="3928" y="4220"/>
                      <a:pt x="4007" y="4168"/>
                      <a:pt x="4059" y="4115"/>
                    </a:cubicBezTo>
                    <a:cubicBezTo>
                      <a:pt x="4164" y="4037"/>
                      <a:pt x="4347" y="3827"/>
                      <a:pt x="4531" y="3513"/>
                    </a:cubicBezTo>
                    <a:cubicBezTo>
                      <a:pt x="4557" y="3461"/>
                      <a:pt x="4583" y="3408"/>
                      <a:pt x="4609" y="3356"/>
                    </a:cubicBezTo>
                    <a:cubicBezTo>
                      <a:pt x="4609" y="3356"/>
                      <a:pt x="4635" y="3330"/>
                      <a:pt x="4635" y="3304"/>
                    </a:cubicBezTo>
                    <a:cubicBezTo>
                      <a:pt x="4793" y="2937"/>
                      <a:pt x="4845" y="2570"/>
                      <a:pt x="4819" y="2309"/>
                    </a:cubicBezTo>
                    <a:cubicBezTo>
                      <a:pt x="4819" y="2256"/>
                      <a:pt x="4819" y="2204"/>
                      <a:pt x="4819" y="2151"/>
                    </a:cubicBezTo>
                    <a:cubicBezTo>
                      <a:pt x="4819" y="2021"/>
                      <a:pt x="4793" y="1916"/>
                      <a:pt x="4793" y="1863"/>
                    </a:cubicBezTo>
                    <a:cubicBezTo>
                      <a:pt x="4766" y="1732"/>
                      <a:pt x="4688" y="1392"/>
                      <a:pt x="4505" y="1052"/>
                    </a:cubicBezTo>
                    <a:cubicBezTo>
                      <a:pt x="4478" y="999"/>
                      <a:pt x="4452" y="947"/>
                      <a:pt x="4426" y="895"/>
                    </a:cubicBezTo>
                    <a:cubicBezTo>
                      <a:pt x="4295" y="685"/>
                      <a:pt x="4086" y="449"/>
                      <a:pt x="3824" y="266"/>
                    </a:cubicBezTo>
                    <a:cubicBezTo>
                      <a:pt x="3719" y="214"/>
                      <a:pt x="3640" y="161"/>
                      <a:pt x="3536" y="135"/>
                    </a:cubicBezTo>
                    <a:cubicBezTo>
                      <a:pt x="3510" y="109"/>
                      <a:pt x="3457" y="109"/>
                      <a:pt x="3405" y="83"/>
                    </a:cubicBezTo>
                    <a:cubicBezTo>
                      <a:pt x="3208" y="27"/>
                      <a:pt x="3012" y="1"/>
                      <a:pt x="281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4" name="Google Shape;1874;p32"/>
              <p:cNvSpPr/>
              <p:nvPr/>
            </p:nvSpPr>
            <p:spPr>
              <a:xfrm>
                <a:off x="606000" y="3192975"/>
                <a:ext cx="58950" cy="167600"/>
              </a:xfrm>
              <a:custGeom>
                <a:avLst/>
                <a:gdLst/>
                <a:ahLst/>
                <a:cxnLst/>
                <a:rect l="l" t="t" r="r" b="b"/>
                <a:pathLst>
                  <a:path w="2358" h="6704" extrusionOk="0">
                    <a:moveTo>
                      <a:pt x="2148" y="0"/>
                    </a:moveTo>
                    <a:cubicBezTo>
                      <a:pt x="1624" y="865"/>
                      <a:pt x="1153" y="1807"/>
                      <a:pt x="812" y="2750"/>
                    </a:cubicBezTo>
                    <a:cubicBezTo>
                      <a:pt x="367" y="4007"/>
                      <a:pt x="105" y="5290"/>
                      <a:pt x="1" y="6599"/>
                    </a:cubicBezTo>
                    <a:lnTo>
                      <a:pt x="1" y="6625"/>
                    </a:lnTo>
                    <a:cubicBezTo>
                      <a:pt x="53" y="6651"/>
                      <a:pt x="105" y="6651"/>
                      <a:pt x="158" y="6677"/>
                    </a:cubicBezTo>
                    <a:lnTo>
                      <a:pt x="210" y="6704"/>
                    </a:lnTo>
                    <a:lnTo>
                      <a:pt x="210" y="6651"/>
                    </a:lnTo>
                    <a:cubicBezTo>
                      <a:pt x="289" y="5342"/>
                      <a:pt x="577" y="4059"/>
                      <a:pt x="1022" y="2828"/>
                    </a:cubicBezTo>
                    <a:cubicBezTo>
                      <a:pt x="1362" y="1912"/>
                      <a:pt x="1807" y="943"/>
                      <a:pt x="2357" y="79"/>
                    </a:cubicBezTo>
                    <a:lnTo>
                      <a:pt x="2357" y="53"/>
                    </a:lnTo>
                    <a:lnTo>
                      <a:pt x="2331" y="53"/>
                    </a:lnTo>
                    <a:cubicBezTo>
                      <a:pt x="2279" y="27"/>
                      <a:pt x="2226" y="27"/>
                      <a:pt x="21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5" name="Google Shape;1875;p32"/>
              <p:cNvSpPr/>
              <p:nvPr/>
            </p:nvSpPr>
            <p:spPr>
              <a:xfrm>
                <a:off x="537275" y="3198875"/>
                <a:ext cx="43225" cy="159750"/>
              </a:xfrm>
              <a:custGeom>
                <a:avLst/>
                <a:gdLst/>
                <a:ahLst/>
                <a:cxnLst/>
                <a:rect l="l" t="t" r="r" b="b"/>
                <a:pathLst>
                  <a:path w="1729" h="6390" extrusionOk="0">
                    <a:moveTo>
                      <a:pt x="210" y="0"/>
                    </a:moveTo>
                    <a:cubicBezTo>
                      <a:pt x="210" y="0"/>
                      <a:pt x="210" y="0"/>
                      <a:pt x="184" y="26"/>
                    </a:cubicBezTo>
                    <a:cubicBezTo>
                      <a:pt x="131" y="26"/>
                      <a:pt x="79" y="52"/>
                      <a:pt x="26" y="52"/>
                    </a:cubicBezTo>
                    <a:cubicBezTo>
                      <a:pt x="26" y="79"/>
                      <a:pt x="26" y="79"/>
                      <a:pt x="0" y="79"/>
                    </a:cubicBezTo>
                    <a:cubicBezTo>
                      <a:pt x="26" y="864"/>
                      <a:pt x="79" y="1676"/>
                      <a:pt x="236" y="2488"/>
                    </a:cubicBezTo>
                    <a:cubicBezTo>
                      <a:pt x="472" y="3849"/>
                      <a:pt x="917" y="5158"/>
                      <a:pt x="1519" y="6389"/>
                    </a:cubicBezTo>
                    <a:lnTo>
                      <a:pt x="1545" y="6389"/>
                    </a:lnTo>
                    <a:cubicBezTo>
                      <a:pt x="1598" y="6389"/>
                      <a:pt x="1650" y="6363"/>
                      <a:pt x="1702" y="6363"/>
                    </a:cubicBezTo>
                    <a:lnTo>
                      <a:pt x="1728" y="6337"/>
                    </a:lnTo>
                    <a:lnTo>
                      <a:pt x="1728" y="6311"/>
                    </a:lnTo>
                    <a:cubicBezTo>
                      <a:pt x="1100" y="5106"/>
                      <a:pt x="681" y="3797"/>
                      <a:pt x="445" y="2461"/>
                    </a:cubicBezTo>
                    <a:cubicBezTo>
                      <a:pt x="288" y="1650"/>
                      <a:pt x="210" y="838"/>
                      <a:pt x="210" y="26"/>
                    </a:cubicBezTo>
                    <a:lnTo>
                      <a:pt x="21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6" name="Google Shape;1876;p32"/>
              <p:cNvSpPr/>
              <p:nvPr/>
            </p:nvSpPr>
            <p:spPr>
              <a:xfrm>
                <a:off x="438425" y="3254500"/>
                <a:ext cx="115225" cy="117200"/>
              </a:xfrm>
              <a:custGeom>
                <a:avLst/>
                <a:gdLst/>
                <a:ahLst/>
                <a:cxnLst/>
                <a:rect l="l" t="t" r="r" b="b"/>
                <a:pathLst>
                  <a:path w="4609" h="4688" extrusionOk="0">
                    <a:moveTo>
                      <a:pt x="131" y="1"/>
                    </a:moveTo>
                    <a:cubicBezTo>
                      <a:pt x="105" y="53"/>
                      <a:pt x="53" y="79"/>
                      <a:pt x="27" y="105"/>
                    </a:cubicBezTo>
                    <a:cubicBezTo>
                      <a:pt x="27" y="132"/>
                      <a:pt x="0" y="132"/>
                      <a:pt x="0" y="132"/>
                    </a:cubicBezTo>
                    <a:cubicBezTo>
                      <a:pt x="393" y="760"/>
                      <a:pt x="812" y="1362"/>
                      <a:pt x="1283" y="1912"/>
                    </a:cubicBezTo>
                    <a:cubicBezTo>
                      <a:pt x="2174" y="2986"/>
                      <a:pt x="3221" y="3902"/>
                      <a:pt x="4399" y="4688"/>
                    </a:cubicBezTo>
                    <a:lnTo>
                      <a:pt x="4426" y="4688"/>
                    </a:lnTo>
                    <a:cubicBezTo>
                      <a:pt x="4452" y="4662"/>
                      <a:pt x="4478" y="4662"/>
                      <a:pt x="4504" y="4635"/>
                    </a:cubicBezTo>
                    <a:lnTo>
                      <a:pt x="4530" y="4609"/>
                    </a:lnTo>
                    <a:cubicBezTo>
                      <a:pt x="4530" y="4609"/>
                      <a:pt x="4556" y="4583"/>
                      <a:pt x="4556" y="4583"/>
                    </a:cubicBezTo>
                    <a:lnTo>
                      <a:pt x="4609" y="4557"/>
                    </a:lnTo>
                    <a:lnTo>
                      <a:pt x="4583" y="4557"/>
                    </a:lnTo>
                    <a:lnTo>
                      <a:pt x="4556" y="4531"/>
                    </a:lnTo>
                    <a:cubicBezTo>
                      <a:pt x="3378" y="3771"/>
                      <a:pt x="2331" y="2829"/>
                      <a:pt x="1441" y="1781"/>
                    </a:cubicBezTo>
                    <a:cubicBezTo>
                      <a:pt x="969" y="1205"/>
                      <a:pt x="550" y="629"/>
                      <a:pt x="15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7" name="Google Shape;1877;p32"/>
              <p:cNvSpPr/>
              <p:nvPr/>
            </p:nvSpPr>
            <p:spPr>
              <a:xfrm>
                <a:off x="376225" y="3345500"/>
                <a:ext cx="157150" cy="49775"/>
              </a:xfrm>
              <a:custGeom>
                <a:avLst/>
                <a:gdLst/>
                <a:ahLst/>
                <a:cxnLst/>
                <a:rect l="l" t="t" r="r" b="b"/>
                <a:pathLst>
                  <a:path w="6286" h="1991" extrusionOk="0">
                    <a:moveTo>
                      <a:pt x="79" y="0"/>
                    </a:moveTo>
                    <a:cubicBezTo>
                      <a:pt x="79" y="27"/>
                      <a:pt x="79" y="27"/>
                      <a:pt x="79" y="27"/>
                    </a:cubicBezTo>
                    <a:cubicBezTo>
                      <a:pt x="53" y="79"/>
                      <a:pt x="27" y="131"/>
                      <a:pt x="27" y="184"/>
                    </a:cubicBezTo>
                    <a:cubicBezTo>
                      <a:pt x="1" y="184"/>
                      <a:pt x="1" y="210"/>
                      <a:pt x="1" y="210"/>
                    </a:cubicBezTo>
                    <a:cubicBezTo>
                      <a:pt x="682" y="576"/>
                      <a:pt x="1362" y="891"/>
                      <a:pt x="2069" y="1152"/>
                    </a:cubicBezTo>
                    <a:cubicBezTo>
                      <a:pt x="2253" y="1205"/>
                      <a:pt x="2462" y="1283"/>
                      <a:pt x="2646" y="1336"/>
                    </a:cubicBezTo>
                    <a:cubicBezTo>
                      <a:pt x="3798" y="1702"/>
                      <a:pt x="4976" y="1912"/>
                      <a:pt x="6154" y="1990"/>
                    </a:cubicBezTo>
                    <a:lnTo>
                      <a:pt x="6180" y="1990"/>
                    </a:lnTo>
                    <a:lnTo>
                      <a:pt x="6180" y="1964"/>
                    </a:lnTo>
                    <a:cubicBezTo>
                      <a:pt x="6207" y="1912"/>
                      <a:pt x="6233" y="1886"/>
                      <a:pt x="6259" y="1833"/>
                    </a:cubicBezTo>
                    <a:lnTo>
                      <a:pt x="6285" y="1781"/>
                    </a:lnTo>
                    <a:lnTo>
                      <a:pt x="6233" y="1781"/>
                    </a:lnTo>
                    <a:cubicBezTo>
                      <a:pt x="5028" y="1702"/>
                      <a:pt x="3850" y="1493"/>
                      <a:pt x="2698" y="1126"/>
                    </a:cubicBezTo>
                    <a:cubicBezTo>
                      <a:pt x="2515" y="1074"/>
                      <a:pt x="2331" y="1022"/>
                      <a:pt x="2148" y="943"/>
                    </a:cubicBezTo>
                    <a:cubicBezTo>
                      <a:pt x="1441" y="681"/>
                      <a:pt x="760" y="367"/>
                      <a:pt x="10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8" name="Google Shape;1878;p32"/>
              <p:cNvSpPr/>
              <p:nvPr/>
            </p:nvSpPr>
            <p:spPr>
              <a:xfrm>
                <a:off x="353975" y="3420125"/>
                <a:ext cx="169575" cy="42700"/>
              </a:xfrm>
              <a:custGeom>
                <a:avLst/>
                <a:gdLst/>
                <a:ahLst/>
                <a:cxnLst/>
                <a:rect l="l" t="t" r="r" b="b"/>
                <a:pathLst>
                  <a:path w="6783" h="1708" extrusionOk="0">
                    <a:moveTo>
                      <a:pt x="6782" y="0"/>
                    </a:moveTo>
                    <a:lnTo>
                      <a:pt x="6730" y="27"/>
                    </a:lnTo>
                    <a:cubicBezTo>
                      <a:pt x="5526" y="629"/>
                      <a:pt x="4216" y="1048"/>
                      <a:pt x="2907" y="1283"/>
                    </a:cubicBezTo>
                    <a:cubicBezTo>
                      <a:pt x="2092" y="1438"/>
                      <a:pt x="1276" y="1499"/>
                      <a:pt x="461" y="1499"/>
                    </a:cubicBezTo>
                    <a:cubicBezTo>
                      <a:pt x="307" y="1499"/>
                      <a:pt x="154" y="1497"/>
                      <a:pt x="1" y="1493"/>
                    </a:cubicBezTo>
                    <a:lnTo>
                      <a:pt x="1" y="1519"/>
                    </a:lnTo>
                    <a:lnTo>
                      <a:pt x="1" y="1676"/>
                    </a:lnTo>
                    <a:lnTo>
                      <a:pt x="1" y="1702"/>
                    </a:lnTo>
                    <a:cubicBezTo>
                      <a:pt x="127" y="1706"/>
                      <a:pt x="253" y="1707"/>
                      <a:pt x="379" y="1707"/>
                    </a:cubicBezTo>
                    <a:cubicBezTo>
                      <a:pt x="1242" y="1707"/>
                      <a:pt x="2088" y="1630"/>
                      <a:pt x="2933" y="1493"/>
                    </a:cubicBezTo>
                    <a:cubicBezTo>
                      <a:pt x="4243" y="1257"/>
                      <a:pt x="5526" y="838"/>
                      <a:pt x="6730" y="262"/>
                    </a:cubicBezTo>
                    <a:lnTo>
                      <a:pt x="6756" y="262"/>
                    </a:lnTo>
                    <a:lnTo>
                      <a:pt x="6756" y="210"/>
                    </a:lnTo>
                    <a:cubicBezTo>
                      <a:pt x="6756" y="157"/>
                      <a:pt x="6756" y="105"/>
                      <a:pt x="6756" y="53"/>
                    </a:cubicBezTo>
                    <a:lnTo>
                      <a:pt x="678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9" name="Google Shape;1879;p32"/>
              <p:cNvSpPr/>
              <p:nvPr/>
            </p:nvSpPr>
            <p:spPr>
              <a:xfrm>
                <a:off x="395225" y="3454150"/>
                <a:ext cx="138150" cy="122450"/>
              </a:xfrm>
              <a:custGeom>
                <a:avLst/>
                <a:gdLst/>
                <a:ahLst/>
                <a:cxnLst/>
                <a:rect l="l" t="t" r="r" b="b"/>
                <a:pathLst>
                  <a:path w="5526" h="4898" extrusionOk="0">
                    <a:moveTo>
                      <a:pt x="5394" y="1"/>
                    </a:moveTo>
                    <a:lnTo>
                      <a:pt x="5368" y="27"/>
                    </a:lnTo>
                    <a:cubicBezTo>
                      <a:pt x="4635" y="1101"/>
                      <a:pt x="3771" y="2043"/>
                      <a:pt x="2776" y="2881"/>
                    </a:cubicBezTo>
                    <a:cubicBezTo>
                      <a:pt x="2069" y="3483"/>
                      <a:pt x="995" y="4190"/>
                      <a:pt x="0" y="4740"/>
                    </a:cubicBezTo>
                    <a:cubicBezTo>
                      <a:pt x="53" y="4793"/>
                      <a:pt x="79" y="4819"/>
                      <a:pt x="105" y="4871"/>
                    </a:cubicBezTo>
                    <a:cubicBezTo>
                      <a:pt x="131" y="4871"/>
                      <a:pt x="131" y="4871"/>
                      <a:pt x="131" y="4897"/>
                    </a:cubicBezTo>
                    <a:cubicBezTo>
                      <a:pt x="1126" y="4348"/>
                      <a:pt x="2226" y="3641"/>
                      <a:pt x="2933" y="3038"/>
                    </a:cubicBezTo>
                    <a:cubicBezTo>
                      <a:pt x="3902" y="2200"/>
                      <a:pt x="4792" y="1258"/>
                      <a:pt x="5525" y="184"/>
                    </a:cubicBezTo>
                    <a:lnTo>
                      <a:pt x="5525" y="158"/>
                    </a:lnTo>
                    <a:cubicBezTo>
                      <a:pt x="5473" y="106"/>
                      <a:pt x="5447" y="53"/>
                      <a:pt x="5420" y="27"/>
                    </a:cubicBezTo>
                    <a:lnTo>
                      <a:pt x="539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0" name="Google Shape;1880;p32"/>
              <p:cNvSpPr/>
              <p:nvPr/>
            </p:nvSpPr>
            <p:spPr>
              <a:xfrm>
                <a:off x="501275" y="3473800"/>
                <a:ext cx="59575" cy="167600"/>
              </a:xfrm>
              <a:custGeom>
                <a:avLst/>
                <a:gdLst/>
                <a:ahLst/>
                <a:cxnLst/>
                <a:rect l="l" t="t" r="r" b="b"/>
                <a:pathLst>
                  <a:path w="2383" h="6704" extrusionOk="0">
                    <a:moveTo>
                      <a:pt x="2173" y="0"/>
                    </a:moveTo>
                    <a:lnTo>
                      <a:pt x="2173" y="53"/>
                    </a:lnTo>
                    <a:cubicBezTo>
                      <a:pt x="2069" y="1362"/>
                      <a:pt x="1807" y="2645"/>
                      <a:pt x="1362" y="3876"/>
                    </a:cubicBezTo>
                    <a:cubicBezTo>
                      <a:pt x="1021" y="4792"/>
                      <a:pt x="550" y="5761"/>
                      <a:pt x="0" y="6625"/>
                    </a:cubicBezTo>
                    <a:lnTo>
                      <a:pt x="0" y="6651"/>
                    </a:lnTo>
                    <a:lnTo>
                      <a:pt x="210" y="6704"/>
                    </a:lnTo>
                    <a:cubicBezTo>
                      <a:pt x="759" y="5840"/>
                      <a:pt x="1205" y="4923"/>
                      <a:pt x="1545" y="3954"/>
                    </a:cubicBezTo>
                    <a:lnTo>
                      <a:pt x="1545" y="3928"/>
                    </a:lnTo>
                    <a:cubicBezTo>
                      <a:pt x="1990" y="2697"/>
                      <a:pt x="2278" y="1414"/>
                      <a:pt x="2383" y="105"/>
                    </a:cubicBezTo>
                    <a:lnTo>
                      <a:pt x="2383" y="79"/>
                    </a:lnTo>
                    <a:lnTo>
                      <a:pt x="2357" y="79"/>
                    </a:lnTo>
                    <a:cubicBezTo>
                      <a:pt x="2304" y="53"/>
                      <a:pt x="2252" y="53"/>
                      <a:pt x="2200" y="27"/>
                    </a:cubicBezTo>
                    <a:lnTo>
                      <a:pt x="2173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1" name="Google Shape;1881;p32"/>
              <p:cNvSpPr/>
              <p:nvPr/>
            </p:nvSpPr>
            <p:spPr>
              <a:xfrm>
                <a:off x="586375" y="3476425"/>
                <a:ext cx="43225" cy="163025"/>
              </a:xfrm>
              <a:custGeom>
                <a:avLst/>
                <a:gdLst/>
                <a:ahLst/>
                <a:cxnLst/>
                <a:rect l="l" t="t" r="r" b="b"/>
                <a:pathLst>
                  <a:path w="1729" h="6521" extrusionOk="0">
                    <a:moveTo>
                      <a:pt x="210" y="0"/>
                    </a:moveTo>
                    <a:cubicBezTo>
                      <a:pt x="157" y="26"/>
                      <a:pt x="105" y="26"/>
                      <a:pt x="52" y="53"/>
                    </a:cubicBezTo>
                    <a:lnTo>
                      <a:pt x="0" y="53"/>
                    </a:lnTo>
                    <a:lnTo>
                      <a:pt x="26" y="79"/>
                    </a:lnTo>
                    <a:cubicBezTo>
                      <a:pt x="629" y="1283"/>
                      <a:pt x="1047" y="2566"/>
                      <a:pt x="1283" y="3902"/>
                    </a:cubicBezTo>
                    <a:cubicBezTo>
                      <a:pt x="1440" y="4766"/>
                      <a:pt x="1519" y="5630"/>
                      <a:pt x="1519" y="6494"/>
                    </a:cubicBezTo>
                    <a:lnTo>
                      <a:pt x="1519" y="6520"/>
                    </a:lnTo>
                    <a:cubicBezTo>
                      <a:pt x="1519" y="6520"/>
                      <a:pt x="1519" y="6494"/>
                      <a:pt x="1545" y="6494"/>
                    </a:cubicBezTo>
                    <a:cubicBezTo>
                      <a:pt x="1597" y="6494"/>
                      <a:pt x="1624" y="6468"/>
                      <a:pt x="1676" y="6442"/>
                    </a:cubicBezTo>
                    <a:lnTo>
                      <a:pt x="1728" y="6442"/>
                    </a:lnTo>
                    <a:cubicBezTo>
                      <a:pt x="1728" y="5577"/>
                      <a:pt x="1650" y="4713"/>
                      <a:pt x="1493" y="3875"/>
                    </a:cubicBezTo>
                    <a:cubicBezTo>
                      <a:pt x="1257" y="2540"/>
                      <a:pt x="838" y="1231"/>
                      <a:pt x="236" y="26"/>
                    </a:cubicBezTo>
                    <a:lnTo>
                      <a:pt x="23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2" name="Google Shape;1882;p32"/>
              <p:cNvSpPr/>
              <p:nvPr/>
            </p:nvSpPr>
            <p:spPr>
              <a:xfrm>
                <a:off x="613200" y="3462675"/>
                <a:ext cx="114575" cy="117200"/>
              </a:xfrm>
              <a:custGeom>
                <a:avLst/>
                <a:gdLst/>
                <a:ahLst/>
                <a:cxnLst/>
                <a:rect l="l" t="t" r="r" b="b"/>
                <a:pathLst>
                  <a:path w="4583" h="4688" extrusionOk="0">
                    <a:moveTo>
                      <a:pt x="158" y="0"/>
                    </a:moveTo>
                    <a:cubicBezTo>
                      <a:pt x="132" y="53"/>
                      <a:pt x="79" y="79"/>
                      <a:pt x="27" y="105"/>
                    </a:cubicBezTo>
                    <a:lnTo>
                      <a:pt x="1" y="131"/>
                    </a:lnTo>
                    <a:lnTo>
                      <a:pt x="27" y="157"/>
                    </a:lnTo>
                    <a:cubicBezTo>
                      <a:pt x="1205" y="917"/>
                      <a:pt x="2252" y="1859"/>
                      <a:pt x="3169" y="2907"/>
                    </a:cubicBezTo>
                    <a:cubicBezTo>
                      <a:pt x="3614" y="3457"/>
                      <a:pt x="4033" y="4059"/>
                      <a:pt x="4426" y="4687"/>
                    </a:cubicBezTo>
                    <a:cubicBezTo>
                      <a:pt x="4426" y="4661"/>
                      <a:pt x="4452" y="4661"/>
                      <a:pt x="4452" y="4661"/>
                    </a:cubicBezTo>
                    <a:cubicBezTo>
                      <a:pt x="4504" y="4635"/>
                      <a:pt x="4531" y="4583"/>
                      <a:pt x="4557" y="4556"/>
                    </a:cubicBezTo>
                    <a:cubicBezTo>
                      <a:pt x="4583" y="4556"/>
                      <a:pt x="4583" y="4530"/>
                      <a:pt x="4583" y="4530"/>
                    </a:cubicBezTo>
                    <a:cubicBezTo>
                      <a:pt x="4190" y="3928"/>
                      <a:pt x="3771" y="3326"/>
                      <a:pt x="3300" y="2776"/>
                    </a:cubicBezTo>
                    <a:cubicBezTo>
                      <a:pt x="2410" y="1729"/>
                      <a:pt x="1362" y="786"/>
                      <a:pt x="18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3" name="Google Shape;1883;p32"/>
              <p:cNvSpPr/>
              <p:nvPr/>
            </p:nvSpPr>
            <p:spPr>
              <a:xfrm>
                <a:off x="633500" y="3439100"/>
                <a:ext cx="157125" cy="49775"/>
              </a:xfrm>
              <a:custGeom>
                <a:avLst/>
                <a:gdLst/>
                <a:ahLst/>
                <a:cxnLst/>
                <a:rect l="l" t="t" r="r" b="b"/>
                <a:pathLst>
                  <a:path w="6285" h="1991" extrusionOk="0">
                    <a:moveTo>
                      <a:pt x="105" y="1"/>
                    </a:moveTo>
                    <a:lnTo>
                      <a:pt x="105" y="27"/>
                    </a:lnTo>
                    <a:cubicBezTo>
                      <a:pt x="79" y="79"/>
                      <a:pt x="53" y="132"/>
                      <a:pt x="27" y="158"/>
                    </a:cubicBezTo>
                    <a:lnTo>
                      <a:pt x="0" y="210"/>
                    </a:lnTo>
                    <a:lnTo>
                      <a:pt x="53" y="210"/>
                    </a:lnTo>
                    <a:cubicBezTo>
                      <a:pt x="1257" y="289"/>
                      <a:pt x="2436" y="498"/>
                      <a:pt x="3561" y="865"/>
                    </a:cubicBezTo>
                    <a:cubicBezTo>
                      <a:pt x="3771" y="917"/>
                      <a:pt x="3954" y="970"/>
                      <a:pt x="4137" y="1048"/>
                    </a:cubicBezTo>
                    <a:cubicBezTo>
                      <a:pt x="4844" y="1310"/>
                      <a:pt x="5551" y="1624"/>
                      <a:pt x="6206" y="1991"/>
                    </a:cubicBezTo>
                    <a:cubicBezTo>
                      <a:pt x="6206" y="1991"/>
                      <a:pt x="6232" y="1965"/>
                      <a:pt x="6232" y="1965"/>
                    </a:cubicBezTo>
                    <a:cubicBezTo>
                      <a:pt x="6232" y="1912"/>
                      <a:pt x="6258" y="1860"/>
                      <a:pt x="6285" y="1834"/>
                    </a:cubicBezTo>
                    <a:lnTo>
                      <a:pt x="6285" y="1807"/>
                    </a:lnTo>
                    <a:lnTo>
                      <a:pt x="6285" y="1781"/>
                    </a:lnTo>
                    <a:cubicBezTo>
                      <a:pt x="5630" y="1415"/>
                      <a:pt x="4923" y="1100"/>
                      <a:pt x="4216" y="839"/>
                    </a:cubicBezTo>
                    <a:cubicBezTo>
                      <a:pt x="4007" y="786"/>
                      <a:pt x="3823" y="708"/>
                      <a:pt x="3640" y="655"/>
                    </a:cubicBezTo>
                    <a:cubicBezTo>
                      <a:pt x="2488" y="289"/>
                      <a:pt x="1336" y="79"/>
                      <a:pt x="13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4" name="Google Shape;1884;p32"/>
              <p:cNvSpPr/>
              <p:nvPr/>
            </p:nvSpPr>
            <p:spPr>
              <a:xfrm>
                <a:off x="641350" y="3371675"/>
                <a:ext cx="160400" cy="43225"/>
              </a:xfrm>
              <a:custGeom>
                <a:avLst/>
                <a:gdLst/>
                <a:ahLst/>
                <a:cxnLst/>
                <a:rect l="l" t="t" r="r" b="b"/>
                <a:pathLst>
                  <a:path w="6416" h="1729" extrusionOk="0">
                    <a:moveTo>
                      <a:pt x="6363" y="1"/>
                    </a:moveTo>
                    <a:cubicBezTo>
                      <a:pt x="5552" y="1"/>
                      <a:pt x="4714" y="79"/>
                      <a:pt x="3928" y="210"/>
                    </a:cubicBezTo>
                    <a:cubicBezTo>
                      <a:pt x="2567" y="472"/>
                      <a:pt x="1257" y="891"/>
                      <a:pt x="27" y="1493"/>
                    </a:cubicBezTo>
                    <a:lnTo>
                      <a:pt x="1" y="1519"/>
                    </a:lnTo>
                    <a:cubicBezTo>
                      <a:pt x="1" y="1572"/>
                      <a:pt x="1" y="1624"/>
                      <a:pt x="1" y="1703"/>
                    </a:cubicBezTo>
                    <a:lnTo>
                      <a:pt x="1" y="1729"/>
                    </a:lnTo>
                    <a:lnTo>
                      <a:pt x="53" y="1729"/>
                    </a:lnTo>
                    <a:cubicBezTo>
                      <a:pt x="1284" y="1100"/>
                      <a:pt x="2593" y="655"/>
                      <a:pt x="3954" y="420"/>
                    </a:cubicBezTo>
                    <a:cubicBezTo>
                      <a:pt x="4766" y="289"/>
                      <a:pt x="5604" y="210"/>
                      <a:pt x="6416" y="210"/>
                    </a:cubicBezTo>
                    <a:lnTo>
                      <a:pt x="6390" y="210"/>
                    </a:lnTo>
                    <a:lnTo>
                      <a:pt x="63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5" name="Google Shape;1885;p32"/>
              <p:cNvSpPr/>
              <p:nvPr/>
            </p:nvSpPr>
            <p:spPr>
              <a:xfrm>
                <a:off x="631525" y="3262350"/>
                <a:ext cx="130950" cy="121150"/>
              </a:xfrm>
              <a:custGeom>
                <a:avLst/>
                <a:gdLst/>
                <a:ahLst/>
                <a:cxnLst/>
                <a:rect l="l" t="t" r="r" b="b"/>
                <a:pathLst>
                  <a:path w="5238" h="4846" extrusionOk="0">
                    <a:moveTo>
                      <a:pt x="5133" y="1"/>
                    </a:moveTo>
                    <a:cubicBezTo>
                      <a:pt x="4269" y="472"/>
                      <a:pt x="3431" y="1048"/>
                      <a:pt x="2672" y="1677"/>
                    </a:cubicBezTo>
                    <a:cubicBezTo>
                      <a:pt x="1650" y="2541"/>
                      <a:pt x="760" y="3536"/>
                      <a:pt x="1" y="4636"/>
                    </a:cubicBezTo>
                    <a:lnTo>
                      <a:pt x="1" y="4662"/>
                    </a:lnTo>
                    <a:cubicBezTo>
                      <a:pt x="27" y="4714"/>
                      <a:pt x="79" y="4767"/>
                      <a:pt x="106" y="4819"/>
                    </a:cubicBezTo>
                    <a:lnTo>
                      <a:pt x="106" y="4845"/>
                    </a:lnTo>
                    <a:lnTo>
                      <a:pt x="132" y="4819"/>
                    </a:lnTo>
                    <a:cubicBezTo>
                      <a:pt x="891" y="3693"/>
                      <a:pt x="1781" y="2698"/>
                      <a:pt x="2803" y="1834"/>
                    </a:cubicBezTo>
                    <a:cubicBezTo>
                      <a:pt x="3562" y="1205"/>
                      <a:pt x="4374" y="656"/>
                      <a:pt x="5238" y="184"/>
                    </a:cubicBezTo>
                    <a:cubicBezTo>
                      <a:pt x="5238" y="184"/>
                      <a:pt x="5238" y="158"/>
                      <a:pt x="5238" y="158"/>
                    </a:cubicBezTo>
                    <a:cubicBezTo>
                      <a:pt x="5211" y="106"/>
                      <a:pt x="5185" y="80"/>
                      <a:pt x="5133" y="27"/>
                    </a:cubicBezTo>
                    <a:cubicBezTo>
                      <a:pt x="5133" y="27"/>
                      <a:pt x="5133" y="1"/>
                      <a:pt x="513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886" name="Google Shape;1886;p32"/>
          <p:cNvSpPr/>
          <p:nvPr/>
        </p:nvSpPr>
        <p:spPr>
          <a:xfrm>
            <a:off x="-208525" y="1733438"/>
            <a:ext cx="733200" cy="389125"/>
          </a:xfrm>
          <a:custGeom>
            <a:avLst/>
            <a:gdLst/>
            <a:ahLst/>
            <a:cxnLst/>
            <a:rect l="l" t="t" r="r" b="b"/>
            <a:pathLst>
              <a:path w="29328" h="15565" extrusionOk="0">
                <a:moveTo>
                  <a:pt x="12794" y="1"/>
                </a:moveTo>
                <a:cubicBezTo>
                  <a:pt x="12502" y="1"/>
                  <a:pt x="12191" y="32"/>
                  <a:pt x="11862" y="99"/>
                </a:cubicBezTo>
                <a:cubicBezTo>
                  <a:pt x="7254" y="1016"/>
                  <a:pt x="8563" y="8452"/>
                  <a:pt x="8563" y="8452"/>
                </a:cubicBezTo>
                <a:cubicBezTo>
                  <a:pt x="7850" y="7334"/>
                  <a:pt x="6053" y="6175"/>
                  <a:pt x="4384" y="6175"/>
                </a:cubicBezTo>
                <a:cubicBezTo>
                  <a:pt x="3356" y="6175"/>
                  <a:pt x="2377" y="6614"/>
                  <a:pt x="1729" y="7771"/>
                </a:cubicBezTo>
                <a:cubicBezTo>
                  <a:pt x="1" y="10835"/>
                  <a:pt x="4295" y="14815"/>
                  <a:pt x="4295" y="14815"/>
                </a:cubicBezTo>
                <a:cubicBezTo>
                  <a:pt x="4885" y="15351"/>
                  <a:pt x="10046" y="15565"/>
                  <a:pt x="15055" y="15565"/>
                </a:cubicBezTo>
                <a:cubicBezTo>
                  <a:pt x="19830" y="15565"/>
                  <a:pt x="24467" y="15371"/>
                  <a:pt x="24876" y="15077"/>
                </a:cubicBezTo>
                <a:cubicBezTo>
                  <a:pt x="25687" y="14501"/>
                  <a:pt x="29327" y="8636"/>
                  <a:pt x="26892" y="6619"/>
                </a:cubicBezTo>
                <a:cubicBezTo>
                  <a:pt x="26294" y="6135"/>
                  <a:pt x="25728" y="5959"/>
                  <a:pt x="25222" y="5959"/>
                </a:cubicBezTo>
                <a:cubicBezTo>
                  <a:pt x="23868" y="5959"/>
                  <a:pt x="22938" y="7222"/>
                  <a:pt x="22938" y="7222"/>
                </a:cubicBezTo>
                <a:cubicBezTo>
                  <a:pt x="22938" y="7222"/>
                  <a:pt x="24352" y="3294"/>
                  <a:pt x="21446" y="2430"/>
                </a:cubicBezTo>
                <a:cubicBezTo>
                  <a:pt x="21137" y="2335"/>
                  <a:pt x="20848" y="2293"/>
                  <a:pt x="20578" y="2293"/>
                </a:cubicBezTo>
                <a:cubicBezTo>
                  <a:pt x="18307" y="2293"/>
                  <a:pt x="17387" y="5284"/>
                  <a:pt x="17387" y="5284"/>
                </a:cubicBezTo>
                <a:cubicBezTo>
                  <a:pt x="17387" y="5284"/>
                  <a:pt x="16597" y="1"/>
                  <a:pt x="1279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7" name="Google Shape;1887;p32"/>
          <p:cNvSpPr/>
          <p:nvPr/>
        </p:nvSpPr>
        <p:spPr>
          <a:xfrm>
            <a:off x="8654025" y="539500"/>
            <a:ext cx="698500" cy="454125"/>
          </a:xfrm>
          <a:custGeom>
            <a:avLst/>
            <a:gdLst/>
            <a:ahLst/>
            <a:cxnLst/>
            <a:rect l="l" t="t" r="r" b="b"/>
            <a:pathLst>
              <a:path w="27940" h="18165" extrusionOk="0">
                <a:moveTo>
                  <a:pt x="15932" y="1"/>
                </a:moveTo>
                <a:cubicBezTo>
                  <a:pt x="11765" y="1"/>
                  <a:pt x="12098" y="6654"/>
                  <a:pt x="12098" y="6654"/>
                </a:cubicBezTo>
                <a:cubicBezTo>
                  <a:pt x="12098" y="6654"/>
                  <a:pt x="11448" y="2531"/>
                  <a:pt x="8824" y="2531"/>
                </a:cubicBezTo>
                <a:cubicBezTo>
                  <a:pt x="8469" y="2531"/>
                  <a:pt x="8077" y="2607"/>
                  <a:pt x="7646" y="2779"/>
                </a:cubicBezTo>
                <a:cubicBezTo>
                  <a:pt x="4033" y="4219"/>
                  <a:pt x="6939" y="9377"/>
                  <a:pt x="6939" y="9377"/>
                </a:cubicBezTo>
                <a:cubicBezTo>
                  <a:pt x="6233" y="8699"/>
                  <a:pt x="5170" y="8328"/>
                  <a:pt x="4087" y="8328"/>
                </a:cubicBezTo>
                <a:cubicBezTo>
                  <a:pt x="2078" y="8328"/>
                  <a:pt x="0" y="9602"/>
                  <a:pt x="0" y="12546"/>
                </a:cubicBezTo>
                <a:cubicBezTo>
                  <a:pt x="27" y="17730"/>
                  <a:pt x="10238" y="17966"/>
                  <a:pt x="10238" y="17966"/>
                </a:cubicBezTo>
                <a:cubicBezTo>
                  <a:pt x="11474" y="18099"/>
                  <a:pt x="12781" y="18165"/>
                  <a:pt x="14103" y="18165"/>
                </a:cubicBezTo>
                <a:cubicBezTo>
                  <a:pt x="20820" y="18165"/>
                  <a:pt x="27917" y="16473"/>
                  <a:pt x="27939" y="13410"/>
                </a:cubicBezTo>
                <a:cubicBezTo>
                  <a:pt x="27939" y="10821"/>
                  <a:pt x="25621" y="10567"/>
                  <a:pt x="24711" y="10567"/>
                </a:cubicBezTo>
                <a:cubicBezTo>
                  <a:pt x="24490" y="10567"/>
                  <a:pt x="24352" y="10582"/>
                  <a:pt x="24352" y="10582"/>
                </a:cubicBezTo>
                <a:cubicBezTo>
                  <a:pt x="24352" y="10582"/>
                  <a:pt x="26525" y="6549"/>
                  <a:pt x="23907" y="5319"/>
                </a:cubicBezTo>
                <a:cubicBezTo>
                  <a:pt x="23569" y="5162"/>
                  <a:pt x="23243" y="5095"/>
                  <a:pt x="22932" y="5095"/>
                </a:cubicBezTo>
                <a:cubicBezTo>
                  <a:pt x="20955" y="5095"/>
                  <a:pt x="19586" y="7832"/>
                  <a:pt x="19586" y="7832"/>
                </a:cubicBezTo>
                <a:cubicBezTo>
                  <a:pt x="19586" y="7832"/>
                  <a:pt x="20398" y="160"/>
                  <a:pt x="16078" y="3"/>
                </a:cubicBezTo>
                <a:cubicBezTo>
                  <a:pt x="16028" y="2"/>
                  <a:pt x="15980" y="1"/>
                  <a:pt x="159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8" name="Google Shape;1888;p32"/>
          <p:cNvSpPr/>
          <p:nvPr/>
        </p:nvSpPr>
        <p:spPr>
          <a:xfrm>
            <a:off x="7034747" y="4611813"/>
            <a:ext cx="2241425" cy="531700"/>
          </a:xfrm>
          <a:custGeom>
            <a:avLst/>
            <a:gdLst/>
            <a:ahLst/>
            <a:cxnLst/>
            <a:rect l="l" t="t" r="r" b="b"/>
            <a:pathLst>
              <a:path w="89657" h="21268" extrusionOk="0">
                <a:moveTo>
                  <a:pt x="50100" y="1"/>
                </a:moveTo>
                <a:cubicBezTo>
                  <a:pt x="49957" y="1"/>
                  <a:pt x="49815" y="3"/>
                  <a:pt x="49673" y="6"/>
                </a:cubicBezTo>
                <a:cubicBezTo>
                  <a:pt x="43834" y="137"/>
                  <a:pt x="38099" y="2938"/>
                  <a:pt x="34433" y="7468"/>
                </a:cubicBezTo>
                <a:cubicBezTo>
                  <a:pt x="32077" y="10375"/>
                  <a:pt x="30244" y="14145"/>
                  <a:pt x="26709" y="15376"/>
                </a:cubicBezTo>
                <a:cubicBezTo>
                  <a:pt x="25903" y="15646"/>
                  <a:pt x="25090" y="15758"/>
                  <a:pt x="24272" y="15758"/>
                </a:cubicBezTo>
                <a:cubicBezTo>
                  <a:pt x="20966" y="15758"/>
                  <a:pt x="17566" y="13942"/>
                  <a:pt x="14167" y="13438"/>
                </a:cubicBezTo>
                <a:cubicBezTo>
                  <a:pt x="13578" y="13350"/>
                  <a:pt x="12987" y="13307"/>
                  <a:pt x="12397" y="13307"/>
                </a:cubicBezTo>
                <a:cubicBezTo>
                  <a:pt x="7235" y="13307"/>
                  <a:pt x="2163" y="16591"/>
                  <a:pt x="1" y="21267"/>
                </a:cubicBezTo>
                <a:lnTo>
                  <a:pt x="89656" y="21267"/>
                </a:lnTo>
                <a:cubicBezTo>
                  <a:pt x="89028" y="18387"/>
                  <a:pt x="85624" y="16292"/>
                  <a:pt x="82482" y="15742"/>
                </a:cubicBezTo>
                <a:cubicBezTo>
                  <a:pt x="78790" y="15062"/>
                  <a:pt x="74731" y="15481"/>
                  <a:pt x="71484" y="13543"/>
                </a:cubicBezTo>
                <a:cubicBezTo>
                  <a:pt x="68840" y="11946"/>
                  <a:pt x="67269" y="9118"/>
                  <a:pt x="65226" y="6814"/>
                </a:cubicBezTo>
                <a:cubicBezTo>
                  <a:pt x="61445" y="2547"/>
                  <a:pt x="55795" y="1"/>
                  <a:pt x="5010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9" name="Google Shape;1889;p32"/>
          <p:cNvSpPr/>
          <p:nvPr/>
        </p:nvSpPr>
        <p:spPr>
          <a:xfrm>
            <a:off x="-329452" y="4689398"/>
            <a:ext cx="1910787" cy="454134"/>
          </a:xfrm>
          <a:custGeom>
            <a:avLst/>
            <a:gdLst/>
            <a:ahLst/>
            <a:cxnLst/>
            <a:rect l="l" t="t" r="r" b="b"/>
            <a:pathLst>
              <a:path w="55329" h="13149" extrusionOk="0">
                <a:moveTo>
                  <a:pt x="30917" y="1"/>
                </a:moveTo>
                <a:cubicBezTo>
                  <a:pt x="30832" y="1"/>
                  <a:pt x="30747" y="2"/>
                  <a:pt x="30662" y="4"/>
                </a:cubicBezTo>
                <a:cubicBezTo>
                  <a:pt x="27075" y="82"/>
                  <a:pt x="23540" y="1810"/>
                  <a:pt x="21262" y="4612"/>
                </a:cubicBezTo>
                <a:cubicBezTo>
                  <a:pt x="19796" y="6419"/>
                  <a:pt x="18670" y="8749"/>
                  <a:pt x="16497" y="9482"/>
                </a:cubicBezTo>
                <a:cubicBezTo>
                  <a:pt x="15987" y="9657"/>
                  <a:pt x="15473" y="9729"/>
                  <a:pt x="14956" y="9729"/>
                </a:cubicBezTo>
                <a:cubicBezTo>
                  <a:pt x="12922" y="9729"/>
                  <a:pt x="10834" y="8617"/>
                  <a:pt x="8746" y="8304"/>
                </a:cubicBezTo>
                <a:cubicBezTo>
                  <a:pt x="8374" y="8246"/>
                  <a:pt x="8000" y="8218"/>
                  <a:pt x="7626" y="8218"/>
                </a:cubicBezTo>
                <a:cubicBezTo>
                  <a:pt x="4453" y="8218"/>
                  <a:pt x="1336" y="10240"/>
                  <a:pt x="1" y="13122"/>
                </a:cubicBezTo>
                <a:lnTo>
                  <a:pt x="1" y="13148"/>
                </a:lnTo>
                <a:lnTo>
                  <a:pt x="55328" y="13148"/>
                </a:lnTo>
                <a:cubicBezTo>
                  <a:pt x="54935" y="11368"/>
                  <a:pt x="52867" y="10058"/>
                  <a:pt x="50929" y="9718"/>
                </a:cubicBezTo>
                <a:cubicBezTo>
                  <a:pt x="48625" y="9299"/>
                  <a:pt x="46111" y="9561"/>
                  <a:pt x="44121" y="8356"/>
                </a:cubicBezTo>
                <a:cubicBezTo>
                  <a:pt x="42498" y="7388"/>
                  <a:pt x="41529" y="5633"/>
                  <a:pt x="40272" y="4219"/>
                </a:cubicBezTo>
                <a:cubicBezTo>
                  <a:pt x="37945" y="1586"/>
                  <a:pt x="34445" y="1"/>
                  <a:pt x="3091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0" name="Google Shape;1890;p32"/>
          <p:cNvSpPr/>
          <p:nvPr/>
        </p:nvSpPr>
        <p:spPr>
          <a:xfrm>
            <a:off x="8016363" y="4611800"/>
            <a:ext cx="2240802" cy="531716"/>
          </a:xfrm>
          <a:custGeom>
            <a:avLst/>
            <a:gdLst/>
            <a:ahLst/>
            <a:cxnLst/>
            <a:rect l="l" t="t" r="r" b="b"/>
            <a:pathLst>
              <a:path w="80910" h="19199" extrusionOk="0">
                <a:moveTo>
                  <a:pt x="35634" y="0"/>
                </a:moveTo>
                <a:cubicBezTo>
                  <a:pt x="30513" y="0"/>
                  <a:pt x="25436" y="2310"/>
                  <a:pt x="22021" y="6159"/>
                </a:cubicBezTo>
                <a:cubicBezTo>
                  <a:pt x="20188" y="8227"/>
                  <a:pt x="18774" y="10793"/>
                  <a:pt x="16391" y="12207"/>
                </a:cubicBezTo>
                <a:cubicBezTo>
                  <a:pt x="13459" y="13962"/>
                  <a:pt x="9793" y="13595"/>
                  <a:pt x="6441" y="14197"/>
                </a:cubicBezTo>
                <a:cubicBezTo>
                  <a:pt x="3613" y="14695"/>
                  <a:pt x="550" y="16606"/>
                  <a:pt x="0" y="19198"/>
                </a:cubicBezTo>
                <a:lnTo>
                  <a:pt x="80910" y="19198"/>
                </a:lnTo>
                <a:cubicBezTo>
                  <a:pt x="78937" y="14972"/>
                  <a:pt x="74374" y="12008"/>
                  <a:pt x="69714" y="12008"/>
                </a:cubicBezTo>
                <a:cubicBezTo>
                  <a:pt x="69178" y="12008"/>
                  <a:pt x="68641" y="12048"/>
                  <a:pt x="68106" y="12129"/>
                </a:cubicBezTo>
                <a:cubicBezTo>
                  <a:pt x="65055" y="12588"/>
                  <a:pt x="62005" y="14215"/>
                  <a:pt x="59034" y="14215"/>
                </a:cubicBezTo>
                <a:cubicBezTo>
                  <a:pt x="58282" y="14215"/>
                  <a:pt x="57535" y="14111"/>
                  <a:pt x="56794" y="13857"/>
                </a:cubicBezTo>
                <a:cubicBezTo>
                  <a:pt x="53599" y="12757"/>
                  <a:pt x="51950" y="9353"/>
                  <a:pt x="49829" y="6735"/>
                </a:cubicBezTo>
                <a:cubicBezTo>
                  <a:pt x="46503" y="2624"/>
                  <a:pt x="41345" y="110"/>
                  <a:pt x="36056" y="5"/>
                </a:cubicBezTo>
                <a:cubicBezTo>
                  <a:pt x="35915" y="2"/>
                  <a:pt x="35775" y="0"/>
                  <a:pt x="3563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91" name="Google Shape;1891;p32"/>
          <p:cNvGrpSpPr/>
          <p:nvPr/>
        </p:nvGrpSpPr>
        <p:grpSpPr>
          <a:xfrm>
            <a:off x="8346078" y="1705672"/>
            <a:ext cx="477513" cy="852888"/>
            <a:chOff x="8159300" y="1511300"/>
            <a:chExt cx="477513" cy="852888"/>
          </a:xfrm>
        </p:grpSpPr>
        <p:sp>
          <p:nvSpPr>
            <p:cNvPr id="1892" name="Google Shape;1892;p32"/>
            <p:cNvSpPr/>
            <p:nvPr/>
          </p:nvSpPr>
          <p:spPr>
            <a:xfrm>
              <a:off x="8524213" y="1511300"/>
              <a:ext cx="112600" cy="111950"/>
            </a:xfrm>
            <a:custGeom>
              <a:avLst/>
              <a:gdLst/>
              <a:ahLst/>
              <a:cxnLst/>
              <a:rect l="l" t="t" r="r" b="b"/>
              <a:pathLst>
                <a:path w="4504" h="4478" extrusionOk="0">
                  <a:moveTo>
                    <a:pt x="2252" y="0"/>
                  </a:moveTo>
                  <a:cubicBezTo>
                    <a:pt x="1021" y="0"/>
                    <a:pt x="0" y="995"/>
                    <a:pt x="0" y="2252"/>
                  </a:cubicBezTo>
                  <a:cubicBezTo>
                    <a:pt x="0" y="3483"/>
                    <a:pt x="1021" y="4478"/>
                    <a:pt x="2252" y="4478"/>
                  </a:cubicBezTo>
                  <a:cubicBezTo>
                    <a:pt x="3509" y="4478"/>
                    <a:pt x="4504" y="3483"/>
                    <a:pt x="4504" y="2252"/>
                  </a:cubicBezTo>
                  <a:cubicBezTo>
                    <a:pt x="4504" y="995"/>
                    <a:pt x="3509" y="0"/>
                    <a:pt x="22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32"/>
            <p:cNvSpPr/>
            <p:nvPr/>
          </p:nvSpPr>
          <p:spPr>
            <a:xfrm>
              <a:off x="8159300" y="2204038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94" name="Google Shape;1894;p32"/>
          <p:cNvGrpSpPr/>
          <p:nvPr/>
        </p:nvGrpSpPr>
        <p:grpSpPr>
          <a:xfrm>
            <a:off x="320410" y="320425"/>
            <a:ext cx="454405" cy="3568243"/>
            <a:chOff x="290958" y="420413"/>
            <a:chExt cx="454405" cy="3568243"/>
          </a:xfrm>
        </p:grpSpPr>
        <p:sp>
          <p:nvSpPr>
            <p:cNvPr id="1895" name="Google Shape;1895;p32"/>
            <p:cNvSpPr/>
            <p:nvPr/>
          </p:nvSpPr>
          <p:spPr>
            <a:xfrm>
              <a:off x="643238" y="1348198"/>
              <a:ext cx="53050" cy="52400"/>
            </a:xfrm>
            <a:custGeom>
              <a:avLst/>
              <a:gdLst/>
              <a:ahLst/>
              <a:cxnLst/>
              <a:rect l="l" t="t" r="r" b="b"/>
              <a:pathLst>
                <a:path w="2122" h="2096" extrusionOk="0">
                  <a:moveTo>
                    <a:pt x="1074" y="1"/>
                  </a:moveTo>
                  <a:cubicBezTo>
                    <a:pt x="498" y="1"/>
                    <a:pt x="0" y="472"/>
                    <a:pt x="0" y="1048"/>
                  </a:cubicBezTo>
                  <a:cubicBezTo>
                    <a:pt x="0" y="1624"/>
                    <a:pt x="498" y="2095"/>
                    <a:pt x="1074" y="2095"/>
                  </a:cubicBezTo>
                  <a:cubicBezTo>
                    <a:pt x="1650" y="2095"/>
                    <a:pt x="2121" y="1624"/>
                    <a:pt x="2121" y="1048"/>
                  </a:cubicBezTo>
                  <a:cubicBezTo>
                    <a:pt x="2121" y="472"/>
                    <a:pt x="1650" y="1"/>
                    <a:pt x="10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32"/>
            <p:cNvSpPr/>
            <p:nvPr/>
          </p:nvSpPr>
          <p:spPr>
            <a:xfrm>
              <a:off x="659588" y="420413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32"/>
            <p:cNvSpPr/>
            <p:nvPr/>
          </p:nvSpPr>
          <p:spPr>
            <a:xfrm>
              <a:off x="343653" y="3004608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32"/>
            <p:cNvSpPr/>
            <p:nvPr/>
          </p:nvSpPr>
          <p:spPr>
            <a:xfrm>
              <a:off x="290958" y="3826930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" y="334150"/>
            <a:ext cx="9177679" cy="4483500"/>
            <a:chOff x="176375" y="334150"/>
            <a:chExt cx="8717400" cy="448350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176375" y="3341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176375" y="6544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176375" y="9746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176375" y="12949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176375" y="16151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176375" y="19354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176375" y="22556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76375" y="25759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176375" y="28961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176375" y="32164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176375" y="35366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176375" y="38569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2"/>
            <p:cNvCxnSpPr/>
            <p:nvPr/>
          </p:nvCxnSpPr>
          <p:spPr>
            <a:xfrm>
              <a:off x="176375" y="41771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2"/>
            <p:cNvCxnSpPr/>
            <p:nvPr/>
          </p:nvCxnSpPr>
          <p:spPr>
            <a:xfrm>
              <a:off x="176375" y="44974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2"/>
            <p:cNvCxnSpPr/>
            <p:nvPr/>
          </p:nvCxnSpPr>
          <p:spPr>
            <a:xfrm>
              <a:off x="176375" y="48176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5" name="Google Shape;25;p2"/>
          <p:cNvGrpSpPr/>
          <p:nvPr/>
        </p:nvGrpSpPr>
        <p:grpSpPr>
          <a:xfrm rot="-9031910">
            <a:off x="4529869" y="4398559"/>
            <a:ext cx="711894" cy="1081165"/>
            <a:chOff x="-876762" y="1902065"/>
            <a:chExt cx="506742" cy="769597"/>
          </a:xfrm>
        </p:grpSpPr>
        <p:sp>
          <p:nvSpPr>
            <p:cNvPr id="26" name="Google Shape;26;p2"/>
            <p:cNvSpPr/>
            <p:nvPr/>
          </p:nvSpPr>
          <p:spPr>
            <a:xfrm>
              <a:off x="-876762" y="1902065"/>
              <a:ext cx="472466" cy="600240"/>
            </a:xfrm>
            <a:custGeom>
              <a:avLst/>
              <a:gdLst/>
              <a:ahLst/>
              <a:cxnLst/>
              <a:rect l="l" t="t" r="r" b="b"/>
              <a:pathLst>
                <a:path w="6397" h="8127" extrusionOk="0">
                  <a:moveTo>
                    <a:pt x="2247" y="1"/>
                  </a:moveTo>
                  <a:cubicBezTo>
                    <a:pt x="2090" y="1"/>
                    <a:pt x="1932" y="38"/>
                    <a:pt x="1785" y="116"/>
                  </a:cubicBezTo>
                  <a:lnTo>
                    <a:pt x="643" y="740"/>
                  </a:lnTo>
                  <a:cubicBezTo>
                    <a:pt x="179" y="990"/>
                    <a:pt x="1" y="1579"/>
                    <a:pt x="259" y="2052"/>
                  </a:cubicBezTo>
                  <a:lnTo>
                    <a:pt x="3551" y="8127"/>
                  </a:lnTo>
                  <a:lnTo>
                    <a:pt x="6397" y="6583"/>
                  </a:lnTo>
                  <a:lnTo>
                    <a:pt x="3105" y="508"/>
                  </a:lnTo>
                  <a:cubicBezTo>
                    <a:pt x="2927" y="183"/>
                    <a:pt x="2592" y="1"/>
                    <a:pt x="2247" y="1"/>
                  </a:cubicBezTo>
                  <a:close/>
                </a:path>
              </a:pathLst>
            </a:custGeom>
            <a:solidFill>
              <a:srgbClr val="F7B1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-623057" y="2373129"/>
              <a:ext cx="251706" cy="189814"/>
            </a:xfrm>
            <a:custGeom>
              <a:avLst/>
              <a:gdLst/>
              <a:ahLst/>
              <a:cxnLst/>
              <a:rect l="l" t="t" r="r" b="b"/>
              <a:pathLst>
                <a:path w="3408" h="2570" extrusionOk="0">
                  <a:moveTo>
                    <a:pt x="2846" y="0"/>
                  </a:moveTo>
                  <a:lnTo>
                    <a:pt x="0" y="1544"/>
                  </a:lnTo>
                  <a:lnTo>
                    <a:pt x="562" y="2570"/>
                  </a:lnTo>
                  <a:lnTo>
                    <a:pt x="3408" y="1026"/>
                  </a:lnTo>
                  <a:lnTo>
                    <a:pt x="284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-802977" y="1974815"/>
              <a:ext cx="266921" cy="350380"/>
            </a:xfrm>
            <a:custGeom>
              <a:avLst/>
              <a:gdLst/>
              <a:ahLst/>
              <a:cxnLst/>
              <a:rect l="l" t="t" r="r" b="b"/>
              <a:pathLst>
                <a:path w="3614" h="4744" extrusionOk="0">
                  <a:moveTo>
                    <a:pt x="1066" y="0"/>
                  </a:moveTo>
                  <a:cubicBezTo>
                    <a:pt x="950" y="0"/>
                    <a:pt x="833" y="28"/>
                    <a:pt x="723" y="85"/>
                  </a:cubicBezTo>
                  <a:lnTo>
                    <a:pt x="482" y="219"/>
                  </a:lnTo>
                  <a:cubicBezTo>
                    <a:pt x="135" y="406"/>
                    <a:pt x="1" y="852"/>
                    <a:pt x="188" y="1209"/>
                  </a:cubicBezTo>
                  <a:lnTo>
                    <a:pt x="1901" y="4358"/>
                  </a:lnTo>
                  <a:cubicBezTo>
                    <a:pt x="2036" y="4603"/>
                    <a:pt x="2284" y="4743"/>
                    <a:pt x="2542" y="4743"/>
                  </a:cubicBezTo>
                  <a:cubicBezTo>
                    <a:pt x="2660" y="4743"/>
                    <a:pt x="2779" y="4714"/>
                    <a:pt x="2891" y="4653"/>
                  </a:cubicBezTo>
                  <a:lnTo>
                    <a:pt x="3123" y="4528"/>
                  </a:lnTo>
                  <a:cubicBezTo>
                    <a:pt x="3480" y="4332"/>
                    <a:pt x="3614" y="3886"/>
                    <a:pt x="3417" y="3538"/>
                  </a:cubicBezTo>
                  <a:lnTo>
                    <a:pt x="1714" y="380"/>
                  </a:lnTo>
                  <a:cubicBezTo>
                    <a:pt x="1578" y="139"/>
                    <a:pt x="1326" y="0"/>
                    <a:pt x="10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-665230" y="2294692"/>
              <a:ext cx="240554" cy="169429"/>
            </a:xfrm>
            <a:custGeom>
              <a:avLst/>
              <a:gdLst/>
              <a:ahLst/>
              <a:cxnLst/>
              <a:rect l="l" t="t" r="r" b="b"/>
              <a:pathLst>
                <a:path w="3257" h="2294" extrusionOk="0">
                  <a:moveTo>
                    <a:pt x="2846" y="1"/>
                  </a:moveTo>
                  <a:lnTo>
                    <a:pt x="0" y="1544"/>
                  </a:lnTo>
                  <a:lnTo>
                    <a:pt x="402" y="2293"/>
                  </a:lnTo>
                  <a:lnTo>
                    <a:pt x="3256" y="750"/>
                  </a:lnTo>
                  <a:lnTo>
                    <a:pt x="28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-559834" y="2460724"/>
              <a:ext cx="189814" cy="210937"/>
            </a:xfrm>
            <a:custGeom>
              <a:avLst/>
              <a:gdLst/>
              <a:ahLst/>
              <a:cxnLst/>
              <a:rect l="l" t="t" r="r" b="b"/>
              <a:pathLst>
                <a:path w="2570" h="2856" extrusionOk="0">
                  <a:moveTo>
                    <a:pt x="2258" y="1"/>
                  </a:moveTo>
                  <a:lnTo>
                    <a:pt x="1" y="1223"/>
                  </a:lnTo>
                  <a:lnTo>
                    <a:pt x="1919" y="2855"/>
                  </a:lnTo>
                  <a:lnTo>
                    <a:pt x="2570" y="2499"/>
                  </a:lnTo>
                  <a:lnTo>
                    <a:pt x="2258" y="1"/>
                  </a:lnTo>
                  <a:close/>
                </a:path>
              </a:pathLst>
            </a:custGeom>
            <a:solidFill>
              <a:srgbClr val="F7B1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" name="Google Shape;31;p2"/>
          <p:cNvGrpSpPr/>
          <p:nvPr/>
        </p:nvGrpSpPr>
        <p:grpSpPr>
          <a:xfrm rot="-5176902">
            <a:off x="3268239" y="4641479"/>
            <a:ext cx="1166394" cy="500188"/>
            <a:chOff x="-1963948" y="2372267"/>
            <a:chExt cx="830317" cy="356067"/>
          </a:xfrm>
        </p:grpSpPr>
        <p:sp>
          <p:nvSpPr>
            <p:cNvPr id="32" name="Google Shape;32;p2"/>
            <p:cNvSpPr/>
            <p:nvPr/>
          </p:nvSpPr>
          <p:spPr>
            <a:xfrm>
              <a:off x="-1963948" y="2372267"/>
              <a:ext cx="612205" cy="341591"/>
            </a:xfrm>
            <a:custGeom>
              <a:avLst/>
              <a:gdLst/>
              <a:ahLst/>
              <a:cxnLst/>
              <a:rect l="l" t="t" r="r" b="b"/>
              <a:pathLst>
                <a:path w="8289" h="4625" extrusionOk="0">
                  <a:moveTo>
                    <a:pt x="1336" y="1"/>
                  </a:moveTo>
                  <a:cubicBezTo>
                    <a:pt x="884" y="1"/>
                    <a:pt x="478" y="311"/>
                    <a:pt x="385" y="770"/>
                  </a:cubicBezTo>
                  <a:lnTo>
                    <a:pt x="108" y="2037"/>
                  </a:lnTo>
                  <a:cubicBezTo>
                    <a:pt x="1" y="2563"/>
                    <a:pt x="331" y="3081"/>
                    <a:pt x="857" y="3188"/>
                  </a:cubicBezTo>
                  <a:lnTo>
                    <a:pt x="7620" y="4624"/>
                  </a:lnTo>
                  <a:lnTo>
                    <a:pt x="8289" y="1457"/>
                  </a:lnTo>
                  <a:lnTo>
                    <a:pt x="1535" y="21"/>
                  </a:lnTo>
                  <a:cubicBezTo>
                    <a:pt x="1469" y="7"/>
                    <a:pt x="1402" y="1"/>
                    <a:pt x="1336" y="1"/>
                  </a:cubicBezTo>
                  <a:close/>
                </a:path>
              </a:pathLst>
            </a:custGeom>
            <a:solidFill>
              <a:srgbClr val="6BEC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-1418353" y="2476554"/>
              <a:ext cx="134495" cy="251780"/>
            </a:xfrm>
            <a:custGeom>
              <a:avLst/>
              <a:gdLst/>
              <a:ahLst/>
              <a:cxnLst/>
              <a:rect l="l" t="t" r="r" b="b"/>
              <a:pathLst>
                <a:path w="1821" h="3409" extrusionOk="0">
                  <a:moveTo>
                    <a:pt x="670" y="0"/>
                  </a:moveTo>
                  <a:lnTo>
                    <a:pt x="1" y="3167"/>
                  </a:lnTo>
                  <a:lnTo>
                    <a:pt x="1142" y="3408"/>
                  </a:lnTo>
                  <a:lnTo>
                    <a:pt x="1820" y="241"/>
                  </a:lnTo>
                  <a:lnTo>
                    <a:pt x="67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-1895407" y="2435933"/>
              <a:ext cx="380957" cy="182354"/>
            </a:xfrm>
            <a:custGeom>
              <a:avLst/>
              <a:gdLst/>
              <a:ahLst/>
              <a:cxnLst/>
              <a:rect l="l" t="t" r="r" b="b"/>
              <a:pathLst>
                <a:path w="5158" h="2469" extrusionOk="0">
                  <a:moveTo>
                    <a:pt x="852" y="0"/>
                  </a:moveTo>
                  <a:cubicBezTo>
                    <a:pt x="515" y="0"/>
                    <a:pt x="213" y="234"/>
                    <a:pt x="135" y="577"/>
                  </a:cubicBezTo>
                  <a:lnTo>
                    <a:pt x="81" y="845"/>
                  </a:lnTo>
                  <a:cubicBezTo>
                    <a:pt x="1" y="1237"/>
                    <a:pt x="251" y="1621"/>
                    <a:pt x="643" y="1710"/>
                  </a:cubicBezTo>
                  <a:lnTo>
                    <a:pt x="4149" y="2451"/>
                  </a:lnTo>
                  <a:cubicBezTo>
                    <a:pt x="4202" y="2463"/>
                    <a:pt x="4254" y="2468"/>
                    <a:pt x="4306" y="2468"/>
                  </a:cubicBezTo>
                  <a:cubicBezTo>
                    <a:pt x="4641" y="2468"/>
                    <a:pt x="4945" y="2229"/>
                    <a:pt x="5014" y="1889"/>
                  </a:cubicBezTo>
                  <a:lnTo>
                    <a:pt x="5077" y="1630"/>
                  </a:lnTo>
                  <a:cubicBezTo>
                    <a:pt x="5157" y="1237"/>
                    <a:pt x="4907" y="845"/>
                    <a:pt x="4515" y="765"/>
                  </a:cubicBezTo>
                  <a:lnTo>
                    <a:pt x="1000" y="15"/>
                  </a:lnTo>
                  <a:cubicBezTo>
                    <a:pt x="950" y="5"/>
                    <a:pt x="901" y="0"/>
                    <a:pt x="8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-1505284" y="2458090"/>
              <a:ext cx="111377" cy="247201"/>
            </a:xfrm>
            <a:custGeom>
              <a:avLst/>
              <a:gdLst/>
              <a:ahLst/>
              <a:cxnLst/>
              <a:rect l="l" t="t" r="r" b="b"/>
              <a:pathLst>
                <a:path w="1508" h="3347" extrusionOk="0">
                  <a:moveTo>
                    <a:pt x="669" y="1"/>
                  </a:moveTo>
                  <a:lnTo>
                    <a:pt x="0" y="3168"/>
                  </a:lnTo>
                  <a:lnTo>
                    <a:pt x="830" y="3346"/>
                  </a:lnTo>
                  <a:lnTo>
                    <a:pt x="1508" y="179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-1328762" y="2518727"/>
              <a:ext cx="195132" cy="185235"/>
            </a:xfrm>
            <a:custGeom>
              <a:avLst/>
              <a:gdLst/>
              <a:ahLst/>
              <a:cxnLst/>
              <a:rect l="l" t="t" r="r" b="b"/>
              <a:pathLst>
                <a:path w="2642" h="2508" extrusionOk="0">
                  <a:moveTo>
                    <a:pt x="536" y="0"/>
                  </a:moveTo>
                  <a:lnTo>
                    <a:pt x="1" y="2507"/>
                  </a:lnTo>
                  <a:lnTo>
                    <a:pt x="2490" y="2106"/>
                  </a:lnTo>
                  <a:lnTo>
                    <a:pt x="2641" y="1383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6BEC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" name="Google Shape;37;p2"/>
          <p:cNvGrpSpPr/>
          <p:nvPr/>
        </p:nvGrpSpPr>
        <p:grpSpPr>
          <a:xfrm rot="5248713">
            <a:off x="1417753" y="4598435"/>
            <a:ext cx="1131110" cy="633200"/>
            <a:chOff x="-184278" y="2226764"/>
            <a:chExt cx="805198" cy="450753"/>
          </a:xfrm>
        </p:grpSpPr>
        <p:sp>
          <p:nvSpPr>
            <p:cNvPr id="38" name="Google Shape;38;p2"/>
            <p:cNvSpPr/>
            <p:nvPr/>
          </p:nvSpPr>
          <p:spPr>
            <a:xfrm>
              <a:off x="4136" y="2226764"/>
              <a:ext cx="616784" cy="423720"/>
            </a:xfrm>
            <a:custGeom>
              <a:avLst/>
              <a:gdLst/>
              <a:ahLst/>
              <a:cxnLst/>
              <a:rect l="l" t="t" r="r" b="b"/>
              <a:pathLst>
                <a:path w="8351" h="5737" extrusionOk="0">
                  <a:moveTo>
                    <a:pt x="6751" y="1"/>
                  </a:moveTo>
                  <a:cubicBezTo>
                    <a:pt x="6624" y="1"/>
                    <a:pt x="6495" y="27"/>
                    <a:pt x="6370" y="81"/>
                  </a:cubicBezTo>
                  <a:lnTo>
                    <a:pt x="1" y="2748"/>
                  </a:lnTo>
                  <a:lnTo>
                    <a:pt x="1250" y="5737"/>
                  </a:lnTo>
                  <a:lnTo>
                    <a:pt x="7619" y="3060"/>
                  </a:lnTo>
                  <a:cubicBezTo>
                    <a:pt x="8119" y="2855"/>
                    <a:pt x="8351" y="2284"/>
                    <a:pt x="8146" y="1794"/>
                  </a:cubicBezTo>
                  <a:lnTo>
                    <a:pt x="7637" y="598"/>
                  </a:lnTo>
                  <a:cubicBezTo>
                    <a:pt x="7484" y="225"/>
                    <a:pt x="7126" y="1"/>
                    <a:pt x="6751" y="1"/>
                  </a:cubicBezTo>
                  <a:close/>
                </a:path>
              </a:pathLst>
            </a:custGeom>
            <a:solidFill>
              <a:srgbClr val="FDEE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-59752" y="2423078"/>
              <a:ext cx="172679" cy="254439"/>
            </a:xfrm>
            <a:custGeom>
              <a:avLst/>
              <a:gdLst/>
              <a:ahLst/>
              <a:cxnLst/>
              <a:rect l="l" t="t" r="r" b="b"/>
              <a:pathLst>
                <a:path w="2338" h="3445" extrusionOk="0">
                  <a:moveTo>
                    <a:pt x="1080" y="1"/>
                  </a:moveTo>
                  <a:lnTo>
                    <a:pt x="1" y="456"/>
                  </a:lnTo>
                  <a:lnTo>
                    <a:pt x="1249" y="3444"/>
                  </a:lnTo>
                  <a:lnTo>
                    <a:pt x="2338" y="2989"/>
                  </a:lnTo>
                  <a:lnTo>
                    <a:pt x="108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72830" y="2295821"/>
              <a:ext cx="374310" cy="228589"/>
            </a:xfrm>
            <a:custGeom>
              <a:avLst/>
              <a:gdLst/>
              <a:ahLst/>
              <a:cxnLst/>
              <a:rect l="l" t="t" r="r" b="b"/>
              <a:pathLst>
                <a:path w="5068" h="3095" extrusionOk="0">
                  <a:moveTo>
                    <a:pt x="4137" y="0"/>
                  </a:moveTo>
                  <a:cubicBezTo>
                    <a:pt x="4043" y="0"/>
                    <a:pt x="3947" y="18"/>
                    <a:pt x="3855" y="56"/>
                  </a:cubicBezTo>
                  <a:lnTo>
                    <a:pt x="545" y="1447"/>
                  </a:lnTo>
                  <a:cubicBezTo>
                    <a:pt x="179" y="1599"/>
                    <a:pt x="1" y="2027"/>
                    <a:pt x="161" y="2402"/>
                  </a:cubicBezTo>
                  <a:lnTo>
                    <a:pt x="259" y="2652"/>
                  </a:lnTo>
                  <a:cubicBezTo>
                    <a:pt x="380" y="2926"/>
                    <a:pt x="650" y="3094"/>
                    <a:pt x="932" y="3094"/>
                  </a:cubicBezTo>
                  <a:cubicBezTo>
                    <a:pt x="1026" y="3094"/>
                    <a:pt x="1122" y="3076"/>
                    <a:pt x="1214" y="3035"/>
                  </a:cubicBezTo>
                  <a:lnTo>
                    <a:pt x="4524" y="1652"/>
                  </a:lnTo>
                  <a:cubicBezTo>
                    <a:pt x="4898" y="1492"/>
                    <a:pt x="5068" y="1064"/>
                    <a:pt x="4916" y="698"/>
                  </a:cubicBezTo>
                  <a:lnTo>
                    <a:pt x="4809" y="448"/>
                  </a:lnTo>
                  <a:cubicBezTo>
                    <a:pt x="4695" y="166"/>
                    <a:pt x="4424" y="0"/>
                    <a:pt x="41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3724" y="2388808"/>
              <a:ext cx="150965" cy="245207"/>
            </a:xfrm>
            <a:custGeom>
              <a:avLst/>
              <a:gdLst/>
              <a:ahLst/>
              <a:cxnLst/>
              <a:rect l="l" t="t" r="r" b="b"/>
              <a:pathLst>
                <a:path w="2044" h="3320" extrusionOk="0">
                  <a:moveTo>
                    <a:pt x="794" y="1"/>
                  </a:moveTo>
                  <a:lnTo>
                    <a:pt x="0" y="331"/>
                  </a:lnTo>
                  <a:lnTo>
                    <a:pt x="1258" y="3320"/>
                  </a:lnTo>
                  <a:lnTo>
                    <a:pt x="2043" y="2989"/>
                  </a:lnTo>
                  <a:lnTo>
                    <a:pt x="79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-184278" y="2479801"/>
              <a:ext cx="207613" cy="179917"/>
            </a:xfrm>
            <a:custGeom>
              <a:avLst/>
              <a:gdLst/>
              <a:ahLst/>
              <a:cxnLst/>
              <a:rect l="l" t="t" r="r" b="b"/>
              <a:pathLst>
                <a:path w="2811" h="2436" extrusionOk="0">
                  <a:moveTo>
                    <a:pt x="1820" y="0"/>
                  </a:moveTo>
                  <a:lnTo>
                    <a:pt x="0" y="1749"/>
                  </a:lnTo>
                  <a:lnTo>
                    <a:pt x="295" y="2435"/>
                  </a:lnTo>
                  <a:lnTo>
                    <a:pt x="2811" y="2364"/>
                  </a:lnTo>
                  <a:lnTo>
                    <a:pt x="1820" y="0"/>
                  </a:lnTo>
                  <a:close/>
                </a:path>
              </a:pathLst>
            </a:custGeom>
            <a:solidFill>
              <a:srgbClr val="FDEE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2"/>
          <p:cNvGrpSpPr/>
          <p:nvPr/>
        </p:nvGrpSpPr>
        <p:grpSpPr>
          <a:xfrm rot="-4949399">
            <a:off x="2302924" y="4702641"/>
            <a:ext cx="1165455" cy="377862"/>
            <a:chOff x="-1760999" y="1531077"/>
            <a:chExt cx="829653" cy="268989"/>
          </a:xfrm>
        </p:grpSpPr>
        <p:sp>
          <p:nvSpPr>
            <p:cNvPr id="44" name="Google Shape;44;p2"/>
            <p:cNvSpPr/>
            <p:nvPr/>
          </p:nvSpPr>
          <p:spPr>
            <a:xfrm>
              <a:off x="-1760999" y="1534327"/>
              <a:ext cx="592411" cy="265739"/>
            </a:xfrm>
            <a:custGeom>
              <a:avLst/>
              <a:gdLst/>
              <a:ahLst/>
              <a:cxnLst/>
              <a:rect l="l" t="t" r="r" b="b"/>
              <a:pathLst>
                <a:path w="8021" h="3598" extrusionOk="0">
                  <a:moveTo>
                    <a:pt x="7851" y="1"/>
                  </a:moveTo>
                  <a:lnTo>
                    <a:pt x="955" y="367"/>
                  </a:lnTo>
                  <a:cubicBezTo>
                    <a:pt x="420" y="393"/>
                    <a:pt x="1" y="848"/>
                    <a:pt x="36" y="1384"/>
                  </a:cubicBezTo>
                  <a:lnTo>
                    <a:pt x="99" y="2677"/>
                  </a:lnTo>
                  <a:cubicBezTo>
                    <a:pt x="125" y="3196"/>
                    <a:pt x="561" y="3597"/>
                    <a:pt x="1075" y="3597"/>
                  </a:cubicBezTo>
                  <a:cubicBezTo>
                    <a:pt x="1092" y="3597"/>
                    <a:pt x="1108" y="3597"/>
                    <a:pt x="1125" y="3596"/>
                  </a:cubicBezTo>
                  <a:lnTo>
                    <a:pt x="8021" y="3239"/>
                  </a:lnTo>
                  <a:lnTo>
                    <a:pt x="7851" y="1"/>
                  </a:lnTo>
                  <a:close/>
                </a:path>
              </a:pathLst>
            </a:custGeom>
            <a:solidFill>
              <a:srgbClr val="7BE1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-1198269" y="1531077"/>
              <a:ext cx="98895" cy="243213"/>
            </a:xfrm>
            <a:custGeom>
              <a:avLst/>
              <a:gdLst/>
              <a:ahLst/>
              <a:cxnLst/>
              <a:rect l="l" t="t" r="r" b="b"/>
              <a:pathLst>
                <a:path w="1339" h="3293" extrusionOk="0">
                  <a:moveTo>
                    <a:pt x="1169" y="0"/>
                  </a:moveTo>
                  <a:lnTo>
                    <a:pt x="0" y="63"/>
                  </a:lnTo>
                  <a:lnTo>
                    <a:pt x="170" y="3292"/>
                  </a:lnTo>
                  <a:lnTo>
                    <a:pt x="1338" y="3230"/>
                  </a:lnTo>
                  <a:lnTo>
                    <a:pt x="116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-1698367" y="1600799"/>
              <a:ext cx="376230" cy="141289"/>
            </a:xfrm>
            <a:custGeom>
              <a:avLst/>
              <a:gdLst/>
              <a:ahLst/>
              <a:cxnLst/>
              <a:rect l="l" t="t" r="r" b="b"/>
              <a:pathLst>
                <a:path w="5094" h="1913" extrusionOk="0">
                  <a:moveTo>
                    <a:pt x="4339" y="0"/>
                  </a:moveTo>
                  <a:cubicBezTo>
                    <a:pt x="4323" y="0"/>
                    <a:pt x="4307" y="1"/>
                    <a:pt x="4291" y="2"/>
                  </a:cubicBezTo>
                  <a:lnTo>
                    <a:pt x="714" y="189"/>
                  </a:lnTo>
                  <a:cubicBezTo>
                    <a:pt x="303" y="207"/>
                    <a:pt x="0" y="555"/>
                    <a:pt x="18" y="956"/>
                  </a:cubicBezTo>
                  <a:lnTo>
                    <a:pt x="36" y="1224"/>
                  </a:lnTo>
                  <a:cubicBezTo>
                    <a:pt x="53" y="1609"/>
                    <a:pt x="374" y="1913"/>
                    <a:pt x="755" y="1913"/>
                  </a:cubicBezTo>
                  <a:cubicBezTo>
                    <a:pt x="771" y="1913"/>
                    <a:pt x="787" y="1912"/>
                    <a:pt x="803" y="1911"/>
                  </a:cubicBezTo>
                  <a:lnTo>
                    <a:pt x="4380" y="1724"/>
                  </a:lnTo>
                  <a:cubicBezTo>
                    <a:pt x="4782" y="1706"/>
                    <a:pt x="5094" y="1367"/>
                    <a:pt x="5076" y="956"/>
                  </a:cubicBezTo>
                  <a:lnTo>
                    <a:pt x="5058" y="689"/>
                  </a:lnTo>
                  <a:cubicBezTo>
                    <a:pt x="5041" y="303"/>
                    <a:pt x="4720" y="0"/>
                    <a:pt x="43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-1287269" y="1536986"/>
              <a:ext cx="75187" cy="241883"/>
            </a:xfrm>
            <a:custGeom>
              <a:avLst/>
              <a:gdLst/>
              <a:ahLst/>
              <a:cxnLst/>
              <a:rect l="l" t="t" r="r" b="b"/>
              <a:pathLst>
                <a:path w="1018" h="3275" extrusionOk="0">
                  <a:moveTo>
                    <a:pt x="848" y="1"/>
                  </a:moveTo>
                  <a:lnTo>
                    <a:pt x="1" y="45"/>
                  </a:lnTo>
                  <a:lnTo>
                    <a:pt x="170" y="3275"/>
                  </a:lnTo>
                  <a:lnTo>
                    <a:pt x="1018" y="3230"/>
                  </a:lnTo>
                  <a:lnTo>
                    <a:pt x="8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-1110673" y="1555450"/>
              <a:ext cx="179326" cy="189149"/>
            </a:xfrm>
            <a:custGeom>
              <a:avLst/>
              <a:gdLst/>
              <a:ahLst/>
              <a:cxnLst/>
              <a:rect l="l" t="t" r="r" b="b"/>
              <a:pathLst>
                <a:path w="2428" h="2561" extrusionOk="0">
                  <a:moveTo>
                    <a:pt x="1" y="0"/>
                  </a:moveTo>
                  <a:lnTo>
                    <a:pt x="134" y="2561"/>
                  </a:lnTo>
                  <a:lnTo>
                    <a:pt x="2427" y="1535"/>
                  </a:lnTo>
                  <a:lnTo>
                    <a:pt x="2391" y="78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BE1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" name="Google Shape;49;p2"/>
          <p:cNvGrpSpPr/>
          <p:nvPr/>
        </p:nvGrpSpPr>
        <p:grpSpPr>
          <a:xfrm rot="2856303">
            <a:off x="6531850" y="4386534"/>
            <a:ext cx="671214" cy="1105236"/>
            <a:chOff x="-950547" y="820788"/>
            <a:chExt cx="477785" cy="786731"/>
          </a:xfrm>
        </p:grpSpPr>
        <p:sp>
          <p:nvSpPr>
            <p:cNvPr id="50" name="Google Shape;50;p2"/>
            <p:cNvSpPr/>
            <p:nvPr/>
          </p:nvSpPr>
          <p:spPr>
            <a:xfrm>
              <a:off x="-920929" y="1002625"/>
              <a:ext cx="448167" cy="604893"/>
            </a:xfrm>
            <a:custGeom>
              <a:avLst/>
              <a:gdLst/>
              <a:ahLst/>
              <a:cxnLst/>
              <a:rect l="l" t="t" r="r" b="b"/>
              <a:pathLst>
                <a:path w="6068" h="8190" extrusionOk="0">
                  <a:moveTo>
                    <a:pt x="2936" y="1"/>
                  </a:moveTo>
                  <a:lnTo>
                    <a:pt x="1" y="1357"/>
                  </a:lnTo>
                  <a:lnTo>
                    <a:pt x="2900" y="7628"/>
                  </a:lnTo>
                  <a:cubicBezTo>
                    <a:pt x="3063" y="7980"/>
                    <a:pt x="3417" y="8189"/>
                    <a:pt x="3787" y="8189"/>
                  </a:cubicBezTo>
                  <a:cubicBezTo>
                    <a:pt x="3923" y="8189"/>
                    <a:pt x="4062" y="8161"/>
                    <a:pt x="4194" y="8101"/>
                  </a:cubicBezTo>
                  <a:lnTo>
                    <a:pt x="5362" y="7557"/>
                  </a:lnTo>
                  <a:cubicBezTo>
                    <a:pt x="5853" y="7334"/>
                    <a:pt x="6067" y="6754"/>
                    <a:pt x="5835" y="6263"/>
                  </a:cubicBezTo>
                  <a:lnTo>
                    <a:pt x="2936" y="1"/>
                  </a:lnTo>
                  <a:close/>
                </a:path>
              </a:pathLst>
            </a:custGeom>
            <a:solidFill>
              <a:srgbClr val="FF8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-950547" y="939403"/>
              <a:ext cx="253701" cy="179252"/>
            </a:xfrm>
            <a:custGeom>
              <a:avLst/>
              <a:gdLst/>
              <a:ahLst/>
              <a:cxnLst/>
              <a:rect l="l" t="t" r="r" b="b"/>
              <a:pathLst>
                <a:path w="3435" h="2427" extrusionOk="0">
                  <a:moveTo>
                    <a:pt x="2944" y="0"/>
                  </a:moveTo>
                  <a:lnTo>
                    <a:pt x="0" y="1365"/>
                  </a:lnTo>
                  <a:lnTo>
                    <a:pt x="500" y="2427"/>
                  </a:lnTo>
                  <a:lnTo>
                    <a:pt x="3435" y="1071"/>
                  </a:lnTo>
                  <a:lnTo>
                    <a:pt x="294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-797659" y="1179367"/>
              <a:ext cx="252371" cy="356732"/>
            </a:xfrm>
            <a:custGeom>
              <a:avLst/>
              <a:gdLst/>
              <a:ahLst/>
              <a:cxnLst/>
              <a:rect l="l" t="t" r="r" b="b"/>
              <a:pathLst>
                <a:path w="3417" h="4830" extrusionOk="0">
                  <a:moveTo>
                    <a:pt x="1080" y="1"/>
                  </a:moveTo>
                  <a:cubicBezTo>
                    <a:pt x="975" y="1"/>
                    <a:pt x="868" y="23"/>
                    <a:pt x="767" y="70"/>
                  </a:cubicBezTo>
                  <a:lnTo>
                    <a:pt x="526" y="177"/>
                  </a:lnTo>
                  <a:cubicBezTo>
                    <a:pt x="161" y="346"/>
                    <a:pt x="0" y="783"/>
                    <a:pt x="170" y="1149"/>
                  </a:cubicBezTo>
                  <a:lnTo>
                    <a:pt x="1677" y="4405"/>
                  </a:lnTo>
                  <a:cubicBezTo>
                    <a:pt x="1801" y="4672"/>
                    <a:pt x="2067" y="4830"/>
                    <a:pt x="2344" y="4830"/>
                  </a:cubicBezTo>
                  <a:cubicBezTo>
                    <a:pt x="2446" y="4830"/>
                    <a:pt x="2551" y="4808"/>
                    <a:pt x="2650" y="4762"/>
                  </a:cubicBezTo>
                  <a:lnTo>
                    <a:pt x="2891" y="4646"/>
                  </a:lnTo>
                  <a:cubicBezTo>
                    <a:pt x="3256" y="4477"/>
                    <a:pt x="3417" y="4040"/>
                    <a:pt x="3247" y="3674"/>
                  </a:cubicBezTo>
                  <a:lnTo>
                    <a:pt x="1740" y="418"/>
                  </a:lnTo>
                  <a:cubicBezTo>
                    <a:pt x="1617" y="153"/>
                    <a:pt x="1354" y="1"/>
                    <a:pt x="10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-903129" y="1041475"/>
              <a:ext cx="243877" cy="158203"/>
            </a:xfrm>
            <a:custGeom>
              <a:avLst/>
              <a:gdLst/>
              <a:ahLst/>
              <a:cxnLst/>
              <a:rect l="l" t="t" r="r" b="b"/>
              <a:pathLst>
                <a:path w="3302" h="2142" extrusionOk="0">
                  <a:moveTo>
                    <a:pt x="2945" y="1"/>
                  </a:moveTo>
                  <a:lnTo>
                    <a:pt x="1" y="1366"/>
                  </a:lnTo>
                  <a:lnTo>
                    <a:pt x="358" y="2142"/>
                  </a:lnTo>
                  <a:lnTo>
                    <a:pt x="3302" y="777"/>
                  </a:lnTo>
                  <a:lnTo>
                    <a:pt x="29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-939320" y="820788"/>
              <a:ext cx="183905" cy="208943"/>
            </a:xfrm>
            <a:custGeom>
              <a:avLst/>
              <a:gdLst/>
              <a:ahLst/>
              <a:cxnLst/>
              <a:rect l="l" t="t" r="r" b="b"/>
              <a:pathLst>
                <a:path w="2490" h="2829" extrusionOk="0">
                  <a:moveTo>
                    <a:pt x="678" y="0"/>
                  </a:moveTo>
                  <a:lnTo>
                    <a:pt x="0" y="313"/>
                  </a:lnTo>
                  <a:lnTo>
                    <a:pt x="161" y="2828"/>
                  </a:lnTo>
                  <a:lnTo>
                    <a:pt x="2489" y="1749"/>
                  </a:lnTo>
                  <a:lnTo>
                    <a:pt x="678" y="0"/>
                  </a:lnTo>
                  <a:close/>
                </a:path>
              </a:pathLst>
            </a:custGeom>
            <a:solidFill>
              <a:srgbClr val="FF8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" name="Google Shape;55;p2"/>
          <p:cNvGrpSpPr/>
          <p:nvPr/>
        </p:nvGrpSpPr>
        <p:grpSpPr>
          <a:xfrm rot="3364818">
            <a:off x="5298458" y="4615295"/>
            <a:ext cx="1123745" cy="647725"/>
            <a:chOff x="-698171" y="351644"/>
            <a:chExt cx="799954" cy="461092"/>
          </a:xfrm>
        </p:grpSpPr>
        <p:sp>
          <p:nvSpPr>
            <p:cNvPr id="56" name="Google Shape;56;p2"/>
            <p:cNvSpPr/>
            <p:nvPr/>
          </p:nvSpPr>
          <p:spPr>
            <a:xfrm>
              <a:off x="-513672" y="380005"/>
              <a:ext cx="615455" cy="432731"/>
            </a:xfrm>
            <a:custGeom>
              <a:avLst/>
              <a:gdLst/>
              <a:ahLst/>
              <a:cxnLst/>
              <a:rect l="l" t="t" r="r" b="b"/>
              <a:pathLst>
                <a:path w="8333" h="5859" extrusionOk="0">
                  <a:moveTo>
                    <a:pt x="1320" y="0"/>
                  </a:moveTo>
                  <a:lnTo>
                    <a:pt x="0" y="2962"/>
                  </a:lnTo>
                  <a:lnTo>
                    <a:pt x="6307" y="5772"/>
                  </a:lnTo>
                  <a:cubicBezTo>
                    <a:pt x="6437" y="5831"/>
                    <a:pt x="6572" y="5859"/>
                    <a:pt x="6705" y="5859"/>
                  </a:cubicBezTo>
                  <a:cubicBezTo>
                    <a:pt x="7075" y="5859"/>
                    <a:pt x="7428" y="5643"/>
                    <a:pt x="7592" y="5281"/>
                  </a:cubicBezTo>
                  <a:lnTo>
                    <a:pt x="8118" y="4095"/>
                  </a:lnTo>
                  <a:cubicBezTo>
                    <a:pt x="8332" y="3604"/>
                    <a:pt x="8118" y="3033"/>
                    <a:pt x="7628" y="2819"/>
                  </a:cubicBezTo>
                  <a:lnTo>
                    <a:pt x="1320" y="0"/>
                  </a:lnTo>
                  <a:close/>
                </a:path>
              </a:pathLst>
            </a:custGeom>
            <a:solidFill>
              <a:srgbClr val="B68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-576969" y="351644"/>
              <a:ext cx="176667" cy="253774"/>
            </a:xfrm>
            <a:custGeom>
              <a:avLst/>
              <a:gdLst/>
              <a:ahLst/>
              <a:cxnLst/>
              <a:rect l="l" t="t" r="r" b="b"/>
              <a:pathLst>
                <a:path w="2392" h="3436" extrusionOk="0">
                  <a:moveTo>
                    <a:pt x="1321" y="1"/>
                  </a:moveTo>
                  <a:lnTo>
                    <a:pt x="1" y="2962"/>
                  </a:lnTo>
                  <a:lnTo>
                    <a:pt x="1071" y="3435"/>
                  </a:lnTo>
                  <a:lnTo>
                    <a:pt x="2391" y="482"/>
                  </a:lnTo>
                  <a:lnTo>
                    <a:pt x="132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-345052" y="509182"/>
              <a:ext cx="373054" cy="233907"/>
            </a:xfrm>
            <a:custGeom>
              <a:avLst/>
              <a:gdLst/>
              <a:ahLst/>
              <a:cxnLst/>
              <a:rect l="l" t="t" r="r" b="b"/>
              <a:pathLst>
                <a:path w="5051" h="3167" extrusionOk="0">
                  <a:moveTo>
                    <a:pt x="946" y="0"/>
                  </a:moveTo>
                  <a:cubicBezTo>
                    <a:pt x="665" y="0"/>
                    <a:pt x="396" y="160"/>
                    <a:pt x="277" y="437"/>
                  </a:cubicBezTo>
                  <a:lnTo>
                    <a:pt x="170" y="678"/>
                  </a:lnTo>
                  <a:cubicBezTo>
                    <a:pt x="1" y="1044"/>
                    <a:pt x="170" y="1481"/>
                    <a:pt x="536" y="1641"/>
                  </a:cubicBezTo>
                  <a:lnTo>
                    <a:pt x="3810" y="3104"/>
                  </a:lnTo>
                  <a:cubicBezTo>
                    <a:pt x="3908" y="3146"/>
                    <a:pt x="4010" y="3166"/>
                    <a:pt x="4109" y="3166"/>
                  </a:cubicBezTo>
                  <a:cubicBezTo>
                    <a:pt x="4390" y="3166"/>
                    <a:pt x="4655" y="3006"/>
                    <a:pt x="4774" y="2730"/>
                  </a:cubicBezTo>
                  <a:lnTo>
                    <a:pt x="4890" y="2489"/>
                  </a:lnTo>
                  <a:cubicBezTo>
                    <a:pt x="5050" y="2123"/>
                    <a:pt x="4890" y="1686"/>
                    <a:pt x="4515" y="1525"/>
                  </a:cubicBezTo>
                  <a:lnTo>
                    <a:pt x="1241" y="62"/>
                  </a:lnTo>
                  <a:cubicBezTo>
                    <a:pt x="1145" y="20"/>
                    <a:pt x="1045" y="0"/>
                    <a:pt x="9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-474157" y="397805"/>
              <a:ext cx="154879" cy="243804"/>
            </a:xfrm>
            <a:custGeom>
              <a:avLst/>
              <a:gdLst/>
              <a:ahLst/>
              <a:cxnLst/>
              <a:rect l="l" t="t" r="r" b="b"/>
              <a:pathLst>
                <a:path w="2097" h="3301" extrusionOk="0">
                  <a:moveTo>
                    <a:pt x="1321" y="0"/>
                  </a:moveTo>
                  <a:lnTo>
                    <a:pt x="0" y="2953"/>
                  </a:lnTo>
                  <a:lnTo>
                    <a:pt x="776" y="3301"/>
                  </a:lnTo>
                  <a:lnTo>
                    <a:pt x="2097" y="348"/>
                  </a:lnTo>
                  <a:lnTo>
                    <a:pt x="132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-698171" y="365455"/>
              <a:ext cx="208278" cy="181985"/>
            </a:xfrm>
            <a:custGeom>
              <a:avLst/>
              <a:gdLst/>
              <a:ahLst/>
              <a:cxnLst/>
              <a:rect l="l" t="t" r="r" b="b"/>
              <a:pathLst>
                <a:path w="2820" h="2464" extrusionOk="0">
                  <a:moveTo>
                    <a:pt x="303" y="1"/>
                  </a:moveTo>
                  <a:lnTo>
                    <a:pt x="0" y="679"/>
                  </a:lnTo>
                  <a:lnTo>
                    <a:pt x="1775" y="2463"/>
                  </a:lnTo>
                  <a:lnTo>
                    <a:pt x="2819" y="126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B68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" name="Google Shape;61;p2"/>
          <p:cNvSpPr/>
          <p:nvPr/>
        </p:nvSpPr>
        <p:spPr>
          <a:xfrm>
            <a:off x="-447231" y="1669063"/>
            <a:ext cx="1681583" cy="3474428"/>
          </a:xfrm>
          <a:custGeom>
            <a:avLst/>
            <a:gdLst/>
            <a:ahLst/>
            <a:cxnLst/>
            <a:rect l="l" t="t" r="r" b="b"/>
            <a:pathLst>
              <a:path w="7388" h="15265" extrusionOk="0">
                <a:moveTo>
                  <a:pt x="1" y="1"/>
                </a:moveTo>
                <a:lnTo>
                  <a:pt x="1" y="15265"/>
                </a:lnTo>
                <a:lnTo>
                  <a:pt x="7387" y="9136"/>
                </a:lnTo>
                <a:lnTo>
                  <a:pt x="1" y="1"/>
                </a:lnTo>
                <a:close/>
              </a:path>
            </a:pathLst>
          </a:custGeom>
          <a:solidFill>
            <a:srgbClr val="F6A049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2"/>
          <p:cNvSpPr/>
          <p:nvPr/>
        </p:nvSpPr>
        <p:spPr>
          <a:xfrm>
            <a:off x="-447681" y="39993"/>
            <a:ext cx="1482424" cy="3251146"/>
          </a:xfrm>
          <a:custGeom>
            <a:avLst/>
            <a:gdLst/>
            <a:ahLst/>
            <a:cxnLst/>
            <a:rect l="l" t="t" r="r" b="b"/>
            <a:pathLst>
              <a:path w="6513" h="14284" extrusionOk="0">
                <a:moveTo>
                  <a:pt x="1" y="1"/>
                </a:moveTo>
                <a:lnTo>
                  <a:pt x="1" y="14283"/>
                </a:lnTo>
                <a:lnTo>
                  <a:pt x="6513" y="5166"/>
                </a:lnTo>
                <a:lnTo>
                  <a:pt x="1" y="1"/>
                </a:lnTo>
                <a:close/>
              </a:path>
            </a:pathLst>
          </a:custGeom>
          <a:solidFill>
            <a:srgbClr val="54CEEA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2"/>
          <p:cNvSpPr/>
          <p:nvPr/>
        </p:nvSpPr>
        <p:spPr>
          <a:xfrm>
            <a:off x="7910103" y="539289"/>
            <a:ext cx="1774903" cy="4664360"/>
          </a:xfrm>
          <a:custGeom>
            <a:avLst/>
            <a:gdLst/>
            <a:ahLst/>
            <a:cxnLst/>
            <a:rect l="l" t="t" r="r" b="b"/>
            <a:pathLst>
              <a:path w="7798" h="20493" extrusionOk="0">
                <a:moveTo>
                  <a:pt x="7753" y="1"/>
                </a:moveTo>
                <a:lnTo>
                  <a:pt x="1" y="15934"/>
                </a:lnTo>
                <a:lnTo>
                  <a:pt x="7798" y="20492"/>
                </a:lnTo>
                <a:lnTo>
                  <a:pt x="7798" y="20492"/>
                </a:lnTo>
                <a:lnTo>
                  <a:pt x="7753" y="1"/>
                </a:lnTo>
                <a:close/>
              </a:path>
            </a:pathLst>
          </a:custGeom>
          <a:solidFill>
            <a:srgbClr val="26E288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2"/>
          <p:cNvSpPr/>
          <p:nvPr/>
        </p:nvSpPr>
        <p:spPr>
          <a:xfrm>
            <a:off x="8243101" y="228602"/>
            <a:ext cx="1441909" cy="4004526"/>
          </a:xfrm>
          <a:custGeom>
            <a:avLst/>
            <a:gdLst/>
            <a:ahLst/>
            <a:cxnLst/>
            <a:rect l="l" t="t" r="r" b="b"/>
            <a:pathLst>
              <a:path w="6335" h="17594" extrusionOk="0">
                <a:moveTo>
                  <a:pt x="6290" y="1"/>
                </a:moveTo>
                <a:lnTo>
                  <a:pt x="1" y="2588"/>
                </a:lnTo>
                <a:lnTo>
                  <a:pt x="6335" y="17593"/>
                </a:lnTo>
                <a:lnTo>
                  <a:pt x="6290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2"/>
          <p:cNvSpPr txBox="1">
            <a:spLocks noGrp="1"/>
          </p:cNvSpPr>
          <p:nvPr>
            <p:ph type="ctrTitle"/>
          </p:nvPr>
        </p:nvSpPr>
        <p:spPr>
          <a:xfrm>
            <a:off x="1409775" y="797721"/>
            <a:ext cx="6272400" cy="246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2"/>
          <p:cNvSpPr txBox="1">
            <a:spLocks noGrp="1"/>
          </p:cNvSpPr>
          <p:nvPr>
            <p:ph type="subTitle" idx="1"/>
          </p:nvPr>
        </p:nvSpPr>
        <p:spPr>
          <a:xfrm>
            <a:off x="2307600" y="3260379"/>
            <a:ext cx="45288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Questrial"/>
                <a:ea typeface="Questrial"/>
                <a:cs typeface="Questrial"/>
                <a:sym typeface="Quest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37087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3"/>
          <p:cNvGrpSpPr/>
          <p:nvPr/>
        </p:nvGrpSpPr>
        <p:grpSpPr>
          <a:xfrm>
            <a:off x="-1" y="334150"/>
            <a:ext cx="9177679" cy="4483500"/>
            <a:chOff x="176375" y="334150"/>
            <a:chExt cx="8717400" cy="4483500"/>
          </a:xfrm>
        </p:grpSpPr>
        <p:cxnSp>
          <p:nvCxnSpPr>
            <p:cNvPr id="69" name="Google Shape;69;p3"/>
            <p:cNvCxnSpPr/>
            <p:nvPr/>
          </p:nvCxnSpPr>
          <p:spPr>
            <a:xfrm>
              <a:off x="176375" y="3341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" name="Google Shape;70;p3"/>
            <p:cNvCxnSpPr/>
            <p:nvPr/>
          </p:nvCxnSpPr>
          <p:spPr>
            <a:xfrm>
              <a:off x="176375" y="6544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" name="Google Shape;71;p3"/>
            <p:cNvCxnSpPr/>
            <p:nvPr/>
          </p:nvCxnSpPr>
          <p:spPr>
            <a:xfrm>
              <a:off x="176375" y="9746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" name="Google Shape;72;p3"/>
            <p:cNvCxnSpPr/>
            <p:nvPr/>
          </p:nvCxnSpPr>
          <p:spPr>
            <a:xfrm>
              <a:off x="176375" y="12949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3"/>
            <p:cNvCxnSpPr/>
            <p:nvPr/>
          </p:nvCxnSpPr>
          <p:spPr>
            <a:xfrm>
              <a:off x="176375" y="16151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3"/>
            <p:cNvCxnSpPr/>
            <p:nvPr/>
          </p:nvCxnSpPr>
          <p:spPr>
            <a:xfrm>
              <a:off x="176375" y="19354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75;p3"/>
            <p:cNvCxnSpPr/>
            <p:nvPr/>
          </p:nvCxnSpPr>
          <p:spPr>
            <a:xfrm>
              <a:off x="176375" y="22556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3"/>
            <p:cNvCxnSpPr/>
            <p:nvPr/>
          </p:nvCxnSpPr>
          <p:spPr>
            <a:xfrm>
              <a:off x="176375" y="25759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3"/>
            <p:cNvCxnSpPr/>
            <p:nvPr/>
          </p:nvCxnSpPr>
          <p:spPr>
            <a:xfrm>
              <a:off x="176375" y="28961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" name="Google Shape;78;p3"/>
            <p:cNvCxnSpPr/>
            <p:nvPr/>
          </p:nvCxnSpPr>
          <p:spPr>
            <a:xfrm>
              <a:off x="176375" y="32164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3"/>
            <p:cNvCxnSpPr/>
            <p:nvPr/>
          </p:nvCxnSpPr>
          <p:spPr>
            <a:xfrm>
              <a:off x="176375" y="35366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3"/>
            <p:cNvCxnSpPr/>
            <p:nvPr/>
          </p:nvCxnSpPr>
          <p:spPr>
            <a:xfrm>
              <a:off x="176375" y="38569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3"/>
            <p:cNvCxnSpPr/>
            <p:nvPr/>
          </p:nvCxnSpPr>
          <p:spPr>
            <a:xfrm>
              <a:off x="176375" y="41771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" name="Google Shape;82;p3"/>
            <p:cNvCxnSpPr/>
            <p:nvPr/>
          </p:nvCxnSpPr>
          <p:spPr>
            <a:xfrm>
              <a:off x="176375" y="44974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3"/>
            <p:cNvCxnSpPr/>
            <p:nvPr/>
          </p:nvCxnSpPr>
          <p:spPr>
            <a:xfrm>
              <a:off x="176375" y="48176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84" name="Google Shape;84;p3"/>
          <p:cNvSpPr/>
          <p:nvPr/>
        </p:nvSpPr>
        <p:spPr>
          <a:xfrm rot="580744">
            <a:off x="-3489114" y="-2151084"/>
            <a:ext cx="11827740" cy="7819598"/>
          </a:xfrm>
          <a:custGeom>
            <a:avLst/>
            <a:gdLst/>
            <a:ahLst/>
            <a:cxnLst/>
            <a:rect l="l" t="t" r="r" b="b"/>
            <a:pathLst>
              <a:path w="2526" h="1670" extrusionOk="0">
                <a:moveTo>
                  <a:pt x="848" y="1"/>
                </a:moveTo>
                <a:lnTo>
                  <a:pt x="0" y="1669"/>
                </a:lnTo>
                <a:lnTo>
                  <a:pt x="2525" y="1669"/>
                </a:lnTo>
                <a:lnTo>
                  <a:pt x="848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3"/>
          <p:cNvSpPr txBox="1">
            <a:spLocks noGrp="1"/>
          </p:cNvSpPr>
          <p:nvPr>
            <p:ph type="title"/>
          </p:nvPr>
        </p:nvSpPr>
        <p:spPr>
          <a:xfrm>
            <a:off x="720000" y="2245200"/>
            <a:ext cx="3935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86" name="Google Shape;86;p3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1432175"/>
            <a:ext cx="1115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87" name="Google Shape;87;p3"/>
          <p:cNvSpPr txBox="1">
            <a:spLocks noGrp="1"/>
          </p:cNvSpPr>
          <p:nvPr>
            <p:ph type="subTitle" idx="1"/>
          </p:nvPr>
        </p:nvSpPr>
        <p:spPr>
          <a:xfrm>
            <a:off x="720000" y="2997925"/>
            <a:ext cx="3935100" cy="5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9676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Google Shape;156;p7"/>
          <p:cNvGrpSpPr/>
          <p:nvPr/>
        </p:nvGrpSpPr>
        <p:grpSpPr>
          <a:xfrm>
            <a:off x="-1" y="334150"/>
            <a:ext cx="9177679" cy="4483500"/>
            <a:chOff x="176375" y="334150"/>
            <a:chExt cx="8717400" cy="4483500"/>
          </a:xfrm>
        </p:grpSpPr>
        <p:cxnSp>
          <p:nvCxnSpPr>
            <p:cNvPr id="157" name="Google Shape;157;p7"/>
            <p:cNvCxnSpPr/>
            <p:nvPr/>
          </p:nvCxnSpPr>
          <p:spPr>
            <a:xfrm>
              <a:off x="176375" y="3341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" name="Google Shape;158;p7"/>
            <p:cNvCxnSpPr/>
            <p:nvPr/>
          </p:nvCxnSpPr>
          <p:spPr>
            <a:xfrm>
              <a:off x="176375" y="6544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" name="Google Shape;159;p7"/>
            <p:cNvCxnSpPr/>
            <p:nvPr/>
          </p:nvCxnSpPr>
          <p:spPr>
            <a:xfrm>
              <a:off x="176375" y="9746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0" name="Google Shape;160;p7"/>
            <p:cNvCxnSpPr/>
            <p:nvPr/>
          </p:nvCxnSpPr>
          <p:spPr>
            <a:xfrm>
              <a:off x="176375" y="12949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1" name="Google Shape;161;p7"/>
            <p:cNvCxnSpPr/>
            <p:nvPr/>
          </p:nvCxnSpPr>
          <p:spPr>
            <a:xfrm>
              <a:off x="176375" y="16151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2" name="Google Shape;162;p7"/>
            <p:cNvCxnSpPr/>
            <p:nvPr/>
          </p:nvCxnSpPr>
          <p:spPr>
            <a:xfrm>
              <a:off x="176375" y="19354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" name="Google Shape;163;p7"/>
            <p:cNvCxnSpPr/>
            <p:nvPr/>
          </p:nvCxnSpPr>
          <p:spPr>
            <a:xfrm>
              <a:off x="176375" y="22556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4" name="Google Shape;164;p7"/>
            <p:cNvCxnSpPr/>
            <p:nvPr/>
          </p:nvCxnSpPr>
          <p:spPr>
            <a:xfrm>
              <a:off x="176375" y="25759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" name="Google Shape;165;p7"/>
            <p:cNvCxnSpPr/>
            <p:nvPr/>
          </p:nvCxnSpPr>
          <p:spPr>
            <a:xfrm>
              <a:off x="176375" y="28961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" name="Google Shape;166;p7"/>
            <p:cNvCxnSpPr/>
            <p:nvPr/>
          </p:nvCxnSpPr>
          <p:spPr>
            <a:xfrm>
              <a:off x="176375" y="32164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" name="Google Shape;167;p7"/>
            <p:cNvCxnSpPr/>
            <p:nvPr/>
          </p:nvCxnSpPr>
          <p:spPr>
            <a:xfrm>
              <a:off x="176375" y="35366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" name="Google Shape;168;p7"/>
            <p:cNvCxnSpPr/>
            <p:nvPr/>
          </p:nvCxnSpPr>
          <p:spPr>
            <a:xfrm>
              <a:off x="176375" y="38569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" name="Google Shape;169;p7"/>
            <p:cNvCxnSpPr/>
            <p:nvPr/>
          </p:nvCxnSpPr>
          <p:spPr>
            <a:xfrm>
              <a:off x="176375" y="41771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" name="Google Shape;170;p7"/>
            <p:cNvCxnSpPr/>
            <p:nvPr/>
          </p:nvCxnSpPr>
          <p:spPr>
            <a:xfrm>
              <a:off x="176375" y="44974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" name="Google Shape;171;p7"/>
            <p:cNvCxnSpPr/>
            <p:nvPr/>
          </p:nvCxnSpPr>
          <p:spPr>
            <a:xfrm>
              <a:off x="176375" y="48176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72" name="Google Shape;172;p7"/>
          <p:cNvSpPr/>
          <p:nvPr/>
        </p:nvSpPr>
        <p:spPr>
          <a:xfrm rot="-975252">
            <a:off x="7556497" y="-173052"/>
            <a:ext cx="2978095" cy="4664365"/>
          </a:xfrm>
          <a:custGeom>
            <a:avLst/>
            <a:gdLst/>
            <a:ahLst/>
            <a:cxnLst/>
            <a:rect l="l" t="t" r="r" b="b"/>
            <a:pathLst>
              <a:path w="7798" h="20493" extrusionOk="0">
                <a:moveTo>
                  <a:pt x="7753" y="1"/>
                </a:moveTo>
                <a:lnTo>
                  <a:pt x="1" y="15934"/>
                </a:lnTo>
                <a:lnTo>
                  <a:pt x="7798" y="20492"/>
                </a:lnTo>
                <a:lnTo>
                  <a:pt x="7798" y="20492"/>
                </a:lnTo>
                <a:lnTo>
                  <a:pt x="7753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7"/>
          <p:cNvSpPr/>
          <p:nvPr/>
        </p:nvSpPr>
        <p:spPr>
          <a:xfrm rot="5184066" flipH="1">
            <a:off x="3508533" y="-1638889"/>
            <a:ext cx="1441918" cy="3972995"/>
          </a:xfrm>
          <a:custGeom>
            <a:avLst/>
            <a:gdLst/>
            <a:ahLst/>
            <a:cxnLst/>
            <a:rect l="l" t="t" r="r" b="b"/>
            <a:pathLst>
              <a:path w="6335" h="17594" extrusionOk="0">
                <a:moveTo>
                  <a:pt x="6290" y="1"/>
                </a:moveTo>
                <a:lnTo>
                  <a:pt x="1" y="2588"/>
                </a:lnTo>
                <a:lnTo>
                  <a:pt x="6335" y="17593"/>
                </a:lnTo>
                <a:lnTo>
                  <a:pt x="629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7"/>
          <p:cNvSpPr/>
          <p:nvPr/>
        </p:nvSpPr>
        <p:spPr>
          <a:xfrm rot="6300000">
            <a:off x="3027419" y="2943990"/>
            <a:ext cx="1441913" cy="4004539"/>
          </a:xfrm>
          <a:custGeom>
            <a:avLst/>
            <a:gdLst/>
            <a:ahLst/>
            <a:cxnLst/>
            <a:rect l="l" t="t" r="r" b="b"/>
            <a:pathLst>
              <a:path w="6335" h="17594" extrusionOk="0">
                <a:moveTo>
                  <a:pt x="6290" y="1"/>
                </a:moveTo>
                <a:lnTo>
                  <a:pt x="1" y="2588"/>
                </a:lnTo>
                <a:lnTo>
                  <a:pt x="6335" y="17593"/>
                </a:lnTo>
                <a:lnTo>
                  <a:pt x="6290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7"/>
          <p:cNvSpPr txBox="1">
            <a:spLocks noGrp="1"/>
          </p:cNvSpPr>
          <p:nvPr>
            <p:ph type="body" idx="1"/>
          </p:nvPr>
        </p:nvSpPr>
        <p:spPr>
          <a:xfrm>
            <a:off x="720000" y="2051225"/>
            <a:ext cx="4334700" cy="261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6" name="Google Shape;176;p7"/>
          <p:cNvSpPr txBox="1">
            <a:spLocks noGrp="1"/>
          </p:cNvSpPr>
          <p:nvPr>
            <p:ph type="title"/>
          </p:nvPr>
        </p:nvSpPr>
        <p:spPr>
          <a:xfrm>
            <a:off x="720000" y="1015750"/>
            <a:ext cx="4334700" cy="122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5941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Titan One"/>
              <a:buNone/>
              <a:defRPr sz="3200">
                <a:solidFill>
                  <a:schemeClr val="accent5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300850"/>
            <a:ext cx="7704000" cy="326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ulish"/>
              <a:buChar char="●"/>
              <a:defRPr sz="15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1pPr>
            <a:lvl2pPr marL="914400" lvl="1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ulish"/>
              <a:buChar char="○"/>
              <a:defRPr sz="15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2pPr>
            <a:lvl3pPr marL="1371600" lvl="2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ulish"/>
              <a:buChar char="■"/>
              <a:defRPr sz="15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3pPr>
            <a:lvl4pPr marL="1828800" lvl="3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ulish"/>
              <a:buChar char="●"/>
              <a:defRPr sz="15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4pPr>
            <a:lvl5pPr marL="2286000" lvl="4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ulish"/>
              <a:buChar char="○"/>
              <a:defRPr sz="15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5pPr>
            <a:lvl6pPr marL="2743200" lvl="5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ulish"/>
              <a:buChar char="■"/>
              <a:defRPr sz="15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6pPr>
            <a:lvl7pPr marL="3200400" lvl="6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ulish"/>
              <a:buChar char="●"/>
              <a:defRPr sz="15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7pPr>
            <a:lvl8pPr marL="3657600" lvl="7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ulish"/>
              <a:buChar char="○"/>
              <a:defRPr sz="15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8pPr>
            <a:lvl9pPr marL="4114800" lvl="8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ulish"/>
              <a:buChar char="■"/>
              <a:defRPr sz="15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8" r:id="rId3"/>
    <p:sldLayoutId id="2147483659" r:id="rId4"/>
    <p:sldLayoutId id="2147483670" r:id="rId5"/>
    <p:sldLayoutId id="2147483678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539400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elsea Market"/>
              <a:buNone/>
              <a:defRPr sz="3500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elsea Market"/>
              <a:buNone/>
              <a:defRPr sz="3500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elsea Market"/>
              <a:buNone/>
              <a:defRPr sz="3500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elsea Market"/>
              <a:buNone/>
              <a:defRPr sz="3500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elsea Market"/>
              <a:buNone/>
              <a:defRPr sz="3500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elsea Market"/>
              <a:buNone/>
              <a:defRPr sz="3500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elsea Market"/>
              <a:buNone/>
              <a:defRPr sz="3500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elsea Market"/>
              <a:buNone/>
              <a:defRPr sz="3500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elsea Market"/>
              <a:buNone/>
              <a:defRPr sz="3500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●"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○"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■"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●"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○"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■"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●"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○"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Questrial"/>
              <a:buChar char="■"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731063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8" name="Google Shape;1948;p37"/>
          <p:cNvGrpSpPr/>
          <p:nvPr/>
        </p:nvGrpSpPr>
        <p:grpSpPr>
          <a:xfrm>
            <a:off x="7927903" y="1159507"/>
            <a:ext cx="682176" cy="922740"/>
            <a:chOff x="1963650" y="2700700"/>
            <a:chExt cx="486400" cy="657925"/>
          </a:xfrm>
        </p:grpSpPr>
        <p:sp>
          <p:nvSpPr>
            <p:cNvPr id="1949" name="Google Shape;1949;p37"/>
            <p:cNvSpPr/>
            <p:nvPr/>
          </p:nvSpPr>
          <p:spPr>
            <a:xfrm>
              <a:off x="2171175" y="3228325"/>
              <a:ext cx="13125" cy="76600"/>
            </a:xfrm>
            <a:custGeom>
              <a:avLst/>
              <a:gdLst/>
              <a:ahLst/>
              <a:cxnLst/>
              <a:rect l="l" t="t" r="r" b="b"/>
              <a:pathLst>
                <a:path w="525" h="3064" extrusionOk="0">
                  <a:moveTo>
                    <a:pt x="131" y="0"/>
                  </a:moveTo>
                  <a:lnTo>
                    <a:pt x="0" y="27"/>
                  </a:lnTo>
                  <a:lnTo>
                    <a:pt x="393" y="3064"/>
                  </a:lnTo>
                  <a:lnTo>
                    <a:pt x="524" y="3038"/>
                  </a:lnTo>
                  <a:lnTo>
                    <a:pt x="131" y="27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37"/>
            <p:cNvSpPr/>
            <p:nvPr/>
          </p:nvSpPr>
          <p:spPr>
            <a:xfrm>
              <a:off x="2203250" y="3230950"/>
              <a:ext cx="3950" cy="76600"/>
            </a:xfrm>
            <a:custGeom>
              <a:avLst/>
              <a:gdLst/>
              <a:ahLst/>
              <a:cxnLst/>
              <a:rect l="l" t="t" r="r" b="b"/>
              <a:pathLst>
                <a:path w="158" h="3064" extrusionOk="0">
                  <a:moveTo>
                    <a:pt x="0" y="0"/>
                  </a:moveTo>
                  <a:lnTo>
                    <a:pt x="0" y="3064"/>
                  </a:lnTo>
                  <a:lnTo>
                    <a:pt x="158" y="3064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37"/>
            <p:cNvSpPr/>
            <p:nvPr/>
          </p:nvSpPr>
          <p:spPr>
            <a:xfrm>
              <a:off x="2225500" y="3228325"/>
              <a:ext cx="13125" cy="76600"/>
            </a:xfrm>
            <a:custGeom>
              <a:avLst/>
              <a:gdLst/>
              <a:ahLst/>
              <a:cxnLst/>
              <a:rect l="l" t="t" r="r" b="b"/>
              <a:pathLst>
                <a:path w="525" h="3064" extrusionOk="0">
                  <a:moveTo>
                    <a:pt x="367" y="0"/>
                  </a:moveTo>
                  <a:lnTo>
                    <a:pt x="1" y="3064"/>
                  </a:lnTo>
                  <a:lnTo>
                    <a:pt x="132" y="3064"/>
                  </a:lnTo>
                  <a:lnTo>
                    <a:pt x="524" y="27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37"/>
            <p:cNvSpPr/>
            <p:nvPr/>
          </p:nvSpPr>
          <p:spPr>
            <a:xfrm>
              <a:off x="2168550" y="3307525"/>
              <a:ext cx="72700" cy="51100"/>
            </a:xfrm>
            <a:custGeom>
              <a:avLst/>
              <a:gdLst/>
              <a:ahLst/>
              <a:cxnLst/>
              <a:rect l="l" t="t" r="r" b="b"/>
              <a:pathLst>
                <a:path w="2908" h="2044" extrusionOk="0">
                  <a:moveTo>
                    <a:pt x="1" y="1"/>
                  </a:moveTo>
                  <a:lnTo>
                    <a:pt x="524" y="2043"/>
                  </a:lnTo>
                  <a:lnTo>
                    <a:pt x="2383" y="2043"/>
                  </a:lnTo>
                  <a:lnTo>
                    <a:pt x="29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37"/>
            <p:cNvSpPr/>
            <p:nvPr/>
          </p:nvSpPr>
          <p:spPr>
            <a:xfrm>
              <a:off x="2163975" y="3297700"/>
              <a:ext cx="81850" cy="9850"/>
            </a:xfrm>
            <a:custGeom>
              <a:avLst/>
              <a:gdLst/>
              <a:ahLst/>
              <a:cxnLst/>
              <a:rect l="l" t="t" r="r" b="b"/>
              <a:pathLst>
                <a:path w="3274" h="394" extrusionOk="0">
                  <a:moveTo>
                    <a:pt x="0" y="1"/>
                  </a:moveTo>
                  <a:lnTo>
                    <a:pt x="0" y="394"/>
                  </a:lnTo>
                  <a:lnTo>
                    <a:pt x="3273" y="394"/>
                  </a:lnTo>
                  <a:lnTo>
                    <a:pt x="327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37"/>
            <p:cNvSpPr/>
            <p:nvPr/>
          </p:nvSpPr>
          <p:spPr>
            <a:xfrm>
              <a:off x="2199325" y="2700700"/>
              <a:ext cx="250725" cy="537475"/>
            </a:xfrm>
            <a:custGeom>
              <a:avLst/>
              <a:gdLst/>
              <a:ahLst/>
              <a:cxnLst/>
              <a:rect l="l" t="t" r="r" b="b"/>
              <a:pathLst>
                <a:path w="10029" h="21499" extrusionOk="0">
                  <a:moveTo>
                    <a:pt x="184" y="1"/>
                  </a:moveTo>
                  <a:lnTo>
                    <a:pt x="0" y="289"/>
                  </a:lnTo>
                  <a:lnTo>
                    <a:pt x="3090" y="3300"/>
                  </a:lnTo>
                  <a:lnTo>
                    <a:pt x="5211" y="2410"/>
                  </a:lnTo>
                  <a:cubicBezTo>
                    <a:pt x="5761" y="3248"/>
                    <a:pt x="6128" y="4321"/>
                    <a:pt x="6154" y="5788"/>
                  </a:cubicBezTo>
                  <a:cubicBezTo>
                    <a:pt x="6206" y="11653"/>
                    <a:pt x="1257" y="21341"/>
                    <a:pt x="1179" y="21498"/>
                  </a:cubicBezTo>
                  <a:lnTo>
                    <a:pt x="1598" y="21498"/>
                  </a:lnTo>
                  <a:cubicBezTo>
                    <a:pt x="1598" y="21498"/>
                    <a:pt x="7227" y="16314"/>
                    <a:pt x="8825" y="10265"/>
                  </a:cubicBezTo>
                  <a:cubicBezTo>
                    <a:pt x="10029" y="5735"/>
                    <a:pt x="7568" y="2541"/>
                    <a:pt x="5604" y="1389"/>
                  </a:cubicBezTo>
                  <a:cubicBezTo>
                    <a:pt x="5578" y="1362"/>
                    <a:pt x="5525" y="1362"/>
                    <a:pt x="5499" y="1336"/>
                  </a:cubicBezTo>
                  <a:cubicBezTo>
                    <a:pt x="3273" y="1"/>
                    <a:pt x="184" y="1"/>
                    <a:pt x="1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37"/>
            <p:cNvSpPr/>
            <p:nvPr/>
          </p:nvSpPr>
          <p:spPr>
            <a:xfrm>
              <a:off x="1963650" y="2700700"/>
              <a:ext cx="246825" cy="537475"/>
            </a:xfrm>
            <a:custGeom>
              <a:avLst/>
              <a:gdLst/>
              <a:ahLst/>
              <a:cxnLst/>
              <a:rect l="l" t="t" r="r" b="b"/>
              <a:pathLst>
                <a:path w="9873" h="21499" extrusionOk="0">
                  <a:moveTo>
                    <a:pt x="9689" y="1"/>
                  </a:moveTo>
                  <a:cubicBezTo>
                    <a:pt x="9689" y="1"/>
                    <a:pt x="6599" y="1"/>
                    <a:pt x="4374" y="1336"/>
                  </a:cubicBezTo>
                  <a:cubicBezTo>
                    <a:pt x="4348" y="1362"/>
                    <a:pt x="4321" y="1362"/>
                    <a:pt x="4269" y="1389"/>
                  </a:cubicBezTo>
                  <a:cubicBezTo>
                    <a:pt x="2358" y="2515"/>
                    <a:pt x="1" y="5683"/>
                    <a:pt x="1048" y="10265"/>
                  </a:cubicBezTo>
                  <a:cubicBezTo>
                    <a:pt x="2489" y="16628"/>
                    <a:pt x="8301" y="21498"/>
                    <a:pt x="8301" y="21498"/>
                  </a:cubicBezTo>
                  <a:lnTo>
                    <a:pt x="8694" y="21498"/>
                  </a:lnTo>
                  <a:cubicBezTo>
                    <a:pt x="8694" y="21498"/>
                    <a:pt x="3667" y="11705"/>
                    <a:pt x="3719" y="5788"/>
                  </a:cubicBezTo>
                  <a:cubicBezTo>
                    <a:pt x="3745" y="4321"/>
                    <a:pt x="4112" y="3248"/>
                    <a:pt x="4662" y="2410"/>
                  </a:cubicBezTo>
                  <a:lnTo>
                    <a:pt x="6783" y="3326"/>
                  </a:lnTo>
                  <a:lnTo>
                    <a:pt x="9873" y="289"/>
                  </a:lnTo>
                  <a:lnTo>
                    <a:pt x="96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37"/>
            <p:cNvSpPr/>
            <p:nvPr/>
          </p:nvSpPr>
          <p:spPr>
            <a:xfrm>
              <a:off x="2055300" y="2700700"/>
              <a:ext cx="299200" cy="537475"/>
            </a:xfrm>
            <a:custGeom>
              <a:avLst/>
              <a:gdLst/>
              <a:ahLst/>
              <a:cxnLst/>
              <a:rect l="l" t="t" r="r" b="b"/>
              <a:pathLst>
                <a:path w="11968" h="21499" extrusionOk="0">
                  <a:moveTo>
                    <a:pt x="5945" y="1"/>
                  </a:moveTo>
                  <a:cubicBezTo>
                    <a:pt x="5604" y="27"/>
                    <a:pt x="4059" y="79"/>
                    <a:pt x="2619" y="917"/>
                  </a:cubicBezTo>
                  <a:lnTo>
                    <a:pt x="2593" y="917"/>
                  </a:lnTo>
                  <a:cubicBezTo>
                    <a:pt x="1284" y="1703"/>
                    <a:pt x="79" y="3143"/>
                    <a:pt x="53" y="5788"/>
                  </a:cubicBezTo>
                  <a:cubicBezTo>
                    <a:pt x="1" y="11705"/>
                    <a:pt x="5028" y="21498"/>
                    <a:pt x="5028" y="21498"/>
                  </a:cubicBezTo>
                  <a:lnTo>
                    <a:pt x="6940" y="21498"/>
                  </a:lnTo>
                  <a:cubicBezTo>
                    <a:pt x="7018" y="21341"/>
                    <a:pt x="11967" y="11653"/>
                    <a:pt x="11915" y="5788"/>
                  </a:cubicBezTo>
                  <a:cubicBezTo>
                    <a:pt x="11889" y="3143"/>
                    <a:pt x="10684" y="1703"/>
                    <a:pt x="9375" y="917"/>
                  </a:cubicBezTo>
                  <a:lnTo>
                    <a:pt x="9349" y="917"/>
                  </a:lnTo>
                  <a:cubicBezTo>
                    <a:pt x="7908" y="79"/>
                    <a:pt x="6364" y="1"/>
                    <a:pt x="60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37"/>
            <p:cNvSpPr/>
            <p:nvPr/>
          </p:nvSpPr>
          <p:spPr>
            <a:xfrm>
              <a:off x="2053350" y="2703325"/>
              <a:ext cx="129625" cy="536800"/>
            </a:xfrm>
            <a:custGeom>
              <a:avLst/>
              <a:gdLst/>
              <a:ahLst/>
              <a:cxnLst/>
              <a:rect l="l" t="t" r="r" b="b"/>
              <a:pathLst>
                <a:path w="5185" h="21472" extrusionOk="0">
                  <a:moveTo>
                    <a:pt x="4687" y="1"/>
                  </a:moveTo>
                  <a:cubicBezTo>
                    <a:pt x="4059" y="105"/>
                    <a:pt x="3509" y="262"/>
                    <a:pt x="2671" y="734"/>
                  </a:cubicBezTo>
                  <a:cubicBezTo>
                    <a:pt x="2671" y="734"/>
                    <a:pt x="2645" y="734"/>
                    <a:pt x="2645" y="760"/>
                  </a:cubicBezTo>
                  <a:cubicBezTo>
                    <a:pt x="969" y="1755"/>
                    <a:pt x="79" y="3405"/>
                    <a:pt x="53" y="5683"/>
                  </a:cubicBezTo>
                  <a:cubicBezTo>
                    <a:pt x="0" y="11548"/>
                    <a:pt x="4975" y="21341"/>
                    <a:pt x="5028" y="21419"/>
                  </a:cubicBezTo>
                  <a:cubicBezTo>
                    <a:pt x="5054" y="21446"/>
                    <a:pt x="5080" y="21472"/>
                    <a:pt x="5106" y="21472"/>
                  </a:cubicBezTo>
                  <a:lnTo>
                    <a:pt x="5132" y="21472"/>
                  </a:lnTo>
                  <a:cubicBezTo>
                    <a:pt x="5132" y="21446"/>
                    <a:pt x="5159" y="21446"/>
                    <a:pt x="5159" y="21419"/>
                  </a:cubicBezTo>
                  <a:cubicBezTo>
                    <a:pt x="5185" y="21393"/>
                    <a:pt x="5159" y="21393"/>
                    <a:pt x="5159" y="21367"/>
                  </a:cubicBezTo>
                  <a:cubicBezTo>
                    <a:pt x="5106" y="21262"/>
                    <a:pt x="157" y="11522"/>
                    <a:pt x="210" y="5683"/>
                  </a:cubicBezTo>
                  <a:cubicBezTo>
                    <a:pt x="236" y="3457"/>
                    <a:pt x="1074" y="1860"/>
                    <a:pt x="2750" y="865"/>
                  </a:cubicBezTo>
                  <a:cubicBezTo>
                    <a:pt x="3561" y="393"/>
                    <a:pt x="4085" y="236"/>
                    <a:pt x="4687" y="132"/>
                  </a:cubicBezTo>
                  <a:cubicBezTo>
                    <a:pt x="4713" y="132"/>
                    <a:pt x="4740" y="132"/>
                    <a:pt x="4740" y="105"/>
                  </a:cubicBezTo>
                  <a:cubicBezTo>
                    <a:pt x="4766" y="79"/>
                    <a:pt x="4766" y="79"/>
                    <a:pt x="4766" y="53"/>
                  </a:cubicBezTo>
                  <a:cubicBezTo>
                    <a:pt x="4766" y="27"/>
                    <a:pt x="4713" y="1"/>
                    <a:pt x="46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37"/>
            <p:cNvSpPr/>
            <p:nvPr/>
          </p:nvSpPr>
          <p:spPr>
            <a:xfrm>
              <a:off x="2227475" y="2702675"/>
              <a:ext cx="128975" cy="537450"/>
            </a:xfrm>
            <a:custGeom>
              <a:avLst/>
              <a:gdLst/>
              <a:ahLst/>
              <a:cxnLst/>
              <a:rect l="l" t="t" r="r" b="b"/>
              <a:pathLst>
                <a:path w="5159" h="21498" extrusionOk="0">
                  <a:moveTo>
                    <a:pt x="472" y="0"/>
                  </a:moveTo>
                  <a:cubicBezTo>
                    <a:pt x="445" y="0"/>
                    <a:pt x="393" y="27"/>
                    <a:pt x="393" y="79"/>
                  </a:cubicBezTo>
                  <a:cubicBezTo>
                    <a:pt x="393" y="105"/>
                    <a:pt x="393" y="105"/>
                    <a:pt x="419" y="131"/>
                  </a:cubicBezTo>
                  <a:cubicBezTo>
                    <a:pt x="419" y="158"/>
                    <a:pt x="445" y="158"/>
                    <a:pt x="472" y="158"/>
                  </a:cubicBezTo>
                  <a:cubicBezTo>
                    <a:pt x="1074" y="262"/>
                    <a:pt x="1598" y="419"/>
                    <a:pt x="2435" y="891"/>
                  </a:cubicBezTo>
                  <a:cubicBezTo>
                    <a:pt x="4085" y="1860"/>
                    <a:pt x="4923" y="3483"/>
                    <a:pt x="4949" y="5709"/>
                  </a:cubicBezTo>
                  <a:cubicBezTo>
                    <a:pt x="5002" y="11574"/>
                    <a:pt x="53" y="21288"/>
                    <a:pt x="0" y="21393"/>
                  </a:cubicBezTo>
                  <a:cubicBezTo>
                    <a:pt x="0" y="21393"/>
                    <a:pt x="0" y="21419"/>
                    <a:pt x="0" y="21445"/>
                  </a:cubicBezTo>
                  <a:cubicBezTo>
                    <a:pt x="0" y="21472"/>
                    <a:pt x="26" y="21472"/>
                    <a:pt x="26" y="21472"/>
                  </a:cubicBezTo>
                  <a:cubicBezTo>
                    <a:pt x="53" y="21498"/>
                    <a:pt x="53" y="21498"/>
                    <a:pt x="53" y="21498"/>
                  </a:cubicBezTo>
                  <a:cubicBezTo>
                    <a:pt x="105" y="21498"/>
                    <a:pt x="105" y="21472"/>
                    <a:pt x="131" y="21445"/>
                  </a:cubicBezTo>
                  <a:cubicBezTo>
                    <a:pt x="184" y="21341"/>
                    <a:pt x="5159" y="11548"/>
                    <a:pt x="5106" y="5709"/>
                  </a:cubicBezTo>
                  <a:cubicBezTo>
                    <a:pt x="5080" y="3431"/>
                    <a:pt x="4216" y="1781"/>
                    <a:pt x="2514" y="760"/>
                  </a:cubicBezTo>
                  <a:lnTo>
                    <a:pt x="2514" y="786"/>
                  </a:lnTo>
                  <a:cubicBezTo>
                    <a:pt x="2514" y="786"/>
                    <a:pt x="2488" y="760"/>
                    <a:pt x="2488" y="760"/>
                  </a:cubicBezTo>
                  <a:cubicBezTo>
                    <a:pt x="1650" y="288"/>
                    <a:pt x="1100" y="105"/>
                    <a:pt x="4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37"/>
            <p:cNvSpPr/>
            <p:nvPr/>
          </p:nvSpPr>
          <p:spPr>
            <a:xfrm>
              <a:off x="2395700" y="2905600"/>
              <a:ext cx="20975" cy="77925"/>
            </a:xfrm>
            <a:custGeom>
              <a:avLst/>
              <a:gdLst/>
              <a:ahLst/>
              <a:cxnLst/>
              <a:rect l="l" t="t" r="r" b="b"/>
              <a:pathLst>
                <a:path w="839" h="3117" extrusionOk="0">
                  <a:moveTo>
                    <a:pt x="760" y="1"/>
                  </a:moveTo>
                  <a:cubicBezTo>
                    <a:pt x="734" y="1"/>
                    <a:pt x="681" y="27"/>
                    <a:pt x="681" y="79"/>
                  </a:cubicBezTo>
                  <a:cubicBezTo>
                    <a:pt x="681" y="550"/>
                    <a:pt x="603" y="1022"/>
                    <a:pt x="498" y="1493"/>
                  </a:cubicBezTo>
                  <a:cubicBezTo>
                    <a:pt x="393" y="2017"/>
                    <a:pt x="236" y="2514"/>
                    <a:pt x="1" y="3012"/>
                  </a:cubicBezTo>
                  <a:cubicBezTo>
                    <a:pt x="1" y="3038"/>
                    <a:pt x="1" y="3064"/>
                    <a:pt x="1" y="3064"/>
                  </a:cubicBezTo>
                  <a:cubicBezTo>
                    <a:pt x="27" y="3090"/>
                    <a:pt x="27" y="3116"/>
                    <a:pt x="53" y="3116"/>
                  </a:cubicBezTo>
                  <a:lnTo>
                    <a:pt x="79" y="3116"/>
                  </a:lnTo>
                  <a:cubicBezTo>
                    <a:pt x="105" y="3116"/>
                    <a:pt x="132" y="3116"/>
                    <a:pt x="158" y="3090"/>
                  </a:cubicBezTo>
                  <a:cubicBezTo>
                    <a:pt x="367" y="2567"/>
                    <a:pt x="551" y="2043"/>
                    <a:pt x="655" y="1519"/>
                  </a:cubicBezTo>
                  <a:cubicBezTo>
                    <a:pt x="760" y="1048"/>
                    <a:pt x="812" y="577"/>
                    <a:pt x="839" y="79"/>
                  </a:cubicBezTo>
                  <a:cubicBezTo>
                    <a:pt x="839" y="53"/>
                    <a:pt x="812" y="1"/>
                    <a:pt x="7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37"/>
            <p:cNvSpPr/>
            <p:nvPr/>
          </p:nvSpPr>
          <p:spPr>
            <a:xfrm>
              <a:off x="2012750" y="2993325"/>
              <a:ext cx="38650" cy="76600"/>
            </a:xfrm>
            <a:custGeom>
              <a:avLst/>
              <a:gdLst/>
              <a:ahLst/>
              <a:cxnLst/>
              <a:rect l="l" t="t" r="r" b="b"/>
              <a:pathLst>
                <a:path w="1546" h="3064" extrusionOk="0">
                  <a:moveTo>
                    <a:pt x="53" y="0"/>
                  </a:moveTo>
                  <a:cubicBezTo>
                    <a:pt x="27" y="26"/>
                    <a:pt x="1" y="79"/>
                    <a:pt x="1" y="105"/>
                  </a:cubicBezTo>
                  <a:cubicBezTo>
                    <a:pt x="210" y="655"/>
                    <a:pt x="446" y="1205"/>
                    <a:pt x="708" y="1728"/>
                  </a:cubicBezTo>
                  <a:cubicBezTo>
                    <a:pt x="917" y="2174"/>
                    <a:pt x="1153" y="2592"/>
                    <a:pt x="1415" y="3011"/>
                  </a:cubicBezTo>
                  <a:cubicBezTo>
                    <a:pt x="1441" y="3038"/>
                    <a:pt x="1467" y="3064"/>
                    <a:pt x="1467" y="3064"/>
                  </a:cubicBezTo>
                  <a:cubicBezTo>
                    <a:pt x="1493" y="3064"/>
                    <a:pt x="1520" y="3038"/>
                    <a:pt x="1520" y="3038"/>
                  </a:cubicBezTo>
                  <a:cubicBezTo>
                    <a:pt x="1546" y="3038"/>
                    <a:pt x="1546" y="3011"/>
                    <a:pt x="1546" y="2985"/>
                  </a:cubicBezTo>
                  <a:cubicBezTo>
                    <a:pt x="1546" y="2985"/>
                    <a:pt x="1546" y="2959"/>
                    <a:pt x="1546" y="2933"/>
                  </a:cubicBezTo>
                  <a:cubicBezTo>
                    <a:pt x="1284" y="2514"/>
                    <a:pt x="1048" y="2095"/>
                    <a:pt x="839" y="1676"/>
                  </a:cubicBezTo>
                  <a:cubicBezTo>
                    <a:pt x="577" y="1152"/>
                    <a:pt x="341" y="602"/>
                    <a:pt x="158" y="53"/>
                  </a:cubicBezTo>
                  <a:cubicBezTo>
                    <a:pt x="132" y="26"/>
                    <a:pt x="106" y="0"/>
                    <a:pt x="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37"/>
            <p:cNvSpPr/>
            <p:nvPr/>
          </p:nvSpPr>
          <p:spPr>
            <a:xfrm>
              <a:off x="2042225" y="3032600"/>
              <a:ext cx="15075" cy="25550"/>
            </a:xfrm>
            <a:custGeom>
              <a:avLst/>
              <a:gdLst/>
              <a:ahLst/>
              <a:cxnLst/>
              <a:rect l="l" t="t" r="r" b="b"/>
              <a:pathLst>
                <a:path w="603" h="1022" extrusionOk="0">
                  <a:moveTo>
                    <a:pt x="79" y="0"/>
                  </a:moveTo>
                  <a:cubicBezTo>
                    <a:pt x="26" y="26"/>
                    <a:pt x="0" y="53"/>
                    <a:pt x="26" y="105"/>
                  </a:cubicBezTo>
                  <a:cubicBezTo>
                    <a:pt x="79" y="262"/>
                    <a:pt x="157" y="445"/>
                    <a:pt x="236" y="603"/>
                  </a:cubicBezTo>
                  <a:cubicBezTo>
                    <a:pt x="288" y="733"/>
                    <a:pt x="367" y="864"/>
                    <a:pt x="445" y="995"/>
                  </a:cubicBezTo>
                  <a:cubicBezTo>
                    <a:pt x="471" y="1021"/>
                    <a:pt x="498" y="1021"/>
                    <a:pt x="524" y="1021"/>
                  </a:cubicBezTo>
                  <a:lnTo>
                    <a:pt x="550" y="1021"/>
                  </a:lnTo>
                  <a:cubicBezTo>
                    <a:pt x="576" y="995"/>
                    <a:pt x="602" y="943"/>
                    <a:pt x="576" y="917"/>
                  </a:cubicBezTo>
                  <a:cubicBezTo>
                    <a:pt x="498" y="786"/>
                    <a:pt x="419" y="655"/>
                    <a:pt x="367" y="524"/>
                  </a:cubicBezTo>
                  <a:cubicBezTo>
                    <a:pt x="288" y="367"/>
                    <a:pt x="236" y="210"/>
                    <a:pt x="157" y="53"/>
                  </a:cubicBezTo>
                  <a:cubicBezTo>
                    <a:pt x="157" y="26"/>
                    <a:pt x="131" y="0"/>
                    <a:pt x="1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37"/>
            <p:cNvSpPr/>
            <p:nvPr/>
          </p:nvSpPr>
          <p:spPr>
            <a:xfrm>
              <a:off x="2195400" y="2786475"/>
              <a:ext cx="7875" cy="337800"/>
            </a:xfrm>
            <a:custGeom>
              <a:avLst/>
              <a:gdLst/>
              <a:ahLst/>
              <a:cxnLst/>
              <a:rect l="l" t="t" r="r" b="b"/>
              <a:pathLst>
                <a:path w="315" h="13512" extrusionOk="0">
                  <a:moveTo>
                    <a:pt x="157" y="0"/>
                  </a:moveTo>
                  <a:cubicBezTo>
                    <a:pt x="131" y="0"/>
                    <a:pt x="79" y="26"/>
                    <a:pt x="79" y="79"/>
                  </a:cubicBezTo>
                  <a:cubicBezTo>
                    <a:pt x="26" y="2226"/>
                    <a:pt x="0" y="4399"/>
                    <a:pt x="0" y="6546"/>
                  </a:cubicBezTo>
                  <a:cubicBezTo>
                    <a:pt x="0" y="8850"/>
                    <a:pt x="79" y="11155"/>
                    <a:pt x="157" y="13433"/>
                  </a:cubicBezTo>
                  <a:cubicBezTo>
                    <a:pt x="157" y="13485"/>
                    <a:pt x="210" y="13511"/>
                    <a:pt x="236" y="13511"/>
                  </a:cubicBezTo>
                  <a:cubicBezTo>
                    <a:pt x="262" y="13511"/>
                    <a:pt x="288" y="13511"/>
                    <a:pt x="288" y="13485"/>
                  </a:cubicBezTo>
                  <a:cubicBezTo>
                    <a:pt x="314" y="13485"/>
                    <a:pt x="314" y="13459"/>
                    <a:pt x="314" y="13433"/>
                  </a:cubicBezTo>
                  <a:cubicBezTo>
                    <a:pt x="210" y="11155"/>
                    <a:pt x="157" y="8850"/>
                    <a:pt x="157" y="6572"/>
                  </a:cubicBezTo>
                  <a:cubicBezTo>
                    <a:pt x="131" y="4399"/>
                    <a:pt x="157" y="2226"/>
                    <a:pt x="236" y="79"/>
                  </a:cubicBezTo>
                  <a:cubicBezTo>
                    <a:pt x="236" y="52"/>
                    <a:pt x="236" y="26"/>
                    <a:pt x="210" y="26"/>
                  </a:cubicBezTo>
                  <a:cubicBezTo>
                    <a:pt x="210" y="0"/>
                    <a:pt x="184" y="0"/>
                    <a:pt x="1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63" name="Google Shape;1963;p37"/>
          <p:cNvGrpSpPr/>
          <p:nvPr/>
        </p:nvGrpSpPr>
        <p:grpSpPr>
          <a:xfrm>
            <a:off x="-40273" y="1721575"/>
            <a:ext cx="1670935" cy="2734087"/>
            <a:chOff x="372926" y="-991936"/>
            <a:chExt cx="2315598" cy="3788924"/>
          </a:xfrm>
        </p:grpSpPr>
        <p:grpSp>
          <p:nvGrpSpPr>
            <p:cNvPr id="1964" name="Google Shape;1964;p37"/>
            <p:cNvGrpSpPr/>
            <p:nvPr/>
          </p:nvGrpSpPr>
          <p:grpSpPr>
            <a:xfrm>
              <a:off x="804581" y="-991936"/>
              <a:ext cx="970460" cy="2590873"/>
              <a:chOff x="1120525" y="753900"/>
              <a:chExt cx="691950" cy="1847325"/>
            </a:xfrm>
          </p:grpSpPr>
          <p:sp>
            <p:nvSpPr>
              <p:cNvPr id="1965" name="Google Shape;1965;p37"/>
              <p:cNvSpPr/>
              <p:nvPr/>
            </p:nvSpPr>
            <p:spPr>
              <a:xfrm>
                <a:off x="1120525" y="753900"/>
                <a:ext cx="691950" cy="758075"/>
              </a:xfrm>
              <a:custGeom>
                <a:avLst/>
                <a:gdLst/>
                <a:ahLst/>
                <a:cxnLst/>
                <a:rect l="l" t="t" r="r" b="b"/>
                <a:pathLst>
                  <a:path w="27678" h="30323" extrusionOk="0">
                    <a:moveTo>
                      <a:pt x="13826" y="1"/>
                    </a:moveTo>
                    <a:cubicBezTo>
                      <a:pt x="6206" y="1"/>
                      <a:pt x="1" y="6809"/>
                      <a:pt x="1" y="15162"/>
                    </a:cubicBezTo>
                    <a:cubicBezTo>
                      <a:pt x="1" y="23541"/>
                      <a:pt x="6206" y="30322"/>
                      <a:pt x="13826" y="30322"/>
                    </a:cubicBezTo>
                    <a:cubicBezTo>
                      <a:pt x="21472" y="30322"/>
                      <a:pt x="27677" y="23541"/>
                      <a:pt x="27677" y="15162"/>
                    </a:cubicBezTo>
                    <a:cubicBezTo>
                      <a:pt x="27677" y="6809"/>
                      <a:pt x="21472" y="1"/>
                      <a:pt x="1382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6" name="Google Shape;1966;p37"/>
              <p:cNvSpPr/>
              <p:nvPr/>
            </p:nvSpPr>
            <p:spPr>
              <a:xfrm>
                <a:off x="1410525" y="1017050"/>
                <a:ext cx="117200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4688" h="2489" extrusionOk="0">
                    <a:moveTo>
                      <a:pt x="0" y="1"/>
                    </a:moveTo>
                    <a:cubicBezTo>
                      <a:pt x="0" y="1363"/>
                      <a:pt x="1048" y="2488"/>
                      <a:pt x="2357" y="2488"/>
                    </a:cubicBezTo>
                    <a:cubicBezTo>
                      <a:pt x="3640" y="2488"/>
                      <a:pt x="4687" y="1363"/>
                      <a:pt x="468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7" name="Google Shape;1967;p37"/>
              <p:cNvSpPr/>
              <p:nvPr/>
            </p:nvSpPr>
            <p:spPr>
              <a:xfrm>
                <a:off x="1570900" y="955525"/>
                <a:ext cx="137500" cy="103450"/>
              </a:xfrm>
              <a:custGeom>
                <a:avLst/>
                <a:gdLst/>
                <a:ahLst/>
                <a:cxnLst/>
                <a:rect l="l" t="t" r="r" b="b"/>
                <a:pathLst>
                  <a:path w="5500" h="4138" fill="none" extrusionOk="0">
                    <a:moveTo>
                      <a:pt x="5447" y="4138"/>
                    </a:moveTo>
                    <a:cubicBezTo>
                      <a:pt x="5499" y="1912"/>
                      <a:pt x="4321" y="53"/>
                      <a:pt x="2828" y="27"/>
                    </a:cubicBezTo>
                    <a:cubicBezTo>
                      <a:pt x="1336" y="1"/>
                      <a:pt x="53" y="1781"/>
                      <a:pt x="0" y="4007"/>
                    </a:cubicBezTo>
                  </a:path>
                </a:pathLst>
              </a:custGeom>
              <a:noFill/>
              <a:ln w="5900" cap="flat" cmpd="sng">
                <a:solidFill>
                  <a:schemeClr val="dk1"/>
                </a:solidFill>
                <a:prstDash val="solid"/>
                <a:miter lim="261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8" name="Google Shape;1968;p37"/>
              <p:cNvSpPr/>
              <p:nvPr/>
            </p:nvSpPr>
            <p:spPr>
              <a:xfrm>
                <a:off x="1231800" y="947025"/>
                <a:ext cx="136850" cy="104100"/>
              </a:xfrm>
              <a:custGeom>
                <a:avLst/>
                <a:gdLst/>
                <a:ahLst/>
                <a:cxnLst/>
                <a:rect l="l" t="t" r="r" b="b"/>
                <a:pathLst>
                  <a:path w="5474" h="4164" fill="none" extrusionOk="0">
                    <a:moveTo>
                      <a:pt x="5421" y="4164"/>
                    </a:moveTo>
                    <a:cubicBezTo>
                      <a:pt x="5473" y="1912"/>
                      <a:pt x="4295" y="53"/>
                      <a:pt x="2803" y="26"/>
                    </a:cubicBezTo>
                    <a:cubicBezTo>
                      <a:pt x="1310" y="0"/>
                      <a:pt x="53" y="1781"/>
                      <a:pt x="1" y="4006"/>
                    </a:cubicBezTo>
                  </a:path>
                </a:pathLst>
              </a:custGeom>
              <a:noFill/>
              <a:ln w="5900" cap="flat" cmpd="sng">
                <a:solidFill>
                  <a:schemeClr val="dk1"/>
                </a:solidFill>
                <a:prstDash val="solid"/>
                <a:miter lim="261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9" name="Google Shape;1969;p37"/>
              <p:cNvSpPr/>
              <p:nvPr/>
            </p:nvSpPr>
            <p:spPr>
              <a:xfrm>
                <a:off x="1147375" y="1055675"/>
                <a:ext cx="110650" cy="110650"/>
              </a:xfrm>
              <a:custGeom>
                <a:avLst/>
                <a:gdLst/>
                <a:ahLst/>
                <a:cxnLst/>
                <a:rect l="l" t="t" r="r" b="b"/>
                <a:pathLst>
                  <a:path w="4426" h="4426" extrusionOk="0">
                    <a:moveTo>
                      <a:pt x="2226" y="1"/>
                    </a:moveTo>
                    <a:cubicBezTo>
                      <a:pt x="995" y="1"/>
                      <a:pt x="0" y="996"/>
                      <a:pt x="0" y="2226"/>
                    </a:cubicBezTo>
                    <a:cubicBezTo>
                      <a:pt x="0" y="3431"/>
                      <a:pt x="995" y="4426"/>
                      <a:pt x="2226" y="4426"/>
                    </a:cubicBezTo>
                    <a:cubicBezTo>
                      <a:pt x="3456" y="4426"/>
                      <a:pt x="4425" y="3431"/>
                      <a:pt x="4425" y="2226"/>
                    </a:cubicBezTo>
                    <a:cubicBezTo>
                      <a:pt x="4425" y="996"/>
                      <a:pt x="3456" y="1"/>
                      <a:pt x="222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0" name="Google Shape;1970;p37"/>
              <p:cNvSpPr/>
              <p:nvPr/>
            </p:nvSpPr>
            <p:spPr>
              <a:xfrm>
                <a:off x="1680225" y="1055675"/>
                <a:ext cx="110650" cy="110650"/>
              </a:xfrm>
              <a:custGeom>
                <a:avLst/>
                <a:gdLst/>
                <a:ahLst/>
                <a:cxnLst/>
                <a:rect l="l" t="t" r="r" b="b"/>
                <a:pathLst>
                  <a:path w="4426" h="4426" extrusionOk="0">
                    <a:moveTo>
                      <a:pt x="2200" y="1"/>
                    </a:moveTo>
                    <a:cubicBezTo>
                      <a:pt x="995" y="1"/>
                      <a:pt x="0" y="996"/>
                      <a:pt x="0" y="2226"/>
                    </a:cubicBezTo>
                    <a:cubicBezTo>
                      <a:pt x="0" y="3431"/>
                      <a:pt x="995" y="4426"/>
                      <a:pt x="2200" y="4426"/>
                    </a:cubicBezTo>
                    <a:cubicBezTo>
                      <a:pt x="3430" y="4426"/>
                      <a:pt x="4425" y="3431"/>
                      <a:pt x="4425" y="2226"/>
                    </a:cubicBezTo>
                    <a:cubicBezTo>
                      <a:pt x="4425" y="996"/>
                      <a:pt x="3430" y="1"/>
                      <a:pt x="220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1" name="Google Shape;1971;p37"/>
              <p:cNvSpPr/>
              <p:nvPr/>
            </p:nvSpPr>
            <p:spPr>
              <a:xfrm>
                <a:off x="1221325" y="792525"/>
                <a:ext cx="245525" cy="130300"/>
              </a:xfrm>
              <a:custGeom>
                <a:avLst/>
                <a:gdLst/>
                <a:ahLst/>
                <a:cxnLst/>
                <a:rect l="l" t="t" r="r" b="b"/>
                <a:pathLst>
                  <a:path w="9821" h="5212" fill="none" extrusionOk="0">
                    <a:moveTo>
                      <a:pt x="1" y="5211"/>
                    </a:moveTo>
                    <a:cubicBezTo>
                      <a:pt x="2279" y="2043"/>
                      <a:pt x="5840" y="1"/>
                      <a:pt x="9820" y="1"/>
                    </a:cubicBezTo>
                  </a:path>
                </a:pathLst>
              </a:custGeom>
              <a:solidFill>
                <a:schemeClr val="lt1"/>
              </a:solidFill>
              <a:ln w="85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2" name="Google Shape;1972;p37"/>
              <p:cNvSpPr/>
              <p:nvPr/>
            </p:nvSpPr>
            <p:spPr>
              <a:xfrm>
                <a:off x="1187300" y="947675"/>
                <a:ext cx="18350" cy="36025"/>
              </a:xfrm>
              <a:custGeom>
                <a:avLst/>
                <a:gdLst/>
                <a:ahLst/>
                <a:cxnLst/>
                <a:rect l="l" t="t" r="r" b="b"/>
                <a:pathLst>
                  <a:path w="734" h="1441" fill="none" extrusionOk="0">
                    <a:moveTo>
                      <a:pt x="0" y="1441"/>
                    </a:moveTo>
                    <a:cubicBezTo>
                      <a:pt x="210" y="943"/>
                      <a:pt x="472" y="446"/>
                      <a:pt x="733" y="0"/>
                    </a:cubicBezTo>
                  </a:path>
                </a:pathLst>
              </a:custGeom>
              <a:solidFill>
                <a:schemeClr val="lt1"/>
              </a:solidFill>
              <a:ln w="85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3" name="Google Shape;1973;p37"/>
              <p:cNvSpPr/>
              <p:nvPr/>
            </p:nvSpPr>
            <p:spPr>
              <a:xfrm>
                <a:off x="1466150" y="1390175"/>
                <a:ext cx="204275" cy="83825"/>
              </a:xfrm>
              <a:custGeom>
                <a:avLst/>
                <a:gdLst/>
                <a:ahLst/>
                <a:cxnLst/>
                <a:rect l="l" t="t" r="r" b="b"/>
                <a:pathLst>
                  <a:path w="8171" h="3353" fill="none" extrusionOk="0">
                    <a:moveTo>
                      <a:pt x="8170" y="1"/>
                    </a:moveTo>
                    <a:cubicBezTo>
                      <a:pt x="6809" y="1310"/>
                      <a:pt x="5159" y="2305"/>
                      <a:pt x="3352" y="2855"/>
                    </a:cubicBezTo>
                    <a:cubicBezTo>
                      <a:pt x="2305" y="3169"/>
                      <a:pt x="1179" y="3353"/>
                      <a:pt x="1" y="3353"/>
                    </a:cubicBezTo>
                  </a:path>
                </a:pathLst>
              </a:custGeom>
              <a:solidFill>
                <a:schemeClr val="lt1"/>
              </a:solidFill>
              <a:ln w="85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4" name="Google Shape;1974;p37"/>
              <p:cNvSpPr/>
              <p:nvPr/>
            </p:nvSpPr>
            <p:spPr>
              <a:xfrm>
                <a:off x="1392850" y="1551875"/>
                <a:ext cx="161700" cy="1049350"/>
              </a:xfrm>
              <a:custGeom>
                <a:avLst/>
                <a:gdLst/>
                <a:ahLst/>
                <a:cxnLst/>
                <a:rect l="l" t="t" r="r" b="b"/>
                <a:pathLst>
                  <a:path w="6468" h="41974" fill="none" extrusionOk="0">
                    <a:moveTo>
                      <a:pt x="3483" y="0"/>
                    </a:moveTo>
                    <a:cubicBezTo>
                      <a:pt x="3483" y="0"/>
                      <a:pt x="0" y="3274"/>
                      <a:pt x="995" y="12569"/>
                    </a:cubicBezTo>
                    <a:cubicBezTo>
                      <a:pt x="1624" y="18460"/>
                      <a:pt x="6468" y="22519"/>
                      <a:pt x="4844" y="28751"/>
                    </a:cubicBezTo>
                    <a:cubicBezTo>
                      <a:pt x="3221" y="34983"/>
                      <a:pt x="4033" y="41555"/>
                      <a:pt x="5316" y="41974"/>
                    </a:cubicBezTo>
                  </a:path>
                </a:pathLst>
              </a:custGeom>
              <a:solidFill>
                <a:schemeClr val="dk1"/>
              </a:solidFill>
              <a:ln w="5900" cap="rnd" cmpd="sng">
                <a:solidFill>
                  <a:srgbClr val="03040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5" name="Google Shape;1975;p37"/>
              <p:cNvSpPr/>
              <p:nvPr/>
            </p:nvSpPr>
            <p:spPr>
              <a:xfrm>
                <a:off x="1403975" y="1506700"/>
                <a:ext cx="125050" cy="103450"/>
              </a:xfrm>
              <a:custGeom>
                <a:avLst/>
                <a:gdLst/>
                <a:ahLst/>
                <a:cxnLst/>
                <a:rect l="l" t="t" r="r" b="b"/>
                <a:pathLst>
                  <a:path w="5002" h="4138" extrusionOk="0">
                    <a:moveTo>
                      <a:pt x="1231" y="1"/>
                    </a:moveTo>
                    <a:lnTo>
                      <a:pt x="262" y="2645"/>
                    </a:lnTo>
                    <a:cubicBezTo>
                      <a:pt x="0" y="3326"/>
                      <a:pt x="367" y="4138"/>
                      <a:pt x="943" y="4138"/>
                    </a:cubicBezTo>
                    <a:lnTo>
                      <a:pt x="4059" y="4138"/>
                    </a:lnTo>
                    <a:cubicBezTo>
                      <a:pt x="4635" y="4138"/>
                      <a:pt x="5002" y="3326"/>
                      <a:pt x="4740" y="2645"/>
                    </a:cubicBezTo>
                    <a:lnTo>
                      <a:pt x="377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6" name="Google Shape;1976;p37"/>
              <p:cNvSpPr/>
              <p:nvPr/>
            </p:nvSpPr>
            <p:spPr>
              <a:xfrm>
                <a:off x="1417725" y="1507350"/>
                <a:ext cx="96250" cy="13125"/>
              </a:xfrm>
              <a:custGeom>
                <a:avLst/>
                <a:gdLst/>
                <a:ahLst/>
                <a:cxnLst/>
                <a:rect l="l" t="t" r="r" b="b"/>
                <a:pathLst>
                  <a:path w="3850" h="525" fill="none" extrusionOk="0">
                    <a:moveTo>
                      <a:pt x="0" y="27"/>
                    </a:moveTo>
                    <a:cubicBezTo>
                      <a:pt x="0" y="27"/>
                      <a:pt x="1283" y="525"/>
                      <a:pt x="3849" y="1"/>
                    </a:cubicBezTo>
                  </a:path>
                </a:pathLst>
              </a:custGeom>
              <a:noFill/>
              <a:ln w="59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7" name="Google Shape;1977;p37"/>
              <p:cNvSpPr/>
              <p:nvPr/>
            </p:nvSpPr>
            <p:spPr>
              <a:xfrm>
                <a:off x="1411825" y="1520450"/>
                <a:ext cx="100825" cy="22275"/>
              </a:xfrm>
              <a:custGeom>
                <a:avLst/>
                <a:gdLst/>
                <a:ahLst/>
                <a:cxnLst/>
                <a:rect l="l" t="t" r="r" b="b"/>
                <a:pathLst>
                  <a:path w="4033" h="891" fill="none" extrusionOk="0">
                    <a:moveTo>
                      <a:pt x="1" y="524"/>
                    </a:moveTo>
                    <a:cubicBezTo>
                      <a:pt x="1" y="524"/>
                      <a:pt x="1205" y="891"/>
                      <a:pt x="4033" y="1"/>
                    </a:cubicBezTo>
                  </a:path>
                </a:pathLst>
              </a:custGeom>
              <a:noFill/>
              <a:ln w="59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78" name="Google Shape;1978;p37"/>
            <p:cNvSpPr/>
            <p:nvPr/>
          </p:nvSpPr>
          <p:spPr>
            <a:xfrm>
              <a:off x="1219549" y="705620"/>
              <a:ext cx="642696" cy="1360635"/>
            </a:xfrm>
            <a:custGeom>
              <a:avLst/>
              <a:gdLst/>
              <a:ahLst/>
              <a:cxnLst/>
              <a:rect l="l" t="t" r="r" b="b"/>
              <a:pathLst>
                <a:path w="18330" h="38806" fill="none" extrusionOk="0">
                  <a:moveTo>
                    <a:pt x="18330" y="1"/>
                  </a:moveTo>
                  <a:cubicBezTo>
                    <a:pt x="18330" y="1"/>
                    <a:pt x="13721" y="1257"/>
                    <a:pt x="10213" y="9924"/>
                  </a:cubicBezTo>
                  <a:cubicBezTo>
                    <a:pt x="7987" y="15423"/>
                    <a:pt x="8746" y="20739"/>
                    <a:pt x="4374" y="25478"/>
                  </a:cubicBezTo>
                  <a:cubicBezTo>
                    <a:pt x="1" y="30191"/>
                    <a:pt x="5264" y="37837"/>
                    <a:pt x="6180" y="38806"/>
                  </a:cubicBezTo>
                </a:path>
              </a:pathLst>
            </a:custGeom>
            <a:solidFill>
              <a:schemeClr val="dk1"/>
            </a:solidFill>
            <a:ln w="5900" cap="rnd" cmpd="sng">
              <a:solidFill>
                <a:srgbClr val="0304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79" name="Google Shape;1979;p37"/>
            <p:cNvGrpSpPr/>
            <p:nvPr/>
          </p:nvGrpSpPr>
          <p:grpSpPr>
            <a:xfrm>
              <a:off x="1555585" y="-343105"/>
              <a:ext cx="1132940" cy="1140197"/>
              <a:chOff x="1656000" y="1216525"/>
              <a:chExt cx="807800" cy="812975"/>
            </a:xfrm>
          </p:grpSpPr>
          <p:sp>
            <p:nvSpPr>
              <p:cNvPr id="1980" name="Google Shape;1980;p37"/>
              <p:cNvSpPr/>
              <p:nvPr/>
            </p:nvSpPr>
            <p:spPr>
              <a:xfrm>
                <a:off x="1656000" y="1216525"/>
                <a:ext cx="807800" cy="744050"/>
              </a:xfrm>
              <a:custGeom>
                <a:avLst/>
                <a:gdLst/>
                <a:ahLst/>
                <a:cxnLst/>
                <a:rect l="l" t="t" r="r" b="b"/>
                <a:pathLst>
                  <a:path w="32312" h="29762" extrusionOk="0">
                    <a:moveTo>
                      <a:pt x="17243" y="0"/>
                    </a:moveTo>
                    <a:cubicBezTo>
                      <a:pt x="12011" y="0"/>
                      <a:pt x="6767" y="3073"/>
                      <a:pt x="3954" y="8361"/>
                    </a:cubicBezTo>
                    <a:cubicBezTo>
                      <a:pt x="0" y="15745"/>
                      <a:pt x="2278" y="24648"/>
                      <a:pt x="9008" y="28261"/>
                    </a:cubicBezTo>
                    <a:cubicBezTo>
                      <a:pt x="10925" y="29279"/>
                      <a:pt x="12994" y="29761"/>
                      <a:pt x="15065" y="29761"/>
                    </a:cubicBezTo>
                    <a:cubicBezTo>
                      <a:pt x="20290" y="29761"/>
                      <a:pt x="25526" y="26689"/>
                      <a:pt x="28358" y="21401"/>
                    </a:cubicBezTo>
                    <a:cubicBezTo>
                      <a:pt x="32312" y="14017"/>
                      <a:pt x="30034" y="5114"/>
                      <a:pt x="23304" y="1501"/>
                    </a:cubicBezTo>
                    <a:cubicBezTo>
                      <a:pt x="21387" y="483"/>
                      <a:pt x="19316" y="0"/>
                      <a:pt x="1724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1" name="Google Shape;1981;p37"/>
              <p:cNvSpPr/>
              <p:nvPr/>
            </p:nvSpPr>
            <p:spPr>
              <a:xfrm>
                <a:off x="2049425" y="1459575"/>
                <a:ext cx="119150" cy="89325"/>
              </a:xfrm>
              <a:custGeom>
                <a:avLst/>
                <a:gdLst/>
                <a:ahLst/>
                <a:cxnLst/>
                <a:rect l="l" t="t" r="r" b="b"/>
                <a:pathLst>
                  <a:path w="4766" h="3573" extrusionOk="0">
                    <a:moveTo>
                      <a:pt x="629" y="1"/>
                    </a:moveTo>
                    <a:lnTo>
                      <a:pt x="629" y="1"/>
                    </a:lnTo>
                    <a:cubicBezTo>
                      <a:pt x="0" y="1231"/>
                      <a:pt x="393" y="2697"/>
                      <a:pt x="1519" y="3300"/>
                    </a:cubicBezTo>
                    <a:cubicBezTo>
                      <a:pt x="1858" y="3485"/>
                      <a:pt x="2222" y="3572"/>
                      <a:pt x="2583" y="3572"/>
                    </a:cubicBezTo>
                    <a:cubicBezTo>
                      <a:pt x="3450" y="3572"/>
                      <a:pt x="4304" y="3069"/>
                      <a:pt x="4766" y="2200"/>
                    </a:cubicBezTo>
                    <a:lnTo>
                      <a:pt x="62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2" name="Google Shape;1982;p37"/>
              <p:cNvSpPr/>
              <p:nvPr/>
            </p:nvSpPr>
            <p:spPr>
              <a:xfrm>
                <a:off x="2188850" y="1496225"/>
                <a:ext cx="145350" cy="140125"/>
              </a:xfrm>
              <a:custGeom>
                <a:avLst/>
                <a:gdLst/>
                <a:ahLst/>
                <a:cxnLst/>
                <a:rect l="l" t="t" r="r" b="b"/>
                <a:pathLst>
                  <a:path w="5814" h="5605" fill="none" extrusionOk="0">
                    <a:moveTo>
                      <a:pt x="4714" y="5604"/>
                    </a:moveTo>
                    <a:cubicBezTo>
                      <a:pt x="5813" y="3667"/>
                      <a:pt x="5656" y="1467"/>
                      <a:pt x="4347" y="734"/>
                    </a:cubicBezTo>
                    <a:cubicBezTo>
                      <a:pt x="3038" y="1"/>
                      <a:pt x="1100" y="996"/>
                      <a:pt x="0" y="2933"/>
                    </a:cubicBezTo>
                  </a:path>
                </a:pathLst>
              </a:custGeom>
              <a:noFill/>
              <a:ln w="5900" cap="flat" cmpd="sng">
                <a:solidFill>
                  <a:schemeClr val="dk1"/>
                </a:solidFill>
                <a:prstDash val="solid"/>
                <a:miter lim="261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3" name="Google Shape;1983;p37"/>
              <p:cNvSpPr/>
              <p:nvPr/>
            </p:nvSpPr>
            <p:spPr>
              <a:xfrm>
                <a:off x="1892975" y="1328650"/>
                <a:ext cx="145350" cy="140775"/>
              </a:xfrm>
              <a:custGeom>
                <a:avLst/>
                <a:gdLst/>
                <a:ahLst/>
                <a:cxnLst/>
                <a:rect l="l" t="t" r="r" b="b"/>
                <a:pathLst>
                  <a:path w="5814" h="5631" fill="none" extrusionOk="0">
                    <a:moveTo>
                      <a:pt x="4713" y="5630"/>
                    </a:moveTo>
                    <a:cubicBezTo>
                      <a:pt x="5813" y="3666"/>
                      <a:pt x="5656" y="1493"/>
                      <a:pt x="4347" y="760"/>
                    </a:cubicBezTo>
                    <a:cubicBezTo>
                      <a:pt x="3037" y="1"/>
                      <a:pt x="1100" y="996"/>
                      <a:pt x="0" y="2933"/>
                    </a:cubicBezTo>
                  </a:path>
                </a:pathLst>
              </a:custGeom>
              <a:noFill/>
              <a:ln w="5900" cap="flat" cmpd="sng">
                <a:solidFill>
                  <a:schemeClr val="dk1"/>
                </a:solidFill>
                <a:prstDash val="solid"/>
                <a:miter lim="261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4" name="Google Shape;1984;p37"/>
              <p:cNvSpPr/>
              <p:nvPr/>
            </p:nvSpPr>
            <p:spPr>
              <a:xfrm>
                <a:off x="1774475" y="1389600"/>
                <a:ext cx="126375" cy="110650"/>
              </a:xfrm>
              <a:custGeom>
                <a:avLst/>
                <a:gdLst/>
                <a:ahLst/>
                <a:cxnLst/>
                <a:rect l="l" t="t" r="r" b="b"/>
                <a:pathLst>
                  <a:path w="5055" h="4426" extrusionOk="0">
                    <a:moveTo>
                      <a:pt x="2534" y="1"/>
                    </a:moveTo>
                    <a:cubicBezTo>
                      <a:pt x="1743" y="1"/>
                      <a:pt x="977" y="430"/>
                      <a:pt x="577" y="1176"/>
                    </a:cubicBezTo>
                    <a:cubicBezTo>
                      <a:pt x="1" y="2250"/>
                      <a:pt x="420" y="3585"/>
                      <a:pt x="1493" y="4161"/>
                    </a:cubicBezTo>
                    <a:cubicBezTo>
                      <a:pt x="1826" y="4340"/>
                      <a:pt x="2185" y="4425"/>
                      <a:pt x="2538" y="4425"/>
                    </a:cubicBezTo>
                    <a:cubicBezTo>
                      <a:pt x="3322" y="4425"/>
                      <a:pt x="4081" y="4003"/>
                      <a:pt x="4478" y="3245"/>
                    </a:cubicBezTo>
                    <a:cubicBezTo>
                      <a:pt x="5054" y="2171"/>
                      <a:pt x="4662" y="836"/>
                      <a:pt x="3562" y="260"/>
                    </a:cubicBezTo>
                    <a:cubicBezTo>
                      <a:pt x="3234" y="84"/>
                      <a:pt x="2882" y="1"/>
                      <a:pt x="253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5" name="Google Shape;1985;p37"/>
              <p:cNvSpPr/>
              <p:nvPr/>
            </p:nvSpPr>
            <p:spPr>
              <a:xfrm>
                <a:off x="2244500" y="1640325"/>
                <a:ext cx="126350" cy="110625"/>
              </a:xfrm>
              <a:custGeom>
                <a:avLst/>
                <a:gdLst/>
                <a:ahLst/>
                <a:cxnLst/>
                <a:rect l="l" t="t" r="r" b="b"/>
                <a:pathLst>
                  <a:path w="5054" h="4425" extrusionOk="0">
                    <a:moveTo>
                      <a:pt x="2528" y="0"/>
                    </a:moveTo>
                    <a:cubicBezTo>
                      <a:pt x="1732" y="0"/>
                      <a:pt x="958" y="430"/>
                      <a:pt x="576" y="1176"/>
                    </a:cubicBezTo>
                    <a:cubicBezTo>
                      <a:pt x="0" y="2249"/>
                      <a:pt x="393" y="3585"/>
                      <a:pt x="1466" y="4161"/>
                    </a:cubicBezTo>
                    <a:cubicBezTo>
                      <a:pt x="1800" y="4339"/>
                      <a:pt x="2160" y="4425"/>
                      <a:pt x="2516" y="4425"/>
                    </a:cubicBezTo>
                    <a:cubicBezTo>
                      <a:pt x="3307" y="4425"/>
                      <a:pt x="4072" y="4003"/>
                      <a:pt x="4451" y="3244"/>
                    </a:cubicBezTo>
                    <a:cubicBezTo>
                      <a:pt x="5054" y="2171"/>
                      <a:pt x="4635" y="835"/>
                      <a:pt x="3561" y="259"/>
                    </a:cubicBezTo>
                    <a:cubicBezTo>
                      <a:pt x="3233" y="83"/>
                      <a:pt x="2878" y="0"/>
                      <a:pt x="252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6" name="Google Shape;1986;p37"/>
              <p:cNvSpPr/>
              <p:nvPr/>
            </p:nvSpPr>
            <p:spPr>
              <a:xfrm>
                <a:off x="1942725" y="1240925"/>
                <a:ext cx="277575" cy="47175"/>
              </a:xfrm>
              <a:custGeom>
                <a:avLst/>
                <a:gdLst/>
                <a:ahLst/>
                <a:cxnLst/>
                <a:rect l="l" t="t" r="r" b="b"/>
                <a:pathLst>
                  <a:path w="11103" h="1887" fill="none" extrusionOk="0">
                    <a:moveTo>
                      <a:pt x="0" y="1886"/>
                    </a:moveTo>
                    <a:cubicBezTo>
                      <a:pt x="3509" y="132"/>
                      <a:pt x="7594" y="1"/>
                      <a:pt x="11102" y="1886"/>
                    </a:cubicBezTo>
                  </a:path>
                </a:pathLst>
              </a:custGeom>
              <a:solidFill>
                <a:schemeClr val="lt1"/>
              </a:solidFill>
              <a:ln w="85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7" name="Google Shape;1987;p37"/>
              <p:cNvSpPr/>
              <p:nvPr/>
            </p:nvSpPr>
            <p:spPr>
              <a:xfrm>
                <a:off x="1883800" y="1301825"/>
                <a:ext cx="33400" cy="22925"/>
              </a:xfrm>
              <a:custGeom>
                <a:avLst/>
                <a:gdLst/>
                <a:ahLst/>
                <a:cxnLst/>
                <a:rect l="l" t="t" r="r" b="b"/>
                <a:pathLst>
                  <a:path w="1336" h="917" fill="none" extrusionOk="0">
                    <a:moveTo>
                      <a:pt x="1" y="917"/>
                    </a:moveTo>
                    <a:cubicBezTo>
                      <a:pt x="419" y="576"/>
                      <a:pt x="865" y="288"/>
                      <a:pt x="1336" y="0"/>
                    </a:cubicBezTo>
                  </a:path>
                </a:pathLst>
              </a:custGeom>
              <a:solidFill>
                <a:schemeClr val="lt1"/>
              </a:solidFill>
              <a:ln w="85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8" name="Google Shape;1988;p37"/>
              <p:cNvSpPr/>
              <p:nvPr/>
            </p:nvSpPr>
            <p:spPr>
              <a:xfrm>
                <a:off x="1899500" y="1889000"/>
                <a:ext cx="219325" cy="38000"/>
              </a:xfrm>
              <a:custGeom>
                <a:avLst/>
                <a:gdLst/>
                <a:ahLst/>
                <a:cxnLst/>
                <a:rect l="l" t="t" r="r" b="b"/>
                <a:pathLst>
                  <a:path w="8773" h="1520" fill="none" extrusionOk="0">
                    <a:moveTo>
                      <a:pt x="8773" y="917"/>
                    </a:moveTo>
                    <a:cubicBezTo>
                      <a:pt x="6940" y="1414"/>
                      <a:pt x="5028" y="1519"/>
                      <a:pt x="3195" y="1152"/>
                    </a:cubicBezTo>
                    <a:cubicBezTo>
                      <a:pt x="2096" y="943"/>
                      <a:pt x="1022" y="550"/>
                      <a:pt x="1" y="0"/>
                    </a:cubicBezTo>
                  </a:path>
                </a:pathLst>
              </a:custGeom>
              <a:solidFill>
                <a:schemeClr val="lt1"/>
              </a:solidFill>
              <a:ln w="85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9" name="Google Shape;1989;p37"/>
              <p:cNvSpPr/>
              <p:nvPr/>
            </p:nvSpPr>
            <p:spPr>
              <a:xfrm>
                <a:off x="1788225" y="1902750"/>
                <a:ext cx="123750" cy="126750"/>
              </a:xfrm>
              <a:custGeom>
                <a:avLst/>
                <a:gdLst/>
                <a:ahLst/>
                <a:cxnLst/>
                <a:rect l="l" t="t" r="r" b="b"/>
                <a:pathLst>
                  <a:path w="4950" h="5070" extrusionOk="0">
                    <a:moveTo>
                      <a:pt x="2724" y="0"/>
                    </a:moveTo>
                    <a:lnTo>
                      <a:pt x="603" y="1886"/>
                    </a:lnTo>
                    <a:cubicBezTo>
                      <a:pt x="53" y="2383"/>
                      <a:pt x="1" y="3273"/>
                      <a:pt x="498" y="3535"/>
                    </a:cubicBezTo>
                    <a:lnTo>
                      <a:pt x="1703" y="4190"/>
                    </a:lnTo>
                    <a:lnTo>
                      <a:pt x="2043" y="4373"/>
                    </a:lnTo>
                    <a:lnTo>
                      <a:pt x="3247" y="5001"/>
                    </a:lnTo>
                    <a:cubicBezTo>
                      <a:pt x="3336" y="5048"/>
                      <a:pt x="3432" y="5070"/>
                      <a:pt x="3529" y="5070"/>
                    </a:cubicBezTo>
                    <a:cubicBezTo>
                      <a:pt x="3978" y="5070"/>
                      <a:pt x="4471" y="4609"/>
                      <a:pt x="4557" y="4006"/>
                    </a:cubicBezTo>
                    <a:lnTo>
                      <a:pt x="4949" y="1205"/>
                    </a:lnTo>
                    <a:lnTo>
                      <a:pt x="2724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0" name="Google Shape;1990;p37"/>
              <p:cNvSpPr/>
              <p:nvPr/>
            </p:nvSpPr>
            <p:spPr>
              <a:xfrm>
                <a:off x="1840600" y="1896200"/>
                <a:ext cx="85125" cy="45200"/>
              </a:xfrm>
              <a:custGeom>
                <a:avLst/>
                <a:gdLst/>
                <a:ahLst/>
                <a:cxnLst/>
                <a:rect l="l" t="t" r="r" b="b"/>
                <a:pathLst>
                  <a:path w="3405" h="1808" fill="none" extrusionOk="0">
                    <a:moveTo>
                      <a:pt x="0" y="0"/>
                    </a:moveTo>
                    <a:cubicBezTo>
                      <a:pt x="0" y="0"/>
                      <a:pt x="864" y="1048"/>
                      <a:pt x="3404" y="1807"/>
                    </a:cubicBezTo>
                  </a:path>
                </a:pathLst>
              </a:custGeom>
              <a:noFill/>
              <a:ln w="59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1" name="Google Shape;1991;p37"/>
              <p:cNvSpPr/>
              <p:nvPr/>
            </p:nvSpPr>
            <p:spPr>
              <a:xfrm>
                <a:off x="1822925" y="1915825"/>
                <a:ext cx="94950" cy="35375"/>
              </a:xfrm>
              <a:custGeom>
                <a:avLst/>
                <a:gdLst/>
                <a:ahLst/>
                <a:cxnLst/>
                <a:rect l="l" t="t" r="r" b="b"/>
                <a:pathLst>
                  <a:path w="3798" h="1415" fill="none" extrusionOk="0">
                    <a:moveTo>
                      <a:pt x="0" y="1"/>
                    </a:moveTo>
                    <a:cubicBezTo>
                      <a:pt x="0" y="1"/>
                      <a:pt x="891" y="865"/>
                      <a:pt x="3797" y="1415"/>
                    </a:cubicBezTo>
                  </a:path>
                </a:pathLst>
              </a:custGeom>
              <a:noFill/>
              <a:ln w="59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92" name="Google Shape;1992;p37"/>
            <p:cNvGrpSpPr/>
            <p:nvPr/>
          </p:nvGrpSpPr>
          <p:grpSpPr>
            <a:xfrm>
              <a:off x="372926" y="1160060"/>
              <a:ext cx="1174418" cy="1636928"/>
              <a:chOff x="812750" y="2288300"/>
              <a:chExt cx="837375" cy="1167150"/>
            </a:xfrm>
          </p:grpSpPr>
          <p:sp>
            <p:nvSpPr>
              <p:cNvPr id="1993" name="Google Shape;1993;p37"/>
              <p:cNvSpPr/>
              <p:nvPr/>
            </p:nvSpPr>
            <p:spPr>
              <a:xfrm>
                <a:off x="1333925" y="3045675"/>
                <a:ext cx="316200" cy="345525"/>
              </a:xfrm>
              <a:custGeom>
                <a:avLst/>
                <a:gdLst/>
                <a:ahLst/>
                <a:cxnLst/>
                <a:rect l="l" t="t" r="r" b="b"/>
                <a:pathLst>
                  <a:path w="12648" h="13821" extrusionOk="0">
                    <a:moveTo>
                      <a:pt x="2776" y="1"/>
                    </a:moveTo>
                    <a:lnTo>
                      <a:pt x="1" y="1939"/>
                    </a:lnTo>
                    <a:cubicBezTo>
                      <a:pt x="1" y="1939"/>
                      <a:pt x="2279" y="9218"/>
                      <a:pt x="3928" y="11732"/>
                    </a:cubicBezTo>
                    <a:cubicBezTo>
                      <a:pt x="4725" y="12978"/>
                      <a:pt x="6234" y="13821"/>
                      <a:pt x="7713" y="13821"/>
                    </a:cubicBezTo>
                    <a:cubicBezTo>
                      <a:pt x="9248" y="13821"/>
                      <a:pt x="10751" y="12913"/>
                      <a:pt x="11391" y="10606"/>
                    </a:cubicBezTo>
                    <a:cubicBezTo>
                      <a:pt x="12648" y="6102"/>
                      <a:pt x="2776" y="1"/>
                      <a:pt x="27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4" name="Google Shape;1994;p37"/>
              <p:cNvSpPr/>
              <p:nvPr/>
            </p:nvSpPr>
            <p:spPr>
              <a:xfrm>
                <a:off x="1441950" y="3243375"/>
                <a:ext cx="157775" cy="92975"/>
              </a:xfrm>
              <a:custGeom>
                <a:avLst/>
                <a:gdLst/>
                <a:ahLst/>
                <a:cxnLst/>
                <a:rect l="l" t="t" r="r" b="b"/>
                <a:pathLst>
                  <a:path w="6311" h="3719" fill="none" extrusionOk="0">
                    <a:moveTo>
                      <a:pt x="6310" y="1"/>
                    </a:moveTo>
                    <a:lnTo>
                      <a:pt x="0" y="3719"/>
                    </a:lnTo>
                  </a:path>
                </a:pathLst>
              </a:custGeom>
              <a:solidFill>
                <a:schemeClr val="dk1"/>
              </a:solidFill>
              <a:ln w="5900" cap="rnd" cmpd="sng">
                <a:solidFill>
                  <a:srgbClr val="03040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5" name="Google Shape;1995;p37"/>
              <p:cNvSpPr/>
              <p:nvPr/>
            </p:nvSpPr>
            <p:spPr>
              <a:xfrm>
                <a:off x="990925" y="3083000"/>
                <a:ext cx="269700" cy="37245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14898" extrusionOk="0">
                    <a:moveTo>
                      <a:pt x="7148" y="0"/>
                    </a:moveTo>
                    <a:cubicBezTo>
                      <a:pt x="7148" y="0"/>
                      <a:pt x="0" y="9139"/>
                      <a:pt x="2723" y="12936"/>
                    </a:cubicBezTo>
                    <a:cubicBezTo>
                      <a:pt x="3739" y="14338"/>
                      <a:pt x="4922" y="14897"/>
                      <a:pt x="6045" y="14897"/>
                    </a:cubicBezTo>
                    <a:cubicBezTo>
                      <a:pt x="7962" y="14897"/>
                      <a:pt x="9704" y="13266"/>
                      <a:pt x="10133" y="11417"/>
                    </a:cubicBezTo>
                    <a:cubicBezTo>
                      <a:pt x="10788" y="8484"/>
                      <a:pt x="10421" y="865"/>
                      <a:pt x="10421" y="865"/>
                    </a:cubicBezTo>
                    <a:lnTo>
                      <a:pt x="7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6" name="Google Shape;1996;p37"/>
              <p:cNvSpPr/>
              <p:nvPr/>
            </p:nvSpPr>
            <p:spPr>
              <a:xfrm>
                <a:off x="1053100" y="3336325"/>
                <a:ext cx="180700" cy="32750"/>
              </a:xfrm>
              <a:custGeom>
                <a:avLst/>
                <a:gdLst/>
                <a:ahLst/>
                <a:cxnLst/>
                <a:rect l="l" t="t" r="r" b="b"/>
                <a:pathLst>
                  <a:path w="7228" h="1310" fill="none" extrusionOk="0">
                    <a:moveTo>
                      <a:pt x="1" y="1"/>
                    </a:moveTo>
                    <a:lnTo>
                      <a:pt x="7227" y="1310"/>
                    </a:lnTo>
                  </a:path>
                </a:pathLst>
              </a:custGeom>
              <a:solidFill>
                <a:schemeClr val="dk1"/>
              </a:solidFill>
              <a:ln w="5900" cap="rnd" cmpd="sng">
                <a:solidFill>
                  <a:srgbClr val="03040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7" name="Google Shape;1997;p37"/>
              <p:cNvSpPr/>
              <p:nvPr/>
            </p:nvSpPr>
            <p:spPr>
              <a:xfrm>
                <a:off x="1251450" y="2541850"/>
                <a:ext cx="389000" cy="283150"/>
              </a:xfrm>
              <a:custGeom>
                <a:avLst/>
                <a:gdLst/>
                <a:ahLst/>
                <a:cxnLst/>
                <a:rect l="l" t="t" r="r" b="b"/>
                <a:pathLst>
                  <a:path w="15560" h="11326" extrusionOk="0">
                    <a:moveTo>
                      <a:pt x="11176" y="0"/>
                    </a:moveTo>
                    <a:cubicBezTo>
                      <a:pt x="10286" y="0"/>
                      <a:pt x="9364" y="488"/>
                      <a:pt x="8641" y="1642"/>
                    </a:cubicBezTo>
                    <a:cubicBezTo>
                      <a:pt x="6049" y="5779"/>
                      <a:pt x="315" y="5962"/>
                      <a:pt x="315" y="5962"/>
                    </a:cubicBezTo>
                    <a:cubicBezTo>
                      <a:pt x="0" y="7350"/>
                      <a:pt x="1310" y="11094"/>
                      <a:pt x="4111" y="11278"/>
                    </a:cubicBezTo>
                    <a:cubicBezTo>
                      <a:pt x="4569" y="11303"/>
                      <a:pt x="5042" y="11326"/>
                      <a:pt x="5528" y="11326"/>
                    </a:cubicBezTo>
                    <a:cubicBezTo>
                      <a:pt x="8045" y="11326"/>
                      <a:pt x="10883" y="10716"/>
                      <a:pt x="13407" y="6721"/>
                    </a:cubicBezTo>
                    <a:cubicBezTo>
                      <a:pt x="15560" y="3266"/>
                      <a:pt x="13477" y="0"/>
                      <a:pt x="111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8" name="Google Shape;1998;p37"/>
              <p:cNvSpPr/>
              <p:nvPr/>
            </p:nvSpPr>
            <p:spPr>
              <a:xfrm>
                <a:off x="1447825" y="2566525"/>
                <a:ext cx="83825" cy="106050"/>
              </a:xfrm>
              <a:custGeom>
                <a:avLst/>
                <a:gdLst/>
                <a:ahLst/>
                <a:cxnLst/>
                <a:rect l="l" t="t" r="r" b="b"/>
                <a:pathLst>
                  <a:path w="3353" h="4242" fill="none" extrusionOk="0">
                    <a:moveTo>
                      <a:pt x="1258" y="0"/>
                    </a:moveTo>
                    <a:cubicBezTo>
                      <a:pt x="1258" y="0"/>
                      <a:pt x="1" y="3037"/>
                      <a:pt x="3352" y="4242"/>
                    </a:cubicBezTo>
                  </a:path>
                </a:pathLst>
              </a:custGeom>
              <a:solidFill>
                <a:schemeClr val="dk1"/>
              </a:solidFill>
              <a:ln w="5900" cap="rnd" cmpd="sng">
                <a:solidFill>
                  <a:srgbClr val="03040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9" name="Google Shape;1999;p37"/>
              <p:cNvSpPr/>
              <p:nvPr/>
            </p:nvSpPr>
            <p:spPr>
              <a:xfrm>
                <a:off x="1490375" y="2665350"/>
                <a:ext cx="24900" cy="209500"/>
              </a:xfrm>
              <a:custGeom>
                <a:avLst/>
                <a:gdLst/>
                <a:ahLst/>
                <a:cxnLst/>
                <a:rect l="l" t="t" r="r" b="b"/>
                <a:pathLst>
                  <a:path w="996" h="8380" fill="none" extrusionOk="0">
                    <a:moveTo>
                      <a:pt x="996" y="1"/>
                    </a:moveTo>
                    <a:cubicBezTo>
                      <a:pt x="577" y="1546"/>
                      <a:pt x="1" y="5238"/>
                      <a:pt x="786" y="8380"/>
                    </a:cubicBezTo>
                  </a:path>
                </a:pathLst>
              </a:custGeom>
              <a:solidFill>
                <a:schemeClr val="dk1"/>
              </a:solidFill>
              <a:ln w="5900" cap="rnd" cmpd="sng">
                <a:solidFill>
                  <a:srgbClr val="03040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0" name="Google Shape;2000;p37"/>
              <p:cNvSpPr/>
              <p:nvPr/>
            </p:nvSpPr>
            <p:spPr>
              <a:xfrm>
                <a:off x="812750" y="2761600"/>
                <a:ext cx="388325" cy="321825"/>
              </a:xfrm>
              <a:custGeom>
                <a:avLst/>
                <a:gdLst/>
                <a:ahLst/>
                <a:cxnLst/>
                <a:rect l="l" t="t" r="r" b="b"/>
                <a:pathLst>
                  <a:path w="15533" h="12873" extrusionOk="0">
                    <a:moveTo>
                      <a:pt x="10950" y="0"/>
                    </a:moveTo>
                    <a:cubicBezTo>
                      <a:pt x="10950" y="0"/>
                      <a:pt x="9012" y="5394"/>
                      <a:pt x="4273" y="6598"/>
                    </a:cubicBezTo>
                    <a:cubicBezTo>
                      <a:pt x="1" y="7661"/>
                      <a:pt x="1729" y="12872"/>
                      <a:pt x="6120" y="12872"/>
                    </a:cubicBezTo>
                    <a:cubicBezTo>
                      <a:pt x="6600" y="12872"/>
                      <a:pt x="7112" y="12810"/>
                      <a:pt x="7651" y="12673"/>
                    </a:cubicBezTo>
                    <a:cubicBezTo>
                      <a:pt x="13123" y="11285"/>
                      <a:pt x="14118" y="7986"/>
                      <a:pt x="14825" y="5237"/>
                    </a:cubicBezTo>
                    <a:cubicBezTo>
                      <a:pt x="15532" y="2514"/>
                      <a:pt x="12390" y="105"/>
                      <a:pt x="1095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1" name="Google Shape;2001;p37"/>
              <p:cNvSpPr/>
              <p:nvPr/>
            </p:nvSpPr>
            <p:spPr>
              <a:xfrm>
                <a:off x="874400" y="2959975"/>
                <a:ext cx="114575" cy="90925"/>
              </a:xfrm>
              <a:custGeom>
                <a:avLst/>
                <a:gdLst/>
                <a:ahLst/>
                <a:cxnLst/>
                <a:rect l="l" t="t" r="r" b="b"/>
                <a:pathLst>
                  <a:path w="4583" h="3637" extrusionOk="0">
                    <a:moveTo>
                      <a:pt x="1918" y="0"/>
                    </a:moveTo>
                    <a:cubicBezTo>
                      <a:pt x="1325" y="0"/>
                      <a:pt x="792" y="251"/>
                      <a:pt x="498" y="732"/>
                    </a:cubicBezTo>
                    <a:cubicBezTo>
                      <a:pt x="0" y="1518"/>
                      <a:pt x="419" y="2670"/>
                      <a:pt x="1414" y="3272"/>
                    </a:cubicBezTo>
                    <a:cubicBezTo>
                      <a:pt x="1820" y="3518"/>
                      <a:pt x="2257" y="3637"/>
                      <a:pt x="2665" y="3637"/>
                    </a:cubicBezTo>
                    <a:cubicBezTo>
                      <a:pt x="3257" y="3637"/>
                      <a:pt x="3790" y="3386"/>
                      <a:pt x="4085" y="2905"/>
                    </a:cubicBezTo>
                    <a:cubicBezTo>
                      <a:pt x="4582" y="2120"/>
                      <a:pt x="4164" y="968"/>
                      <a:pt x="3169" y="365"/>
                    </a:cubicBezTo>
                    <a:cubicBezTo>
                      <a:pt x="2763" y="120"/>
                      <a:pt x="2326" y="0"/>
                      <a:pt x="191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2" name="Google Shape;2002;p37"/>
              <p:cNvSpPr/>
              <p:nvPr/>
            </p:nvSpPr>
            <p:spPr>
              <a:xfrm>
                <a:off x="1010550" y="2681450"/>
                <a:ext cx="484425" cy="522950"/>
              </a:xfrm>
              <a:custGeom>
                <a:avLst/>
                <a:gdLst/>
                <a:ahLst/>
                <a:cxnLst/>
                <a:rect l="l" t="t" r="r" b="b"/>
                <a:pathLst>
                  <a:path w="19377" h="20918" extrusionOk="0">
                    <a:moveTo>
                      <a:pt x="10400" y="0"/>
                    </a:moveTo>
                    <a:cubicBezTo>
                      <a:pt x="7773" y="0"/>
                      <a:pt x="2978" y="1754"/>
                      <a:pt x="1676" y="9831"/>
                    </a:cubicBezTo>
                    <a:cubicBezTo>
                      <a:pt x="1" y="20252"/>
                      <a:pt x="7856" y="20802"/>
                      <a:pt x="9453" y="20907"/>
                    </a:cubicBezTo>
                    <a:cubicBezTo>
                      <a:pt x="9554" y="20913"/>
                      <a:pt x="9681" y="20917"/>
                      <a:pt x="9829" y="20917"/>
                    </a:cubicBezTo>
                    <a:cubicBezTo>
                      <a:pt x="12069" y="20917"/>
                      <a:pt x="19302" y="19990"/>
                      <a:pt x="19351" y="12501"/>
                    </a:cubicBezTo>
                    <a:cubicBezTo>
                      <a:pt x="19377" y="4515"/>
                      <a:pt x="11993" y="326"/>
                      <a:pt x="11993" y="326"/>
                    </a:cubicBezTo>
                    <a:cubicBezTo>
                      <a:pt x="11730" y="145"/>
                      <a:pt x="11155" y="0"/>
                      <a:pt x="104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3" name="Google Shape;2003;p37"/>
              <p:cNvSpPr/>
              <p:nvPr/>
            </p:nvSpPr>
            <p:spPr>
              <a:xfrm>
                <a:off x="1046550" y="2667325"/>
                <a:ext cx="415050" cy="313575"/>
              </a:xfrm>
              <a:custGeom>
                <a:avLst/>
                <a:gdLst/>
                <a:ahLst/>
                <a:cxnLst/>
                <a:rect l="l" t="t" r="r" b="b"/>
                <a:pathLst>
                  <a:path w="16602" h="12543" fill="none" extrusionOk="0">
                    <a:moveTo>
                      <a:pt x="1" y="12543"/>
                    </a:moveTo>
                    <a:cubicBezTo>
                      <a:pt x="27" y="11888"/>
                      <a:pt x="105" y="11155"/>
                      <a:pt x="236" y="10396"/>
                    </a:cubicBezTo>
                    <a:cubicBezTo>
                      <a:pt x="1912" y="0"/>
                      <a:pt x="9375" y="79"/>
                      <a:pt x="10553" y="891"/>
                    </a:cubicBezTo>
                    <a:cubicBezTo>
                      <a:pt x="10553" y="891"/>
                      <a:pt x="14507" y="3116"/>
                      <a:pt x="16602" y="7437"/>
                    </a:cubicBezTo>
                  </a:path>
                </a:pathLst>
              </a:custGeom>
              <a:solidFill>
                <a:schemeClr val="dk1"/>
              </a:solidFill>
              <a:ln w="5900" cap="rnd" cmpd="sng">
                <a:solidFill>
                  <a:srgbClr val="03040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4" name="Google Shape;2004;p37"/>
              <p:cNvSpPr/>
              <p:nvPr/>
            </p:nvSpPr>
            <p:spPr>
              <a:xfrm>
                <a:off x="1098925" y="3081700"/>
                <a:ext cx="378400" cy="124400"/>
              </a:xfrm>
              <a:custGeom>
                <a:avLst/>
                <a:gdLst/>
                <a:ahLst/>
                <a:cxnLst/>
                <a:rect l="l" t="t" r="r" b="b"/>
                <a:pathLst>
                  <a:path w="15136" h="4976" fill="none" extrusionOk="0">
                    <a:moveTo>
                      <a:pt x="15135" y="0"/>
                    </a:moveTo>
                    <a:cubicBezTo>
                      <a:pt x="13119" y="4635"/>
                      <a:pt x="7280" y="4975"/>
                      <a:pt x="5918" y="4897"/>
                    </a:cubicBezTo>
                    <a:cubicBezTo>
                      <a:pt x="5002" y="4844"/>
                      <a:pt x="2043" y="4635"/>
                      <a:pt x="0" y="2540"/>
                    </a:cubicBezTo>
                  </a:path>
                </a:pathLst>
              </a:custGeom>
              <a:solidFill>
                <a:schemeClr val="dk1"/>
              </a:solidFill>
              <a:ln w="5900" cap="rnd" cmpd="sng">
                <a:solidFill>
                  <a:srgbClr val="03040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5" name="Google Shape;2005;p37"/>
              <p:cNvSpPr/>
              <p:nvPr/>
            </p:nvSpPr>
            <p:spPr>
              <a:xfrm>
                <a:off x="901225" y="2353125"/>
                <a:ext cx="143400" cy="132050"/>
              </a:xfrm>
              <a:custGeom>
                <a:avLst/>
                <a:gdLst/>
                <a:ahLst/>
                <a:cxnLst/>
                <a:rect l="l" t="t" r="r" b="b"/>
                <a:pathLst>
                  <a:path w="5736" h="5282" extrusionOk="0">
                    <a:moveTo>
                      <a:pt x="2870" y="1"/>
                    </a:moveTo>
                    <a:cubicBezTo>
                      <a:pt x="2701" y="1"/>
                      <a:pt x="2529" y="17"/>
                      <a:pt x="2357" y="52"/>
                    </a:cubicBezTo>
                    <a:cubicBezTo>
                      <a:pt x="917" y="340"/>
                      <a:pt x="1" y="1728"/>
                      <a:pt x="263" y="3142"/>
                    </a:cubicBezTo>
                    <a:cubicBezTo>
                      <a:pt x="518" y="4417"/>
                      <a:pt x="1634" y="5281"/>
                      <a:pt x="2886" y="5281"/>
                    </a:cubicBezTo>
                    <a:cubicBezTo>
                      <a:pt x="3049" y="5281"/>
                      <a:pt x="3213" y="5267"/>
                      <a:pt x="3379" y="5237"/>
                    </a:cubicBezTo>
                    <a:cubicBezTo>
                      <a:pt x="4793" y="4949"/>
                      <a:pt x="5735" y="3561"/>
                      <a:pt x="5447" y="2121"/>
                    </a:cubicBezTo>
                    <a:cubicBezTo>
                      <a:pt x="5194" y="879"/>
                      <a:pt x="4093" y="1"/>
                      <a:pt x="287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6" name="Google Shape;2006;p37"/>
              <p:cNvSpPr/>
              <p:nvPr/>
            </p:nvSpPr>
            <p:spPr>
              <a:xfrm>
                <a:off x="929375" y="2379100"/>
                <a:ext cx="87100" cy="80100"/>
              </a:xfrm>
              <a:custGeom>
                <a:avLst/>
                <a:gdLst/>
                <a:ahLst/>
                <a:cxnLst/>
                <a:rect l="l" t="t" r="r" b="b"/>
                <a:pathLst>
                  <a:path w="3484" h="3204" extrusionOk="0">
                    <a:moveTo>
                      <a:pt x="1739" y="1"/>
                    </a:moveTo>
                    <a:cubicBezTo>
                      <a:pt x="1632" y="1"/>
                      <a:pt x="1523" y="12"/>
                      <a:pt x="1415" y="35"/>
                    </a:cubicBezTo>
                    <a:cubicBezTo>
                      <a:pt x="551" y="218"/>
                      <a:pt x="1" y="1056"/>
                      <a:pt x="158" y="1920"/>
                    </a:cubicBezTo>
                    <a:cubicBezTo>
                      <a:pt x="320" y="2685"/>
                      <a:pt x="995" y="3203"/>
                      <a:pt x="1748" y="3203"/>
                    </a:cubicBezTo>
                    <a:cubicBezTo>
                      <a:pt x="1845" y="3203"/>
                      <a:pt x="1944" y="3195"/>
                      <a:pt x="2043" y="3177"/>
                    </a:cubicBezTo>
                    <a:cubicBezTo>
                      <a:pt x="2907" y="2993"/>
                      <a:pt x="3483" y="2156"/>
                      <a:pt x="3300" y="1291"/>
                    </a:cubicBezTo>
                    <a:cubicBezTo>
                      <a:pt x="3163" y="536"/>
                      <a:pt x="2485" y="1"/>
                      <a:pt x="173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7" name="Google Shape;2007;p37"/>
              <p:cNvSpPr/>
              <p:nvPr/>
            </p:nvSpPr>
            <p:spPr>
              <a:xfrm>
                <a:off x="1231800" y="2288300"/>
                <a:ext cx="143400" cy="131600"/>
              </a:xfrm>
              <a:custGeom>
                <a:avLst/>
                <a:gdLst/>
                <a:ahLst/>
                <a:cxnLst/>
                <a:rect l="l" t="t" r="r" b="b"/>
                <a:pathLst>
                  <a:path w="5736" h="5264" extrusionOk="0">
                    <a:moveTo>
                      <a:pt x="2888" y="0"/>
                    </a:moveTo>
                    <a:cubicBezTo>
                      <a:pt x="2714" y="0"/>
                      <a:pt x="2536" y="17"/>
                      <a:pt x="2357" y="53"/>
                    </a:cubicBezTo>
                    <a:cubicBezTo>
                      <a:pt x="944" y="315"/>
                      <a:pt x="1" y="1703"/>
                      <a:pt x="289" y="3143"/>
                    </a:cubicBezTo>
                    <a:cubicBezTo>
                      <a:pt x="542" y="4385"/>
                      <a:pt x="1644" y="5263"/>
                      <a:pt x="2866" y="5263"/>
                    </a:cubicBezTo>
                    <a:cubicBezTo>
                      <a:pt x="3035" y="5263"/>
                      <a:pt x="3207" y="5246"/>
                      <a:pt x="3379" y="5211"/>
                    </a:cubicBezTo>
                    <a:cubicBezTo>
                      <a:pt x="4819" y="4923"/>
                      <a:pt x="5735" y="3536"/>
                      <a:pt x="5447" y="2122"/>
                    </a:cubicBezTo>
                    <a:cubicBezTo>
                      <a:pt x="5218" y="860"/>
                      <a:pt x="4124" y="0"/>
                      <a:pt x="288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8" name="Google Shape;2008;p37"/>
              <p:cNvSpPr/>
              <p:nvPr/>
            </p:nvSpPr>
            <p:spPr>
              <a:xfrm>
                <a:off x="1259950" y="2313825"/>
                <a:ext cx="87100" cy="80100"/>
              </a:xfrm>
              <a:custGeom>
                <a:avLst/>
                <a:gdLst/>
                <a:ahLst/>
                <a:cxnLst/>
                <a:rect l="l" t="t" r="r" b="b"/>
                <a:pathLst>
                  <a:path w="3484" h="3204" extrusionOk="0">
                    <a:moveTo>
                      <a:pt x="1736" y="0"/>
                    </a:moveTo>
                    <a:cubicBezTo>
                      <a:pt x="1639" y="0"/>
                      <a:pt x="1540" y="9"/>
                      <a:pt x="1441" y="27"/>
                    </a:cubicBezTo>
                    <a:cubicBezTo>
                      <a:pt x="577" y="210"/>
                      <a:pt x="1" y="1048"/>
                      <a:pt x="184" y="1912"/>
                    </a:cubicBezTo>
                    <a:cubicBezTo>
                      <a:pt x="321" y="2668"/>
                      <a:pt x="979" y="3203"/>
                      <a:pt x="1738" y="3203"/>
                    </a:cubicBezTo>
                    <a:cubicBezTo>
                      <a:pt x="1847" y="3203"/>
                      <a:pt x="1958" y="3192"/>
                      <a:pt x="2069" y="3169"/>
                    </a:cubicBezTo>
                    <a:cubicBezTo>
                      <a:pt x="2933" y="3012"/>
                      <a:pt x="3483" y="2174"/>
                      <a:pt x="3326" y="1284"/>
                    </a:cubicBezTo>
                    <a:cubicBezTo>
                      <a:pt x="3164" y="519"/>
                      <a:pt x="2489" y="0"/>
                      <a:pt x="173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9" name="Google Shape;2009;p37"/>
              <p:cNvSpPr/>
              <p:nvPr/>
            </p:nvSpPr>
            <p:spPr>
              <a:xfrm>
                <a:off x="916950" y="2316800"/>
                <a:ext cx="498175" cy="424175"/>
              </a:xfrm>
              <a:custGeom>
                <a:avLst/>
                <a:gdLst/>
                <a:ahLst/>
                <a:cxnLst/>
                <a:rect l="l" t="t" r="r" b="b"/>
                <a:pathLst>
                  <a:path w="19927" h="16967" extrusionOk="0">
                    <a:moveTo>
                      <a:pt x="10296" y="1"/>
                    </a:moveTo>
                    <a:cubicBezTo>
                      <a:pt x="9649" y="1"/>
                      <a:pt x="8990" y="64"/>
                      <a:pt x="8327" y="196"/>
                    </a:cubicBezTo>
                    <a:cubicBezTo>
                      <a:pt x="3326" y="1165"/>
                      <a:pt x="0" y="5695"/>
                      <a:pt x="917" y="10277"/>
                    </a:cubicBezTo>
                    <a:cubicBezTo>
                      <a:pt x="1689" y="14252"/>
                      <a:pt x="5397" y="16966"/>
                      <a:pt x="9631" y="16966"/>
                    </a:cubicBezTo>
                    <a:cubicBezTo>
                      <a:pt x="10278" y="16966"/>
                      <a:pt x="10937" y="16903"/>
                      <a:pt x="11600" y="16771"/>
                    </a:cubicBezTo>
                    <a:cubicBezTo>
                      <a:pt x="16601" y="15802"/>
                      <a:pt x="19926" y="11272"/>
                      <a:pt x="19010" y="6690"/>
                    </a:cubicBezTo>
                    <a:cubicBezTo>
                      <a:pt x="18238" y="2715"/>
                      <a:pt x="14530" y="1"/>
                      <a:pt x="102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0" name="Google Shape;2010;p37"/>
              <p:cNvSpPr/>
              <p:nvPr/>
            </p:nvSpPr>
            <p:spPr>
              <a:xfrm>
                <a:off x="1119225" y="2489275"/>
                <a:ext cx="89050" cy="56975"/>
              </a:xfrm>
              <a:custGeom>
                <a:avLst/>
                <a:gdLst/>
                <a:ahLst/>
                <a:cxnLst/>
                <a:rect l="l" t="t" r="r" b="b"/>
                <a:pathLst>
                  <a:path w="3562" h="2279" fill="none" extrusionOk="0">
                    <a:moveTo>
                      <a:pt x="0" y="838"/>
                    </a:moveTo>
                    <a:cubicBezTo>
                      <a:pt x="393" y="1729"/>
                      <a:pt x="1283" y="2278"/>
                      <a:pt x="2147" y="2069"/>
                    </a:cubicBezTo>
                    <a:cubicBezTo>
                      <a:pt x="3011" y="1859"/>
                      <a:pt x="3561" y="995"/>
                      <a:pt x="3535" y="0"/>
                    </a:cubicBezTo>
                  </a:path>
                </a:pathLst>
              </a:custGeom>
              <a:noFill/>
              <a:ln w="59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1" name="Google Shape;2011;p37"/>
              <p:cNvSpPr/>
              <p:nvPr/>
            </p:nvSpPr>
            <p:spPr>
              <a:xfrm>
                <a:off x="1159150" y="2482075"/>
                <a:ext cx="13775" cy="58925"/>
              </a:xfrm>
              <a:custGeom>
                <a:avLst/>
                <a:gdLst/>
                <a:ahLst/>
                <a:cxnLst/>
                <a:rect l="l" t="t" r="r" b="b"/>
                <a:pathLst>
                  <a:path w="551" h="2357" fill="none" extrusionOk="0">
                    <a:moveTo>
                      <a:pt x="550" y="2357"/>
                    </a:moveTo>
                    <a:lnTo>
                      <a:pt x="0" y="0"/>
                    </a:lnTo>
                  </a:path>
                </a:pathLst>
              </a:custGeom>
              <a:noFill/>
              <a:ln w="59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2" name="Google Shape;2012;p37"/>
              <p:cNvSpPr/>
              <p:nvPr/>
            </p:nvSpPr>
            <p:spPr>
              <a:xfrm>
                <a:off x="1128375" y="2470575"/>
                <a:ext cx="64175" cy="32425"/>
              </a:xfrm>
              <a:custGeom>
                <a:avLst/>
                <a:gdLst/>
                <a:ahLst/>
                <a:cxnLst/>
                <a:rect l="l" t="t" r="r" b="b"/>
                <a:pathLst>
                  <a:path w="2567" h="1297" extrusionOk="0">
                    <a:moveTo>
                      <a:pt x="1684" y="1"/>
                    </a:moveTo>
                    <a:cubicBezTo>
                      <a:pt x="1512" y="1"/>
                      <a:pt x="1323" y="22"/>
                      <a:pt x="1127" y="68"/>
                    </a:cubicBezTo>
                    <a:cubicBezTo>
                      <a:pt x="472" y="198"/>
                      <a:pt x="1" y="591"/>
                      <a:pt x="79" y="932"/>
                    </a:cubicBezTo>
                    <a:cubicBezTo>
                      <a:pt x="137" y="1164"/>
                      <a:pt x="482" y="1296"/>
                      <a:pt x="923" y="1296"/>
                    </a:cubicBezTo>
                    <a:cubicBezTo>
                      <a:pt x="1078" y="1296"/>
                      <a:pt x="1244" y="1280"/>
                      <a:pt x="1415" y="1246"/>
                    </a:cubicBezTo>
                    <a:cubicBezTo>
                      <a:pt x="2069" y="1089"/>
                      <a:pt x="2567" y="696"/>
                      <a:pt x="2488" y="356"/>
                    </a:cubicBezTo>
                    <a:cubicBezTo>
                      <a:pt x="2432" y="132"/>
                      <a:pt x="2111" y="1"/>
                      <a:pt x="16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3" name="Google Shape;2013;p37"/>
              <p:cNvSpPr/>
              <p:nvPr/>
            </p:nvSpPr>
            <p:spPr>
              <a:xfrm>
                <a:off x="955575" y="2554700"/>
                <a:ext cx="77925" cy="72100"/>
              </a:xfrm>
              <a:custGeom>
                <a:avLst/>
                <a:gdLst/>
                <a:ahLst/>
                <a:cxnLst/>
                <a:rect l="l" t="t" r="r" b="b"/>
                <a:pathLst>
                  <a:path w="3117" h="2884" extrusionOk="0">
                    <a:moveTo>
                      <a:pt x="1563" y="0"/>
                    </a:moveTo>
                    <a:cubicBezTo>
                      <a:pt x="1471" y="0"/>
                      <a:pt x="1377" y="9"/>
                      <a:pt x="1283" y="28"/>
                    </a:cubicBezTo>
                    <a:cubicBezTo>
                      <a:pt x="498" y="185"/>
                      <a:pt x="0" y="944"/>
                      <a:pt x="157" y="1704"/>
                    </a:cubicBezTo>
                    <a:cubicBezTo>
                      <a:pt x="272" y="2395"/>
                      <a:pt x="875" y="2884"/>
                      <a:pt x="1553" y="2884"/>
                    </a:cubicBezTo>
                    <a:cubicBezTo>
                      <a:pt x="1645" y="2884"/>
                      <a:pt x="1739" y="2875"/>
                      <a:pt x="1833" y="2856"/>
                    </a:cubicBezTo>
                    <a:cubicBezTo>
                      <a:pt x="2619" y="2699"/>
                      <a:pt x="3116" y="1939"/>
                      <a:pt x="2959" y="1154"/>
                    </a:cubicBezTo>
                    <a:cubicBezTo>
                      <a:pt x="2821" y="486"/>
                      <a:pt x="2236" y="0"/>
                      <a:pt x="156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4" name="Google Shape;2014;p37"/>
              <p:cNvSpPr/>
              <p:nvPr/>
            </p:nvSpPr>
            <p:spPr>
              <a:xfrm>
                <a:off x="1312325" y="2480075"/>
                <a:ext cx="77925" cy="72100"/>
              </a:xfrm>
              <a:custGeom>
                <a:avLst/>
                <a:gdLst/>
                <a:ahLst/>
                <a:cxnLst/>
                <a:rect l="l" t="t" r="r" b="b"/>
                <a:pathLst>
                  <a:path w="3117" h="2884" extrusionOk="0">
                    <a:moveTo>
                      <a:pt x="1564" y="0"/>
                    </a:moveTo>
                    <a:cubicBezTo>
                      <a:pt x="1472" y="0"/>
                      <a:pt x="1378" y="9"/>
                      <a:pt x="1284" y="28"/>
                    </a:cubicBezTo>
                    <a:cubicBezTo>
                      <a:pt x="498" y="185"/>
                      <a:pt x="1" y="944"/>
                      <a:pt x="158" y="1730"/>
                    </a:cubicBezTo>
                    <a:cubicBezTo>
                      <a:pt x="296" y="2398"/>
                      <a:pt x="880" y="2884"/>
                      <a:pt x="1554" y="2884"/>
                    </a:cubicBezTo>
                    <a:cubicBezTo>
                      <a:pt x="1646" y="2884"/>
                      <a:pt x="1739" y="2875"/>
                      <a:pt x="1833" y="2856"/>
                    </a:cubicBezTo>
                    <a:cubicBezTo>
                      <a:pt x="2619" y="2699"/>
                      <a:pt x="3116" y="1939"/>
                      <a:pt x="2959" y="1154"/>
                    </a:cubicBezTo>
                    <a:cubicBezTo>
                      <a:pt x="2844" y="486"/>
                      <a:pt x="2242" y="0"/>
                      <a:pt x="156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5" name="Google Shape;2015;p37"/>
              <p:cNvSpPr/>
              <p:nvPr/>
            </p:nvSpPr>
            <p:spPr>
              <a:xfrm>
                <a:off x="1218725" y="2400250"/>
                <a:ext cx="77925" cy="69950"/>
              </a:xfrm>
              <a:custGeom>
                <a:avLst/>
                <a:gdLst/>
                <a:ahLst/>
                <a:cxnLst/>
                <a:rect l="l" t="t" r="r" b="b"/>
                <a:pathLst>
                  <a:path w="3117" h="2798" extrusionOk="0">
                    <a:moveTo>
                      <a:pt x="1565" y="1"/>
                    </a:moveTo>
                    <a:cubicBezTo>
                      <a:pt x="1174" y="1"/>
                      <a:pt x="782" y="159"/>
                      <a:pt x="498" y="472"/>
                    </a:cubicBezTo>
                    <a:cubicBezTo>
                      <a:pt x="0" y="1048"/>
                      <a:pt x="53" y="1912"/>
                      <a:pt x="629" y="2435"/>
                    </a:cubicBezTo>
                    <a:cubicBezTo>
                      <a:pt x="896" y="2679"/>
                      <a:pt x="1226" y="2798"/>
                      <a:pt x="1554" y="2798"/>
                    </a:cubicBezTo>
                    <a:cubicBezTo>
                      <a:pt x="1934" y="2798"/>
                      <a:pt x="2312" y="2639"/>
                      <a:pt x="2592" y="2331"/>
                    </a:cubicBezTo>
                    <a:cubicBezTo>
                      <a:pt x="3116" y="1755"/>
                      <a:pt x="3064" y="864"/>
                      <a:pt x="2488" y="341"/>
                    </a:cubicBezTo>
                    <a:cubicBezTo>
                      <a:pt x="2224" y="113"/>
                      <a:pt x="1895" y="1"/>
                      <a:pt x="156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6" name="Google Shape;2016;p37"/>
              <p:cNvSpPr/>
              <p:nvPr/>
            </p:nvSpPr>
            <p:spPr>
              <a:xfrm>
                <a:off x="1223950" y="2401675"/>
                <a:ext cx="68775" cy="60650"/>
              </a:xfrm>
              <a:custGeom>
                <a:avLst/>
                <a:gdLst/>
                <a:ahLst/>
                <a:cxnLst/>
                <a:rect l="l" t="t" r="r" b="b"/>
                <a:pathLst>
                  <a:path w="2751" h="2426" extrusionOk="0">
                    <a:moveTo>
                      <a:pt x="1373" y="1"/>
                    </a:moveTo>
                    <a:cubicBezTo>
                      <a:pt x="970" y="1"/>
                      <a:pt x="579" y="198"/>
                      <a:pt x="341" y="572"/>
                    </a:cubicBezTo>
                    <a:cubicBezTo>
                      <a:pt x="1" y="1148"/>
                      <a:pt x="158" y="1881"/>
                      <a:pt x="734" y="2248"/>
                    </a:cubicBezTo>
                    <a:cubicBezTo>
                      <a:pt x="927" y="2367"/>
                      <a:pt x="1147" y="2425"/>
                      <a:pt x="1365" y="2425"/>
                    </a:cubicBezTo>
                    <a:cubicBezTo>
                      <a:pt x="1766" y="2425"/>
                      <a:pt x="2163" y="2228"/>
                      <a:pt x="2383" y="1855"/>
                    </a:cubicBezTo>
                    <a:cubicBezTo>
                      <a:pt x="2750" y="1279"/>
                      <a:pt x="2567" y="546"/>
                      <a:pt x="2017" y="179"/>
                    </a:cubicBezTo>
                    <a:cubicBezTo>
                      <a:pt x="1814" y="59"/>
                      <a:pt x="1592" y="1"/>
                      <a:pt x="13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7" name="Google Shape;2017;p37"/>
              <p:cNvSpPr/>
              <p:nvPr/>
            </p:nvSpPr>
            <p:spPr>
              <a:xfrm>
                <a:off x="1218050" y="2398925"/>
                <a:ext cx="56800" cy="45975"/>
              </a:xfrm>
              <a:custGeom>
                <a:avLst/>
                <a:gdLst/>
                <a:ahLst/>
                <a:cxnLst/>
                <a:rect l="l" t="t" r="r" b="b"/>
                <a:pathLst>
                  <a:path w="2272" h="1839" extrusionOk="0">
                    <a:moveTo>
                      <a:pt x="1467" y="1"/>
                    </a:moveTo>
                    <a:cubicBezTo>
                      <a:pt x="1048" y="53"/>
                      <a:pt x="603" y="263"/>
                      <a:pt x="341" y="603"/>
                    </a:cubicBezTo>
                    <a:cubicBezTo>
                      <a:pt x="106" y="944"/>
                      <a:pt x="1" y="1363"/>
                      <a:pt x="106" y="1755"/>
                    </a:cubicBezTo>
                    <a:lnTo>
                      <a:pt x="106" y="1781"/>
                    </a:lnTo>
                    <a:cubicBezTo>
                      <a:pt x="126" y="1821"/>
                      <a:pt x="161" y="1839"/>
                      <a:pt x="196" y="1839"/>
                    </a:cubicBezTo>
                    <a:cubicBezTo>
                      <a:pt x="251" y="1839"/>
                      <a:pt x="305" y="1794"/>
                      <a:pt x="289" y="1729"/>
                    </a:cubicBezTo>
                    <a:cubicBezTo>
                      <a:pt x="132" y="1258"/>
                      <a:pt x="341" y="734"/>
                      <a:pt x="734" y="472"/>
                    </a:cubicBezTo>
                    <a:cubicBezTo>
                      <a:pt x="1013" y="263"/>
                      <a:pt x="1339" y="181"/>
                      <a:pt x="1665" y="181"/>
                    </a:cubicBezTo>
                    <a:cubicBezTo>
                      <a:pt x="1828" y="181"/>
                      <a:pt x="1991" y="202"/>
                      <a:pt x="2148" y="237"/>
                    </a:cubicBezTo>
                    <a:cubicBezTo>
                      <a:pt x="2156" y="239"/>
                      <a:pt x="2164" y="240"/>
                      <a:pt x="2171" y="240"/>
                    </a:cubicBezTo>
                    <a:cubicBezTo>
                      <a:pt x="2256" y="240"/>
                      <a:pt x="2271" y="104"/>
                      <a:pt x="2174" y="79"/>
                    </a:cubicBezTo>
                    <a:cubicBezTo>
                      <a:pt x="1939" y="1"/>
                      <a:pt x="1703" y="1"/>
                      <a:pt x="14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8" name="Google Shape;2018;p37"/>
              <p:cNvSpPr/>
              <p:nvPr/>
            </p:nvSpPr>
            <p:spPr>
              <a:xfrm>
                <a:off x="1002700" y="2455875"/>
                <a:ext cx="70725" cy="70100"/>
              </a:xfrm>
              <a:custGeom>
                <a:avLst/>
                <a:gdLst/>
                <a:ahLst/>
                <a:cxnLst/>
                <a:rect l="l" t="t" r="r" b="b"/>
                <a:pathLst>
                  <a:path w="2829" h="2804" extrusionOk="0">
                    <a:moveTo>
                      <a:pt x="1440" y="1"/>
                    </a:moveTo>
                    <a:cubicBezTo>
                      <a:pt x="681" y="1"/>
                      <a:pt x="53" y="603"/>
                      <a:pt x="27" y="1389"/>
                    </a:cubicBezTo>
                    <a:cubicBezTo>
                      <a:pt x="0" y="2148"/>
                      <a:pt x="629" y="2776"/>
                      <a:pt x="1388" y="2803"/>
                    </a:cubicBezTo>
                    <a:cubicBezTo>
                      <a:pt x="1404" y="2803"/>
                      <a:pt x="1420" y="2803"/>
                      <a:pt x="1435" y="2803"/>
                    </a:cubicBezTo>
                    <a:cubicBezTo>
                      <a:pt x="2199" y="2803"/>
                      <a:pt x="2803" y="2185"/>
                      <a:pt x="2828" y="1441"/>
                    </a:cubicBezTo>
                    <a:cubicBezTo>
                      <a:pt x="2828" y="656"/>
                      <a:pt x="2226" y="27"/>
                      <a:pt x="144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9" name="Google Shape;2019;p37"/>
              <p:cNvSpPr/>
              <p:nvPr/>
            </p:nvSpPr>
            <p:spPr>
              <a:xfrm>
                <a:off x="1002700" y="2459250"/>
                <a:ext cx="65475" cy="60550"/>
              </a:xfrm>
              <a:custGeom>
                <a:avLst/>
                <a:gdLst/>
                <a:ahLst/>
                <a:cxnLst/>
                <a:rect l="l" t="t" r="r" b="b"/>
                <a:pathLst>
                  <a:path w="2619" h="2422" extrusionOk="0">
                    <a:moveTo>
                      <a:pt x="1289" y="0"/>
                    </a:moveTo>
                    <a:cubicBezTo>
                      <a:pt x="723" y="0"/>
                      <a:pt x="224" y="415"/>
                      <a:pt x="131" y="992"/>
                    </a:cubicBezTo>
                    <a:cubicBezTo>
                      <a:pt x="0" y="1646"/>
                      <a:pt x="419" y="2275"/>
                      <a:pt x="1074" y="2406"/>
                    </a:cubicBezTo>
                    <a:cubicBezTo>
                      <a:pt x="1141" y="2417"/>
                      <a:pt x="1208" y="2422"/>
                      <a:pt x="1275" y="2422"/>
                    </a:cubicBezTo>
                    <a:cubicBezTo>
                      <a:pt x="1853" y="2422"/>
                      <a:pt x="2370" y="2024"/>
                      <a:pt x="2488" y="1437"/>
                    </a:cubicBezTo>
                    <a:cubicBezTo>
                      <a:pt x="2619" y="782"/>
                      <a:pt x="2174" y="154"/>
                      <a:pt x="1519" y="23"/>
                    </a:cubicBezTo>
                    <a:cubicBezTo>
                      <a:pt x="1442" y="8"/>
                      <a:pt x="1365" y="0"/>
                      <a:pt x="12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0" name="Google Shape;2020;p37"/>
              <p:cNvSpPr/>
              <p:nvPr/>
            </p:nvSpPr>
            <p:spPr>
              <a:xfrm>
                <a:off x="1001750" y="2453850"/>
                <a:ext cx="67950" cy="28400"/>
              </a:xfrm>
              <a:custGeom>
                <a:avLst/>
                <a:gdLst/>
                <a:ahLst/>
                <a:cxnLst/>
                <a:rect l="l" t="t" r="r" b="b"/>
                <a:pathLst>
                  <a:path w="2718" h="1136" extrusionOk="0">
                    <a:moveTo>
                      <a:pt x="1571" y="1"/>
                    </a:moveTo>
                    <a:cubicBezTo>
                      <a:pt x="1179" y="1"/>
                      <a:pt x="773" y="157"/>
                      <a:pt x="457" y="449"/>
                    </a:cubicBezTo>
                    <a:cubicBezTo>
                      <a:pt x="300" y="606"/>
                      <a:pt x="143" y="789"/>
                      <a:pt x="38" y="998"/>
                    </a:cubicBezTo>
                    <a:cubicBezTo>
                      <a:pt x="1" y="1073"/>
                      <a:pt x="57" y="1135"/>
                      <a:pt x="112" y="1135"/>
                    </a:cubicBezTo>
                    <a:cubicBezTo>
                      <a:pt x="133" y="1135"/>
                      <a:pt x="154" y="1125"/>
                      <a:pt x="169" y="1103"/>
                    </a:cubicBezTo>
                    <a:cubicBezTo>
                      <a:pt x="405" y="658"/>
                      <a:pt x="798" y="291"/>
                      <a:pt x="1295" y="213"/>
                    </a:cubicBezTo>
                    <a:cubicBezTo>
                      <a:pt x="1382" y="194"/>
                      <a:pt x="1470" y="184"/>
                      <a:pt x="1558" y="184"/>
                    </a:cubicBezTo>
                    <a:cubicBezTo>
                      <a:pt x="1942" y="184"/>
                      <a:pt x="2312" y="369"/>
                      <a:pt x="2526" y="710"/>
                    </a:cubicBezTo>
                    <a:cubicBezTo>
                      <a:pt x="2543" y="745"/>
                      <a:pt x="2572" y="760"/>
                      <a:pt x="2602" y="760"/>
                    </a:cubicBezTo>
                    <a:cubicBezTo>
                      <a:pt x="2660" y="760"/>
                      <a:pt x="2718" y="702"/>
                      <a:pt x="2683" y="632"/>
                    </a:cubicBezTo>
                    <a:cubicBezTo>
                      <a:pt x="2473" y="265"/>
                      <a:pt x="2081" y="56"/>
                      <a:pt x="1662" y="3"/>
                    </a:cubicBezTo>
                    <a:cubicBezTo>
                      <a:pt x="1632" y="2"/>
                      <a:pt x="1601" y="1"/>
                      <a:pt x="15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1" name="Google Shape;2021;p37"/>
              <p:cNvSpPr/>
              <p:nvPr/>
            </p:nvSpPr>
            <p:spPr>
              <a:xfrm>
                <a:off x="1047200" y="2332825"/>
                <a:ext cx="195100" cy="94950"/>
              </a:xfrm>
              <a:custGeom>
                <a:avLst/>
                <a:gdLst/>
                <a:ahLst/>
                <a:cxnLst/>
                <a:rect l="l" t="t" r="r" b="b"/>
                <a:pathLst>
                  <a:path w="7804" h="3798" fill="none" extrusionOk="0">
                    <a:moveTo>
                      <a:pt x="1" y="1257"/>
                    </a:moveTo>
                    <a:cubicBezTo>
                      <a:pt x="1" y="1257"/>
                      <a:pt x="1441" y="3797"/>
                      <a:pt x="2855" y="3483"/>
                    </a:cubicBezTo>
                    <a:cubicBezTo>
                      <a:pt x="4295" y="3142"/>
                      <a:pt x="3536" y="838"/>
                      <a:pt x="3536" y="838"/>
                    </a:cubicBezTo>
                    <a:cubicBezTo>
                      <a:pt x="3536" y="838"/>
                      <a:pt x="4897" y="3142"/>
                      <a:pt x="6364" y="2723"/>
                    </a:cubicBezTo>
                    <a:cubicBezTo>
                      <a:pt x="7804" y="2278"/>
                      <a:pt x="6521" y="341"/>
                      <a:pt x="6207" y="0"/>
                    </a:cubicBezTo>
                  </a:path>
                </a:pathLst>
              </a:custGeom>
              <a:noFill/>
              <a:ln w="59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2" name="Google Shape;2022;p37"/>
              <p:cNvSpPr/>
              <p:nvPr/>
            </p:nvSpPr>
            <p:spPr>
              <a:xfrm>
                <a:off x="1227875" y="2619925"/>
                <a:ext cx="163025" cy="124850"/>
              </a:xfrm>
              <a:custGeom>
                <a:avLst/>
                <a:gdLst/>
                <a:ahLst/>
                <a:cxnLst/>
                <a:rect l="l" t="t" r="r" b="b"/>
                <a:pathLst>
                  <a:path w="6521" h="4994" extrusionOk="0">
                    <a:moveTo>
                      <a:pt x="4120" y="1"/>
                    </a:moveTo>
                    <a:cubicBezTo>
                      <a:pt x="2317" y="1"/>
                      <a:pt x="1" y="4279"/>
                      <a:pt x="1" y="4279"/>
                    </a:cubicBezTo>
                    <a:lnTo>
                      <a:pt x="629" y="4986"/>
                    </a:lnTo>
                    <a:cubicBezTo>
                      <a:pt x="629" y="4986"/>
                      <a:pt x="835" y="4994"/>
                      <a:pt x="1165" y="4994"/>
                    </a:cubicBezTo>
                    <a:cubicBezTo>
                      <a:pt x="2346" y="4994"/>
                      <a:pt x="5121" y="4898"/>
                      <a:pt x="5735" y="4017"/>
                    </a:cubicBezTo>
                    <a:cubicBezTo>
                      <a:pt x="6521" y="2918"/>
                      <a:pt x="6233" y="509"/>
                      <a:pt x="4400" y="37"/>
                    </a:cubicBezTo>
                    <a:cubicBezTo>
                      <a:pt x="4308" y="13"/>
                      <a:pt x="4215" y="1"/>
                      <a:pt x="41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3" name="Google Shape;2023;p37"/>
              <p:cNvSpPr/>
              <p:nvPr/>
            </p:nvSpPr>
            <p:spPr>
              <a:xfrm>
                <a:off x="1239000" y="2667325"/>
                <a:ext cx="65500" cy="62200"/>
              </a:xfrm>
              <a:custGeom>
                <a:avLst/>
                <a:gdLst/>
                <a:ahLst/>
                <a:cxnLst/>
                <a:rect l="l" t="t" r="r" b="b"/>
                <a:pathLst>
                  <a:path w="2620" h="2488" fill="none" extrusionOk="0">
                    <a:moveTo>
                      <a:pt x="1" y="2488"/>
                    </a:moveTo>
                    <a:lnTo>
                      <a:pt x="2619" y="0"/>
                    </a:lnTo>
                  </a:path>
                </a:pathLst>
              </a:custGeom>
              <a:noFill/>
              <a:ln w="59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4" name="Google Shape;2024;p37"/>
              <p:cNvSpPr/>
              <p:nvPr/>
            </p:nvSpPr>
            <p:spPr>
              <a:xfrm>
                <a:off x="1246875" y="2713150"/>
                <a:ext cx="75950" cy="21625"/>
              </a:xfrm>
              <a:custGeom>
                <a:avLst/>
                <a:gdLst/>
                <a:ahLst/>
                <a:cxnLst/>
                <a:rect l="l" t="t" r="r" b="b"/>
                <a:pathLst>
                  <a:path w="3038" h="865" fill="none" extrusionOk="0">
                    <a:moveTo>
                      <a:pt x="0" y="864"/>
                    </a:moveTo>
                    <a:lnTo>
                      <a:pt x="3037" y="0"/>
                    </a:lnTo>
                  </a:path>
                </a:pathLst>
              </a:custGeom>
              <a:noFill/>
              <a:ln w="59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5" name="Google Shape;2025;p37"/>
              <p:cNvSpPr/>
              <p:nvPr/>
            </p:nvSpPr>
            <p:spPr>
              <a:xfrm>
                <a:off x="1049175" y="2698025"/>
                <a:ext cx="178075" cy="113725"/>
              </a:xfrm>
              <a:custGeom>
                <a:avLst/>
                <a:gdLst/>
                <a:ahLst/>
                <a:cxnLst/>
                <a:rect l="l" t="t" r="r" b="b"/>
                <a:pathLst>
                  <a:path w="7123" h="4549" extrusionOk="0">
                    <a:moveTo>
                      <a:pt x="2913" y="0"/>
                    </a:moveTo>
                    <a:cubicBezTo>
                      <a:pt x="2053" y="0"/>
                      <a:pt x="1313" y="174"/>
                      <a:pt x="995" y="684"/>
                    </a:cubicBezTo>
                    <a:cubicBezTo>
                      <a:pt x="0" y="2307"/>
                      <a:pt x="1414" y="4245"/>
                      <a:pt x="2750" y="4533"/>
                    </a:cubicBezTo>
                    <a:cubicBezTo>
                      <a:pt x="2805" y="4544"/>
                      <a:pt x="2862" y="4549"/>
                      <a:pt x="2922" y="4549"/>
                    </a:cubicBezTo>
                    <a:cubicBezTo>
                      <a:pt x="4329" y="4549"/>
                      <a:pt x="7123" y="1731"/>
                      <a:pt x="7123" y="1731"/>
                    </a:cubicBezTo>
                    <a:lnTo>
                      <a:pt x="7123" y="789"/>
                    </a:lnTo>
                    <a:cubicBezTo>
                      <a:pt x="7123" y="789"/>
                      <a:pt x="4745" y="0"/>
                      <a:pt x="29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6" name="Google Shape;2026;p37"/>
              <p:cNvSpPr/>
              <p:nvPr/>
            </p:nvSpPr>
            <p:spPr>
              <a:xfrm>
                <a:off x="1130350" y="2726900"/>
                <a:ext cx="89700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3588" h="27" fill="none" extrusionOk="0">
                    <a:moveTo>
                      <a:pt x="3588" y="26"/>
                    </a:moveTo>
                    <a:lnTo>
                      <a:pt x="0" y="0"/>
                    </a:lnTo>
                  </a:path>
                </a:pathLst>
              </a:custGeom>
              <a:noFill/>
              <a:ln w="59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7" name="Google Shape;2027;p37"/>
              <p:cNvSpPr/>
              <p:nvPr/>
            </p:nvSpPr>
            <p:spPr>
              <a:xfrm>
                <a:off x="1148025" y="2736725"/>
                <a:ext cx="70725" cy="36025"/>
              </a:xfrm>
              <a:custGeom>
                <a:avLst/>
                <a:gdLst/>
                <a:ahLst/>
                <a:cxnLst/>
                <a:rect l="l" t="t" r="r" b="b"/>
                <a:pathLst>
                  <a:path w="2829" h="1441" fill="none" extrusionOk="0">
                    <a:moveTo>
                      <a:pt x="2828" y="0"/>
                    </a:moveTo>
                    <a:lnTo>
                      <a:pt x="0" y="1440"/>
                    </a:lnTo>
                  </a:path>
                </a:pathLst>
              </a:custGeom>
              <a:noFill/>
              <a:ln w="59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8" name="Google Shape;2028;p37"/>
              <p:cNvSpPr/>
              <p:nvPr/>
            </p:nvSpPr>
            <p:spPr>
              <a:xfrm>
                <a:off x="1184025" y="2687625"/>
                <a:ext cx="88400" cy="81175"/>
              </a:xfrm>
              <a:custGeom>
                <a:avLst/>
                <a:gdLst/>
                <a:ahLst/>
                <a:cxnLst/>
                <a:rect l="l" t="t" r="r" b="b"/>
                <a:pathLst>
                  <a:path w="3536" h="3247" extrusionOk="0">
                    <a:moveTo>
                      <a:pt x="1776" y="1"/>
                    </a:moveTo>
                    <a:cubicBezTo>
                      <a:pt x="1001" y="1"/>
                      <a:pt x="323" y="541"/>
                      <a:pt x="184" y="1309"/>
                    </a:cubicBezTo>
                    <a:cubicBezTo>
                      <a:pt x="0" y="2200"/>
                      <a:pt x="576" y="3038"/>
                      <a:pt x="1467" y="3221"/>
                    </a:cubicBezTo>
                    <a:cubicBezTo>
                      <a:pt x="1565" y="3238"/>
                      <a:pt x="1663" y="3247"/>
                      <a:pt x="1759" y="3247"/>
                    </a:cubicBezTo>
                    <a:cubicBezTo>
                      <a:pt x="2534" y="3247"/>
                      <a:pt x="3212" y="2703"/>
                      <a:pt x="3352" y="1912"/>
                    </a:cubicBezTo>
                    <a:cubicBezTo>
                      <a:pt x="3535" y="1048"/>
                      <a:pt x="2959" y="183"/>
                      <a:pt x="2069" y="26"/>
                    </a:cubicBezTo>
                    <a:cubicBezTo>
                      <a:pt x="1970" y="9"/>
                      <a:pt x="1872" y="1"/>
                      <a:pt x="17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029" name="Google Shape;2029;p37"/>
          <p:cNvGrpSpPr/>
          <p:nvPr/>
        </p:nvGrpSpPr>
        <p:grpSpPr>
          <a:xfrm>
            <a:off x="7021759" y="2360343"/>
            <a:ext cx="2138558" cy="2681987"/>
            <a:chOff x="4336625" y="2265400"/>
            <a:chExt cx="1911475" cy="2397200"/>
          </a:xfrm>
        </p:grpSpPr>
        <p:sp>
          <p:nvSpPr>
            <p:cNvPr id="2030" name="Google Shape;2030;p37"/>
            <p:cNvSpPr/>
            <p:nvPr/>
          </p:nvSpPr>
          <p:spPr>
            <a:xfrm>
              <a:off x="6027875" y="2446325"/>
              <a:ext cx="180950" cy="308600"/>
            </a:xfrm>
            <a:custGeom>
              <a:avLst/>
              <a:gdLst/>
              <a:ahLst/>
              <a:cxnLst/>
              <a:rect l="l" t="t" r="r" b="b"/>
              <a:pathLst>
                <a:path w="7238" h="12344" extrusionOk="0">
                  <a:moveTo>
                    <a:pt x="307" y="1"/>
                  </a:moveTo>
                  <a:cubicBezTo>
                    <a:pt x="151" y="1"/>
                    <a:pt x="1" y="154"/>
                    <a:pt x="89" y="331"/>
                  </a:cubicBezTo>
                  <a:cubicBezTo>
                    <a:pt x="901" y="1902"/>
                    <a:pt x="1713" y="3473"/>
                    <a:pt x="2577" y="5044"/>
                  </a:cubicBezTo>
                  <a:cubicBezTo>
                    <a:pt x="3441" y="6589"/>
                    <a:pt x="4305" y="8134"/>
                    <a:pt x="5221" y="9652"/>
                  </a:cubicBezTo>
                  <a:cubicBezTo>
                    <a:pt x="5745" y="10516"/>
                    <a:pt x="6243" y="11380"/>
                    <a:pt x="6792" y="12218"/>
                  </a:cubicBezTo>
                  <a:cubicBezTo>
                    <a:pt x="6831" y="12295"/>
                    <a:pt x="6911" y="12344"/>
                    <a:pt x="6993" y="12344"/>
                  </a:cubicBezTo>
                  <a:cubicBezTo>
                    <a:pt x="7023" y="12344"/>
                    <a:pt x="7052" y="12337"/>
                    <a:pt x="7081" y="12323"/>
                  </a:cubicBezTo>
                  <a:cubicBezTo>
                    <a:pt x="7185" y="12271"/>
                    <a:pt x="7238" y="12114"/>
                    <a:pt x="7185" y="12009"/>
                  </a:cubicBezTo>
                  <a:cubicBezTo>
                    <a:pt x="6243" y="10490"/>
                    <a:pt x="5326" y="8971"/>
                    <a:pt x="4462" y="7427"/>
                  </a:cubicBezTo>
                  <a:cubicBezTo>
                    <a:pt x="3572" y="5908"/>
                    <a:pt x="2708" y="4337"/>
                    <a:pt x="1870" y="2766"/>
                  </a:cubicBezTo>
                  <a:cubicBezTo>
                    <a:pt x="1399" y="1902"/>
                    <a:pt x="953" y="1011"/>
                    <a:pt x="508" y="121"/>
                  </a:cubicBezTo>
                  <a:cubicBezTo>
                    <a:pt x="457" y="36"/>
                    <a:pt x="381" y="1"/>
                    <a:pt x="3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37"/>
            <p:cNvSpPr/>
            <p:nvPr/>
          </p:nvSpPr>
          <p:spPr>
            <a:xfrm>
              <a:off x="5996700" y="2423800"/>
              <a:ext cx="89725" cy="151375"/>
            </a:xfrm>
            <a:custGeom>
              <a:avLst/>
              <a:gdLst/>
              <a:ahLst/>
              <a:cxnLst/>
              <a:rect l="l" t="t" r="r" b="b"/>
              <a:pathLst>
                <a:path w="3589" h="6055" extrusionOk="0">
                  <a:moveTo>
                    <a:pt x="577" y="1"/>
                  </a:moveTo>
                  <a:lnTo>
                    <a:pt x="577" y="1"/>
                  </a:lnTo>
                  <a:cubicBezTo>
                    <a:pt x="655" y="446"/>
                    <a:pt x="551" y="891"/>
                    <a:pt x="420" y="1310"/>
                  </a:cubicBezTo>
                  <a:cubicBezTo>
                    <a:pt x="315" y="1729"/>
                    <a:pt x="132" y="2174"/>
                    <a:pt x="53" y="2619"/>
                  </a:cubicBezTo>
                  <a:cubicBezTo>
                    <a:pt x="27" y="2829"/>
                    <a:pt x="1" y="3038"/>
                    <a:pt x="53" y="3248"/>
                  </a:cubicBezTo>
                  <a:cubicBezTo>
                    <a:pt x="106" y="3405"/>
                    <a:pt x="184" y="3562"/>
                    <a:pt x="263" y="3719"/>
                  </a:cubicBezTo>
                  <a:cubicBezTo>
                    <a:pt x="394" y="3902"/>
                    <a:pt x="551" y="4059"/>
                    <a:pt x="734" y="4190"/>
                  </a:cubicBezTo>
                  <a:cubicBezTo>
                    <a:pt x="944" y="4321"/>
                    <a:pt x="1153" y="4426"/>
                    <a:pt x="1362" y="4583"/>
                  </a:cubicBezTo>
                  <a:cubicBezTo>
                    <a:pt x="1493" y="4714"/>
                    <a:pt x="1624" y="4871"/>
                    <a:pt x="1703" y="5054"/>
                  </a:cubicBezTo>
                  <a:cubicBezTo>
                    <a:pt x="1781" y="5238"/>
                    <a:pt x="1808" y="5447"/>
                    <a:pt x="1886" y="5657"/>
                  </a:cubicBezTo>
                  <a:cubicBezTo>
                    <a:pt x="1991" y="5840"/>
                    <a:pt x="2148" y="6023"/>
                    <a:pt x="2357" y="6049"/>
                  </a:cubicBezTo>
                  <a:cubicBezTo>
                    <a:pt x="2378" y="6053"/>
                    <a:pt x="2399" y="6055"/>
                    <a:pt x="2419" y="6055"/>
                  </a:cubicBezTo>
                  <a:cubicBezTo>
                    <a:pt x="2556" y="6055"/>
                    <a:pt x="2692" y="5983"/>
                    <a:pt x="2829" y="5892"/>
                  </a:cubicBezTo>
                  <a:cubicBezTo>
                    <a:pt x="3300" y="5552"/>
                    <a:pt x="3483" y="4897"/>
                    <a:pt x="3510" y="4321"/>
                  </a:cubicBezTo>
                  <a:cubicBezTo>
                    <a:pt x="3588" y="3274"/>
                    <a:pt x="3300" y="2227"/>
                    <a:pt x="2646" y="1415"/>
                  </a:cubicBezTo>
                  <a:cubicBezTo>
                    <a:pt x="2096" y="786"/>
                    <a:pt x="1362" y="341"/>
                    <a:pt x="5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37"/>
            <p:cNvSpPr/>
            <p:nvPr/>
          </p:nvSpPr>
          <p:spPr>
            <a:xfrm>
              <a:off x="5945650" y="2423800"/>
              <a:ext cx="82500" cy="149325"/>
            </a:xfrm>
            <a:custGeom>
              <a:avLst/>
              <a:gdLst/>
              <a:ahLst/>
              <a:cxnLst/>
              <a:rect l="l" t="t" r="r" b="b"/>
              <a:pathLst>
                <a:path w="3300" h="5973" extrusionOk="0">
                  <a:moveTo>
                    <a:pt x="2593" y="1"/>
                  </a:moveTo>
                  <a:cubicBezTo>
                    <a:pt x="2383" y="368"/>
                    <a:pt x="2017" y="656"/>
                    <a:pt x="1676" y="917"/>
                  </a:cubicBezTo>
                  <a:cubicBezTo>
                    <a:pt x="1284" y="1153"/>
                    <a:pt x="891" y="1389"/>
                    <a:pt x="550" y="1677"/>
                  </a:cubicBezTo>
                  <a:cubicBezTo>
                    <a:pt x="393" y="1834"/>
                    <a:pt x="236" y="1991"/>
                    <a:pt x="158" y="2174"/>
                  </a:cubicBezTo>
                  <a:cubicBezTo>
                    <a:pt x="79" y="2331"/>
                    <a:pt x="27" y="2488"/>
                    <a:pt x="27" y="2672"/>
                  </a:cubicBezTo>
                  <a:cubicBezTo>
                    <a:pt x="1" y="2881"/>
                    <a:pt x="27" y="3117"/>
                    <a:pt x="79" y="3326"/>
                  </a:cubicBezTo>
                  <a:cubicBezTo>
                    <a:pt x="158" y="3562"/>
                    <a:pt x="262" y="3798"/>
                    <a:pt x="315" y="4033"/>
                  </a:cubicBezTo>
                  <a:cubicBezTo>
                    <a:pt x="341" y="4217"/>
                    <a:pt x="341" y="4426"/>
                    <a:pt x="289" y="4609"/>
                  </a:cubicBezTo>
                  <a:cubicBezTo>
                    <a:pt x="210" y="4819"/>
                    <a:pt x="105" y="5002"/>
                    <a:pt x="53" y="5185"/>
                  </a:cubicBezTo>
                  <a:cubicBezTo>
                    <a:pt x="1" y="5395"/>
                    <a:pt x="1" y="5631"/>
                    <a:pt x="158" y="5788"/>
                  </a:cubicBezTo>
                  <a:cubicBezTo>
                    <a:pt x="262" y="5919"/>
                    <a:pt x="446" y="5971"/>
                    <a:pt x="603" y="5971"/>
                  </a:cubicBezTo>
                  <a:cubicBezTo>
                    <a:pt x="623" y="5972"/>
                    <a:pt x="643" y="5972"/>
                    <a:pt x="664" y="5972"/>
                  </a:cubicBezTo>
                  <a:cubicBezTo>
                    <a:pt x="1242" y="5972"/>
                    <a:pt x="1768" y="5616"/>
                    <a:pt x="2148" y="5185"/>
                  </a:cubicBezTo>
                  <a:cubicBezTo>
                    <a:pt x="2855" y="4426"/>
                    <a:pt x="3300" y="3431"/>
                    <a:pt x="3300" y="2410"/>
                  </a:cubicBezTo>
                  <a:cubicBezTo>
                    <a:pt x="3300" y="1572"/>
                    <a:pt x="2986" y="760"/>
                    <a:pt x="26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37"/>
            <p:cNvSpPr/>
            <p:nvPr/>
          </p:nvSpPr>
          <p:spPr>
            <a:xfrm>
              <a:off x="5857275" y="2409150"/>
              <a:ext cx="153200" cy="86600"/>
            </a:xfrm>
            <a:custGeom>
              <a:avLst/>
              <a:gdLst/>
              <a:ahLst/>
              <a:cxnLst/>
              <a:rect l="l" t="t" r="r" b="b"/>
              <a:pathLst>
                <a:path w="6128" h="3464" extrusionOk="0">
                  <a:moveTo>
                    <a:pt x="3091" y="0"/>
                  </a:moveTo>
                  <a:cubicBezTo>
                    <a:pt x="3030" y="0"/>
                    <a:pt x="2968" y="3"/>
                    <a:pt x="2907" y="11"/>
                  </a:cubicBezTo>
                  <a:cubicBezTo>
                    <a:pt x="2724" y="63"/>
                    <a:pt x="2567" y="116"/>
                    <a:pt x="2436" y="220"/>
                  </a:cubicBezTo>
                  <a:cubicBezTo>
                    <a:pt x="2252" y="351"/>
                    <a:pt x="2069" y="508"/>
                    <a:pt x="1938" y="665"/>
                  </a:cubicBezTo>
                  <a:cubicBezTo>
                    <a:pt x="1807" y="875"/>
                    <a:pt x="1703" y="1111"/>
                    <a:pt x="1519" y="1294"/>
                  </a:cubicBezTo>
                  <a:cubicBezTo>
                    <a:pt x="1388" y="1425"/>
                    <a:pt x="1231" y="1530"/>
                    <a:pt x="1048" y="1608"/>
                  </a:cubicBezTo>
                  <a:cubicBezTo>
                    <a:pt x="865" y="1687"/>
                    <a:pt x="655" y="1713"/>
                    <a:pt x="446" y="1818"/>
                  </a:cubicBezTo>
                  <a:cubicBezTo>
                    <a:pt x="262" y="1896"/>
                    <a:pt x="79" y="2027"/>
                    <a:pt x="53" y="2237"/>
                  </a:cubicBezTo>
                  <a:cubicBezTo>
                    <a:pt x="1" y="2420"/>
                    <a:pt x="79" y="2577"/>
                    <a:pt x="184" y="2708"/>
                  </a:cubicBezTo>
                  <a:cubicBezTo>
                    <a:pt x="524" y="3205"/>
                    <a:pt x="1153" y="3389"/>
                    <a:pt x="1755" y="3441"/>
                  </a:cubicBezTo>
                  <a:cubicBezTo>
                    <a:pt x="1901" y="3456"/>
                    <a:pt x="2048" y="3463"/>
                    <a:pt x="2195" y="3463"/>
                  </a:cubicBezTo>
                  <a:cubicBezTo>
                    <a:pt x="3078" y="3463"/>
                    <a:pt x="3966" y="3194"/>
                    <a:pt x="4661" y="2655"/>
                  </a:cubicBezTo>
                  <a:cubicBezTo>
                    <a:pt x="5316" y="2132"/>
                    <a:pt x="5761" y="1399"/>
                    <a:pt x="6128" y="613"/>
                  </a:cubicBezTo>
                  <a:lnTo>
                    <a:pt x="6128" y="613"/>
                  </a:lnTo>
                  <a:cubicBezTo>
                    <a:pt x="6035" y="624"/>
                    <a:pt x="5943" y="629"/>
                    <a:pt x="5852" y="629"/>
                  </a:cubicBezTo>
                  <a:cubicBezTo>
                    <a:pt x="5508" y="629"/>
                    <a:pt x="5176" y="554"/>
                    <a:pt x="4845" y="430"/>
                  </a:cubicBezTo>
                  <a:cubicBezTo>
                    <a:pt x="4400" y="299"/>
                    <a:pt x="3981" y="116"/>
                    <a:pt x="3536" y="37"/>
                  </a:cubicBezTo>
                  <a:cubicBezTo>
                    <a:pt x="3387" y="19"/>
                    <a:pt x="3239" y="0"/>
                    <a:pt x="30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37"/>
            <p:cNvSpPr/>
            <p:nvPr/>
          </p:nvSpPr>
          <p:spPr>
            <a:xfrm>
              <a:off x="5861200" y="2356875"/>
              <a:ext cx="149275" cy="83375"/>
            </a:xfrm>
            <a:custGeom>
              <a:avLst/>
              <a:gdLst/>
              <a:ahLst/>
              <a:cxnLst/>
              <a:rect l="l" t="t" r="r" b="b"/>
              <a:pathLst>
                <a:path w="5971" h="3335" extrusionOk="0">
                  <a:moveTo>
                    <a:pt x="589" y="1"/>
                  </a:moveTo>
                  <a:cubicBezTo>
                    <a:pt x="458" y="1"/>
                    <a:pt x="333" y="32"/>
                    <a:pt x="236" y="112"/>
                  </a:cubicBezTo>
                  <a:cubicBezTo>
                    <a:pt x="105" y="217"/>
                    <a:pt x="53" y="400"/>
                    <a:pt x="53" y="557"/>
                  </a:cubicBezTo>
                  <a:cubicBezTo>
                    <a:pt x="1" y="1159"/>
                    <a:pt x="367" y="1709"/>
                    <a:pt x="812" y="2128"/>
                  </a:cubicBezTo>
                  <a:cubicBezTo>
                    <a:pt x="1546" y="2835"/>
                    <a:pt x="2541" y="3333"/>
                    <a:pt x="3562" y="3333"/>
                  </a:cubicBezTo>
                  <a:cubicBezTo>
                    <a:pt x="3597" y="3334"/>
                    <a:pt x="3633" y="3334"/>
                    <a:pt x="3668" y="3334"/>
                  </a:cubicBezTo>
                  <a:cubicBezTo>
                    <a:pt x="4468" y="3334"/>
                    <a:pt x="5244" y="3055"/>
                    <a:pt x="5971" y="2704"/>
                  </a:cubicBezTo>
                  <a:cubicBezTo>
                    <a:pt x="5604" y="2468"/>
                    <a:pt x="5316" y="2102"/>
                    <a:pt x="5080" y="1735"/>
                  </a:cubicBezTo>
                  <a:cubicBezTo>
                    <a:pt x="4845" y="1343"/>
                    <a:pt x="4609" y="950"/>
                    <a:pt x="4321" y="609"/>
                  </a:cubicBezTo>
                  <a:cubicBezTo>
                    <a:pt x="4190" y="426"/>
                    <a:pt x="4033" y="295"/>
                    <a:pt x="3850" y="190"/>
                  </a:cubicBezTo>
                  <a:cubicBezTo>
                    <a:pt x="3693" y="112"/>
                    <a:pt x="3536" y="60"/>
                    <a:pt x="3352" y="60"/>
                  </a:cubicBezTo>
                  <a:cubicBezTo>
                    <a:pt x="3266" y="49"/>
                    <a:pt x="3174" y="42"/>
                    <a:pt x="3082" y="42"/>
                  </a:cubicBezTo>
                  <a:cubicBezTo>
                    <a:pt x="2952" y="42"/>
                    <a:pt x="2820" y="55"/>
                    <a:pt x="2698" y="86"/>
                  </a:cubicBezTo>
                  <a:cubicBezTo>
                    <a:pt x="2462" y="164"/>
                    <a:pt x="2226" y="269"/>
                    <a:pt x="1991" y="295"/>
                  </a:cubicBezTo>
                  <a:cubicBezTo>
                    <a:pt x="1915" y="306"/>
                    <a:pt x="1834" y="312"/>
                    <a:pt x="1753" y="312"/>
                  </a:cubicBezTo>
                  <a:cubicBezTo>
                    <a:pt x="1638" y="312"/>
                    <a:pt x="1522" y="300"/>
                    <a:pt x="1415" y="269"/>
                  </a:cubicBezTo>
                  <a:cubicBezTo>
                    <a:pt x="1205" y="190"/>
                    <a:pt x="1022" y="86"/>
                    <a:pt x="839" y="33"/>
                  </a:cubicBezTo>
                  <a:cubicBezTo>
                    <a:pt x="757" y="13"/>
                    <a:pt x="672" y="1"/>
                    <a:pt x="5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37"/>
            <p:cNvSpPr/>
            <p:nvPr/>
          </p:nvSpPr>
          <p:spPr>
            <a:xfrm>
              <a:off x="5934525" y="2274425"/>
              <a:ext cx="89700" cy="151375"/>
            </a:xfrm>
            <a:custGeom>
              <a:avLst/>
              <a:gdLst/>
              <a:ahLst/>
              <a:cxnLst/>
              <a:rect l="l" t="t" r="r" b="b"/>
              <a:pathLst>
                <a:path w="3588" h="6055" extrusionOk="0">
                  <a:moveTo>
                    <a:pt x="1169" y="1"/>
                  </a:moveTo>
                  <a:cubicBezTo>
                    <a:pt x="1033" y="1"/>
                    <a:pt x="896" y="72"/>
                    <a:pt x="760" y="163"/>
                  </a:cubicBezTo>
                  <a:cubicBezTo>
                    <a:pt x="288" y="503"/>
                    <a:pt x="105" y="1158"/>
                    <a:pt x="79" y="1734"/>
                  </a:cubicBezTo>
                  <a:cubicBezTo>
                    <a:pt x="0" y="2781"/>
                    <a:pt x="288" y="3829"/>
                    <a:pt x="943" y="4641"/>
                  </a:cubicBezTo>
                  <a:cubicBezTo>
                    <a:pt x="1493" y="5269"/>
                    <a:pt x="2226" y="5714"/>
                    <a:pt x="3012" y="6054"/>
                  </a:cubicBezTo>
                  <a:cubicBezTo>
                    <a:pt x="2933" y="5609"/>
                    <a:pt x="3038" y="5164"/>
                    <a:pt x="3169" y="4745"/>
                  </a:cubicBezTo>
                  <a:cubicBezTo>
                    <a:pt x="3273" y="4326"/>
                    <a:pt x="3457" y="3881"/>
                    <a:pt x="3535" y="3436"/>
                  </a:cubicBezTo>
                  <a:cubicBezTo>
                    <a:pt x="3561" y="3227"/>
                    <a:pt x="3588" y="3017"/>
                    <a:pt x="3535" y="2808"/>
                  </a:cubicBezTo>
                  <a:cubicBezTo>
                    <a:pt x="3483" y="2651"/>
                    <a:pt x="3404" y="2493"/>
                    <a:pt x="3326" y="2336"/>
                  </a:cubicBezTo>
                  <a:cubicBezTo>
                    <a:pt x="3195" y="2153"/>
                    <a:pt x="3038" y="1996"/>
                    <a:pt x="2854" y="1865"/>
                  </a:cubicBezTo>
                  <a:cubicBezTo>
                    <a:pt x="2645" y="1734"/>
                    <a:pt x="2436" y="1629"/>
                    <a:pt x="2226" y="1472"/>
                  </a:cubicBezTo>
                  <a:cubicBezTo>
                    <a:pt x="2095" y="1341"/>
                    <a:pt x="1964" y="1184"/>
                    <a:pt x="1886" y="1001"/>
                  </a:cubicBezTo>
                  <a:cubicBezTo>
                    <a:pt x="1807" y="818"/>
                    <a:pt x="1781" y="608"/>
                    <a:pt x="1702" y="399"/>
                  </a:cubicBezTo>
                  <a:cubicBezTo>
                    <a:pt x="1598" y="215"/>
                    <a:pt x="1441" y="32"/>
                    <a:pt x="1231" y="6"/>
                  </a:cubicBezTo>
                  <a:cubicBezTo>
                    <a:pt x="1210" y="2"/>
                    <a:pt x="1190" y="1"/>
                    <a:pt x="11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37"/>
            <p:cNvSpPr/>
            <p:nvPr/>
          </p:nvSpPr>
          <p:spPr>
            <a:xfrm>
              <a:off x="5992775" y="2276500"/>
              <a:ext cx="82500" cy="149300"/>
            </a:xfrm>
            <a:custGeom>
              <a:avLst/>
              <a:gdLst/>
              <a:ahLst/>
              <a:cxnLst/>
              <a:rect l="l" t="t" r="r" b="b"/>
              <a:pathLst>
                <a:path w="3300" h="5972" extrusionOk="0">
                  <a:moveTo>
                    <a:pt x="2637" y="0"/>
                  </a:moveTo>
                  <a:cubicBezTo>
                    <a:pt x="2059" y="0"/>
                    <a:pt x="1532" y="357"/>
                    <a:pt x="1153" y="787"/>
                  </a:cubicBezTo>
                  <a:cubicBezTo>
                    <a:pt x="446" y="1546"/>
                    <a:pt x="1" y="2541"/>
                    <a:pt x="1" y="3563"/>
                  </a:cubicBezTo>
                  <a:cubicBezTo>
                    <a:pt x="1" y="4400"/>
                    <a:pt x="315" y="5212"/>
                    <a:pt x="682" y="5971"/>
                  </a:cubicBezTo>
                  <a:lnTo>
                    <a:pt x="708" y="5971"/>
                  </a:lnTo>
                  <a:cubicBezTo>
                    <a:pt x="917" y="5605"/>
                    <a:pt x="1284" y="5317"/>
                    <a:pt x="1624" y="5055"/>
                  </a:cubicBezTo>
                  <a:cubicBezTo>
                    <a:pt x="2017" y="4819"/>
                    <a:pt x="2410" y="4584"/>
                    <a:pt x="2750" y="4296"/>
                  </a:cubicBezTo>
                  <a:cubicBezTo>
                    <a:pt x="2907" y="4139"/>
                    <a:pt x="3064" y="3981"/>
                    <a:pt x="3143" y="3798"/>
                  </a:cubicBezTo>
                  <a:cubicBezTo>
                    <a:pt x="3221" y="3641"/>
                    <a:pt x="3274" y="3484"/>
                    <a:pt x="3274" y="3301"/>
                  </a:cubicBezTo>
                  <a:cubicBezTo>
                    <a:pt x="3300" y="3091"/>
                    <a:pt x="3274" y="2856"/>
                    <a:pt x="3221" y="2646"/>
                  </a:cubicBezTo>
                  <a:cubicBezTo>
                    <a:pt x="3143" y="2410"/>
                    <a:pt x="3038" y="2175"/>
                    <a:pt x="2986" y="1939"/>
                  </a:cubicBezTo>
                  <a:cubicBezTo>
                    <a:pt x="2960" y="1756"/>
                    <a:pt x="2960" y="1546"/>
                    <a:pt x="3012" y="1363"/>
                  </a:cubicBezTo>
                  <a:cubicBezTo>
                    <a:pt x="3091" y="1154"/>
                    <a:pt x="3195" y="970"/>
                    <a:pt x="3248" y="761"/>
                  </a:cubicBezTo>
                  <a:cubicBezTo>
                    <a:pt x="3300" y="578"/>
                    <a:pt x="3300" y="342"/>
                    <a:pt x="3143" y="185"/>
                  </a:cubicBezTo>
                  <a:cubicBezTo>
                    <a:pt x="3038" y="54"/>
                    <a:pt x="2855" y="1"/>
                    <a:pt x="2698" y="1"/>
                  </a:cubicBezTo>
                  <a:cubicBezTo>
                    <a:pt x="2677" y="1"/>
                    <a:pt x="2657" y="0"/>
                    <a:pt x="26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37"/>
            <p:cNvSpPr/>
            <p:nvPr/>
          </p:nvSpPr>
          <p:spPr>
            <a:xfrm>
              <a:off x="6010450" y="2353850"/>
              <a:ext cx="152550" cy="86625"/>
            </a:xfrm>
            <a:custGeom>
              <a:avLst/>
              <a:gdLst/>
              <a:ahLst/>
              <a:cxnLst/>
              <a:rect l="l" t="t" r="r" b="b"/>
              <a:pathLst>
                <a:path w="6102" h="3465" extrusionOk="0">
                  <a:moveTo>
                    <a:pt x="3934" y="1"/>
                  </a:moveTo>
                  <a:cubicBezTo>
                    <a:pt x="3051" y="1"/>
                    <a:pt x="2163" y="270"/>
                    <a:pt x="1467" y="809"/>
                  </a:cubicBezTo>
                  <a:cubicBezTo>
                    <a:pt x="812" y="1333"/>
                    <a:pt x="367" y="2066"/>
                    <a:pt x="1" y="2851"/>
                  </a:cubicBezTo>
                  <a:cubicBezTo>
                    <a:pt x="88" y="2840"/>
                    <a:pt x="177" y="2835"/>
                    <a:pt x="266" y="2835"/>
                  </a:cubicBezTo>
                  <a:cubicBezTo>
                    <a:pt x="604" y="2835"/>
                    <a:pt x="952" y="2910"/>
                    <a:pt x="1284" y="3035"/>
                  </a:cubicBezTo>
                  <a:cubicBezTo>
                    <a:pt x="1729" y="3166"/>
                    <a:pt x="2148" y="3349"/>
                    <a:pt x="2593" y="3427"/>
                  </a:cubicBezTo>
                  <a:cubicBezTo>
                    <a:pt x="2741" y="3446"/>
                    <a:pt x="2889" y="3464"/>
                    <a:pt x="3037" y="3464"/>
                  </a:cubicBezTo>
                  <a:cubicBezTo>
                    <a:pt x="3099" y="3464"/>
                    <a:pt x="3160" y="3461"/>
                    <a:pt x="3221" y="3454"/>
                  </a:cubicBezTo>
                  <a:cubicBezTo>
                    <a:pt x="3405" y="3401"/>
                    <a:pt x="3562" y="3349"/>
                    <a:pt x="3693" y="3244"/>
                  </a:cubicBezTo>
                  <a:cubicBezTo>
                    <a:pt x="3876" y="3113"/>
                    <a:pt x="4059" y="2956"/>
                    <a:pt x="4190" y="2799"/>
                  </a:cubicBezTo>
                  <a:cubicBezTo>
                    <a:pt x="4321" y="2589"/>
                    <a:pt x="4426" y="2354"/>
                    <a:pt x="4609" y="2171"/>
                  </a:cubicBezTo>
                  <a:cubicBezTo>
                    <a:pt x="4740" y="2040"/>
                    <a:pt x="4897" y="1935"/>
                    <a:pt x="5054" y="1856"/>
                  </a:cubicBezTo>
                  <a:cubicBezTo>
                    <a:pt x="5264" y="1778"/>
                    <a:pt x="5473" y="1752"/>
                    <a:pt x="5657" y="1647"/>
                  </a:cubicBezTo>
                  <a:cubicBezTo>
                    <a:pt x="5866" y="1568"/>
                    <a:pt x="6049" y="1437"/>
                    <a:pt x="6076" y="1228"/>
                  </a:cubicBezTo>
                  <a:cubicBezTo>
                    <a:pt x="6102" y="1045"/>
                    <a:pt x="6049" y="887"/>
                    <a:pt x="5945" y="757"/>
                  </a:cubicBezTo>
                  <a:cubicBezTo>
                    <a:pt x="5604" y="259"/>
                    <a:pt x="4976" y="76"/>
                    <a:pt x="4374" y="23"/>
                  </a:cubicBezTo>
                  <a:cubicBezTo>
                    <a:pt x="4228" y="8"/>
                    <a:pt x="4081" y="1"/>
                    <a:pt x="39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37"/>
            <p:cNvSpPr/>
            <p:nvPr/>
          </p:nvSpPr>
          <p:spPr>
            <a:xfrm>
              <a:off x="6010450" y="2409375"/>
              <a:ext cx="149275" cy="83350"/>
            </a:xfrm>
            <a:custGeom>
              <a:avLst/>
              <a:gdLst/>
              <a:ahLst/>
              <a:cxnLst/>
              <a:rect l="l" t="t" r="r" b="b"/>
              <a:pathLst>
                <a:path w="5971" h="3334" extrusionOk="0">
                  <a:moveTo>
                    <a:pt x="2303" y="0"/>
                  </a:moveTo>
                  <a:cubicBezTo>
                    <a:pt x="1503" y="0"/>
                    <a:pt x="728" y="279"/>
                    <a:pt x="1" y="630"/>
                  </a:cubicBezTo>
                  <a:cubicBezTo>
                    <a:pt x="367" y="866"/>
                    <a:pt x="655" y="1233"/>
                    <a:pt x="891" y="1599"/>
                  </a:cubicBezTo>
                  <a:cubicBezTo>
                    <a:pt x="1127" y="1966"/>
                    <a:pt x="1336" y="2385"/>
                    <a:pt x="1650" y="2725"/>
                  </a:cubicBezTo>
                  <a:cubicBezTo>
                    <a:pt x="1781" y="2908"/>
                    <a:pt x="1938" y="3039"/>
                    <a:pt x="2122" y="3144"/>
                  </a:cubicBezTo>
                  <a:cubicBezTo>
                    <a:pt x="2279" y="3223"/>
                    <a:pt x="2436" y="3275"/>
                    <a:pt x="2619" y="3275"/>
                  </a:cubicBezTo>
                  <a:cubicBezTo>
                    <a:pt x="2706" y="3286"/>
                    <a:pt x="2797" y="3292"/>
                    <a:pt x="2889" y="3292"/>
                  </a:cubicBezTo>
                  <a:cubicBezTo>
                    <a:pt x="3019" y="3292"/>
                    <a:pt x="3151" y="3279"/>
                    <a:pt x="3274" y="3249"/>
                  </a:cubicBezTo>
                  <a:cubicBezTo>
                    <a:pt x="3509" y="3170"/>
                    <a:pt x="3745" y="3065"/>
                    <a:pt x="3981" y="3039"/>
                  </a:cubicBezTo>
                  <a:cubicBezTo>
                    <a:pt x="4057" y="3028"/>
                    <a:pt x="4137" y="3022"/>
                    <a:pt x="4218" y="3022"/>
                  </a:cubicBezTo>
                  <a:cubicBezTo>
                    <a:pt x="4333" y="3022"/>
                    <a:pt x="4449" y="3035"/>
                    <a:pt x="4557" y="3065"/>
                  </a:cubicBezTo>
                  <a:cubicBezTo>
                    <a:pt x="4740" y="3144"/>
                    <a:pt x="4923" y="3249"/>
                    <a:pt x="5133" y="3301"/>
                  </a:cubicBezTo>
                  <a:cubicBezTo>
                    <a:pt x="5214" y="3321"/>
                    <a:pt x="5299" y="3334"/>
                    <a:pt x="5382" y="3334"/>
                  </a:cubicBezTo>
                  <a:cubicBezTo>
                    <a:pt x="5513" y="3334"/>
                    <a:pt x="5639" y="3303"/>
                    <a:pt x="5735" y="3223"/>
                  </a:cubicBezTo>
                  <a:cubicBezTo>
                    <a:pt x="5866" y="3118"/>
                    <a:pt x="5918" y="2935"/>
                    <a:pt x="5918" y="2777"/>
                  </a:cubicBezTo>
                  <a:cubicBezTo>
                    <a:pt x="5971" y="2175"/>
                    <a:pt x="5604" y="1625"/>
                    <a:pt x="5159" y="1206"/>
                  </a:cubicBezTo>
                  <a:cubicBezTo>
                    <a:pt x="4426" y="499"/>
                    <a:pt x="3431" y="2"/>
                    <a:pt x="2410" y="2"/>
                  </a:cubicBezTo>
                  <a:cubicBezTo>
                    <a:pt x="2374" y="1"/>
                    <a:pt x="2339" y="0"/>
                    <a:pt x="23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37"/>
            <p:cNvSpPr/>
            <p:nvPr/>
          </p:nvSpPr>
          <p:spPr>
            <a:xfrm>
              <a:off x="5988850" y="2406350"/>
              <a:ext cx="42575" cy="38775"/>
            </a:xfrm>
            <a:custGeom>
              <a:avLst/>
              <a:gdLst/>
              <a:ahLst/>
              <a:cxnLst/>
              <a:rect l="l" t="t" r="r" b="b"/>
              <a:pathLst>
                <a:path w="1703" h="1551" extrusionOk="0">
                  <a:moveTo>
                    <a:pt x="836" y="1"/>
                  </a:moveTo>
                  <a:cubicBezTo>
                    <a:pt x="649" y="1"/>
                    <a:pt x="462" y="67"/>
                    <a:pt x="315" y="201"/>
                  </a:cubicBezTo>
                  <a:cubicBezTo>
                    <a:pt x="1" y="516"/>
                    <a:pt x="1" y="987"/>
                    <a:pt x="289" y="1301"/>
                  </a:cubicBezTo>
                  <a:cubicBezTo>
                    <a:pt x="439" y="1465"/>
                    <a:pt x="638" y="1550"/>
                    <a:pt x="840" y="1550"/>
                  </a:cubicBezTo>
                  <a:cubicBezTo>
                    <a:pt x="1025" y="1550"/>
                    <a:pt x="1212" y="1478"/>
                    <a:pt x="1362" y="1327"/>
                  </a:cubicBezTo>
                  <a:cubicBezTo>
                    <a:pt x="1676" y="1039"/>
                    <a:pt x="1703" y="568"/>
                    <a:pt x="1415" y="254"/>
                  </a:cubicBezTo>
                  <a:cubicBezTo>
                    <a:pt x="1261" y="86"/>
                    <a:pt x="1048" y="1"/>
                    <a:pt x="8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37"/>
            <p:cNvSpPr/>
            <p:nvPr/>
          </p:nvSpPr>
          <p:spPr>
            <a:xfrm>
              <a:off x="6029450" y="2412675"/>
              <a:ext cx="128975" cy="70725"/>
            </a:xfrm>
            <a:custGeom>
              <a:avLst/>
              <a:gdLst/>
              <a:ahLst/>
              <a:cxnLst/>
              <a:rect l="l" t="t" r="r" b="b"/>
              <a:pathLst>
                <a:path w="5159" h="2829" extrusionOk="0">
                  <a:moveTo>
                    <a:pt x="1336" y="1"/>
                  </a:moveTo>
                  <a:cubicBezTo>
                    <a:pt x="890" y="27"/>
                    <a:pt x="445" y="132"/>
                    <a:pt x="52" y="315"/>
                  </a:cubicBezTo>
                  <a:cubicBezTo>
                    <a:pt x="26" y="315"/>
                    <a:pt x="0" y="341"/>
                    <a:pt x="26" y="367"/>
                  </a:cubicBezTo>
                  <a:cubicBezTo>
                    <a:pt x="26" y="420"/>
                    <a:pt x="52" y="446"/>
                    <a:pt x="79" y="446"/>
                  </a:cubicBezTo>
                  <a:cubicBezTo>
                    <a:pt x="79" y="446"/>
                    <a:pt x="105" y="446"/>
                    <a:pt x="105" y="420"/>
                  </a:cubicBezTo>
                  <a:cubicBezTo>
                    <a:pt x="552" y="231"/>
                    <a:pt x="1042" y="128"/>
                    <a:pt x="1535" y="128"/>
                  </a:cubicBezTo>
                  <a:cubicBezTo>
                    <a:pt x="1591" y="128"/>
                    <a:pt x="1647" y="129"/>
                    <a:pt x="1702" y="132"/>
                  </a:cubicBezTo>
                  <a:cubicBezTo>
                    <a:pt x="1912" y="158"/>
                    <a:pt x="2121" y="184"/>
                    <a:pt x="2331" y="210"/>
                  </a:cubicBezTo>
                  <a:cubicBezTo>
                    <a:pt x="3142" y="394"/>
                    <a:pt x="3849" y="839"/>
                    <a:pt x="4373" y="1493"/>
                  </a:cubicBezTo>
                  <a:cubicBezTo>
                    <a:pt x="4687" y="1886"/>
                    <a:pt x="4923" y="2305"/>
                    <a:pt x="5054" y="2776"/>
                  </a:cubicBezTo>
                  <a:cubicBezTo>
                    <a:pt x="5054" y="2803"/>
                    <a:pt x="5080" y="2829"/>
                    <a:pt x="5106" y="2829"/>
                  </a:cubicBezTo>
                  <a:cubicBezTo>
                    <a:pt x="5106" y="2829"/>
                    <a:pt x="5132" y="2803"/>
                    <a:pt x="5158" y="2803"/>
                  </a:cubicBezTo>
                  <a:cubicBezTo>
                    <a:pt x="5158" y="2776"/>
                    <a:pt x="5158" y="2750"/>
                    <a:pt x="5158" y="2750"/>
                  </a:cubicBezTo>
                  <a:cubicBezTo>
                    <a:pt x="4923" y="1886"/>
                    <a:pt x="4373" y="1127"/>
                    <a:pt x="3640" y="629"/>
                  </a:cubicBezTo>
                  <a:cubicBezTo>
                    <a:pt x="3064" y="263"/>
                    <a:pt x="2409" y="53"/>
                    <a:pt x="1702" y="1"/>
                  </a:cubicBezTo>
                  <a:close/>
                </a:path>
              </a:pathLst>
            </a:custGeom>
            <a:solidFill>
              <a:srgbClr val="502C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37"/>
            <p:cNvSpPr/>
            <p:nvPr/>
          </p:nvSpPr>
          <p:spPr>
            <a:xfrm>
              <a:off x="6058250" y="2493850"/>
              <a:ext cx="22275" cy="74650"/>
            </a:xfrm>
            <a:custGeom>
              <a:avLst/>
              <a:gdLst/>
              <a:ahLst/>
              <a:cxnLst/>
              <a:rect l="l" t="t" r="r" b="b"/>
              <a:pathLst>
                <a:path w="891" h="2986" extrusionOk="0">
                  <a:moveTo>
                    <a:pt x="786" y="1"/>
                  </a:moveTo>
                  <a:cubicBezTo>
                    <a:pt x="760" y="1"/>
                    <a:pt x="733" y="1"/>
                    <a:pt x="733" y="27"/>
                  </a:cubicBezTo>
                  <a:cubicBezTo>
                    <a:pt x="707" y="53"/>
                    <a:pt x="707" y="53"/>
                    <a:pt x="707" y="79"/>
                  </a:cubicBezTo>
                  <a:cubicBezTo>
                    <a:pt x="812" y="839"/>
                    <a:pt x="681" y="1650"/>
                    <a:pt x="341" y="2331"/>
                  </a:cubicBezTo>
                  <a:cubicBezTo>
                    <a:pt x="236" y="2541"/>
                    <a:pt x="131" y="2724"/>
                    <a:pt x="0" y="2881"/>
                  </a:cubicBezTo>
                  <a:cubicBezTo>
                    <a:pt x="0" y="2907"/>
                    <a:pt x="0" y="2933"/>
                    <a:pt x="0" y="2959"/>
                  </a:cubicBezTo>
                  <a:cubicBezTo>
                    <a:pt x="0" y="2986"/>
                    <a:pt x="26" y="2986"/>
                    <a:pt x="53" y="2986"/>
                  </a:cubicBezTo>
                  <a:cubicBezTo>
                    <a:pt x="79" y="2986"/>
                    <a:pt x="105" y="2986"/>
                    <a:pt x="105" y="2959"/>
                  </a:cubicBezTo>
                  <a:cubicBezTo>
                    <a:pt x="576" y="2331"/>
                    <a:pt x="838" y="1519"/>
                    <a:pt x="864" y="734"/>
                  </a:cubicBezTo>
                  <a:cubicBezTo>
                    <a:pt x="890" y="498"/>
                    <a:pt x="864" y="289"/>
                    <a:pt x="838" y="53"/>
                  </a:cubicBezTo>
                  <a:cubicBezTo>
                    <a:pt x="838" y="27"/>
                    <a:pt x="812" y="1"/>
                    <a:pt x="7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37"/>
            <p:cNvSpPr/>
            <p:nvPr/>
          </p:nvSpPr>
          <p:spPr>
            <a:xfrm>
              <a:off x="5976425" y="2448025"/>
              <a:ext cx="47150" cy="119825"/>
            </a:xfrm>
            <a:custGeom>
              <a:avLst/>
              <a:gdLst/>
              <a:ahLst/>
              <a:cxnLst/>
              <a:rect l="l" t="t" r="r" b="b"/>
              <a:pathLst>
                <a:path w="1886" h="4793" extrusionOk="0">
                  <a:moveTo>
                    <a:pt x="1545" y="1"/>
                  </a:moveTo>
                  <a:cubicBezTo>
                    <a:pt x="1519" y="1"/>
                    <a:pt x="1493" y="1"/>
                    <a:pt x="1493" y="27"/>
                  </a:cubicBezTo>
                  <a:cubicBezTo>
                    <a:pt x="1466" y="27"/>
                    <a:pt x="1466" y="53"/>
                    <a:pt x="1466" y="79"/>
                  </a:cubicBezTo>
                  <a:cubicBezTo>
                    <a:pt x="1702" y="682"/>
                    <a:pt x="1755" y="1336"/>
                    <a:pt x="1676" y="1965"/>
                  </a:cubicBezTo>
                  <a:cubicBezTo>
                    <a:pt x="1571" y="2645"/>
                    <a:pt x="1309" y="3300"/>
                    <a:pt x="890" y="3850"/>
                  </a:cubicBezTo>
                  <a:cubicBezTo>
                    <a:pt x="655" y="4164"/>
                    <a:pt x="341" y="4452"/>
                    <a:pt x="26" y="4688"/>
                  </a:cubicBezTo>
                  <a:cubicBezTo>
                    <a:pt x="0" y="4714"/>
                    <a:pt x="0" y="4740"/>
                    <a:pt x="0" y="4740"/>
                  </a:cubicBezTo>
                  <a:cubicBezTo>
                    <a:pt x="0" y="4766"/>
                    <a:pt x="26" y="4792"/>
                    <a:pt x="53" y="4792"/>
                  </a:cubicBezTo>
                  <a:lnTo>
                    <a:pt x="105" y="4792"/>
                  </a:lnTo>
                  <a:cubicBezTo>
                    <a:pt x="707" y="4347"/>
                    <a:pt x="1178" y="3771"/>
                    <a:pt x="1493" y="3090"/>
                  </a:cubicBezTo>
                  <a:cubicBezTo>
                    <a:pt x="1755" y="2488"/>
                    <a:pt x="1885" y="1807"/>
                    <a:pt x="1833" y="1127"/>
                  </a:cubicBezTo>
                  <a:cubicBezTo>
                    <a:pt x="1807" y="760"/>
                    <a:pt x="1728" y="394"/>
                    <a:pt x="1597" y="27"/>
                  </a:cubicBezTo>
                  <a:cubicBezTo>
                    <a:pt x="1597" y="1"/>
                    <a:pt x="1571" y="1"/>
                    <a:pt x="1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37"/>
            <p:cNvSpPr/>
            <p:nvPr/>
          </p:nvSpPr>
          <p:spPr>
            <a:xfrm>
              <a:off x="5884125" y="2439525"/>
              <a:ext cx="114575" cy="52625"/>
            </a:xfrm>
            <a:custGeom>
              <a:avLst/>
              <a:gdLst/>
              <a:ahLst/>
              <a:cxnLst/>
              <a:rect l="l" t="t" r="r" b="b"/>
              <a:pathLst>
                <a:path w="4583" h="2105" extrusionOk="0">
                  <a:moveTo>
                    <a:pt x="4530" y="0"/>
                  </a:moveTo>
                  <a:cubicBezTo>
                    <a:pt x="4504" y="0"/>
                    <a:pt x="4478" y="27"/>
                    <a:pt x="4478" y="27"/>
                  </a:cubicBezTo>
                  <a:cubicBezTo>
                    <a:pt x="4111" y="655"/>
                    <a:pt x="3614" y="1179"/>
                    <a:pt x="2985" y="1519"/>
                  </a:cubicBezTo>
                  <a:cubicBezTo>
                    <a:pt x="2450" y="1811"/>
                    <a:pt x="1871" y="1967"/>
                    <a:pt x="1267" y="1967"/>
                  </a:cubicBezTo>
                  <a:cubicBezTo>
                    <a:pt x="1220" y="1967"/>
                    <a:pt x="1173" y="1966"/>
                    <a:pt x="1126" y="1964"/>
                  </a:cubicBezTo>
                  <a:lnTo>
                    <a:pt x="1021" y="1964"/>
                  </a:lnTo>
                  <a:cubicBezTo>
                    <a:pt x="707" y="1964"/>
                    <a:pt x="393" y="1912"/>
                    <a:pt x="105" y="1807"/>
                  </a:cubicBezTo>
                  <a:lnTo>
                    <a:pt x="79" y="1807"/>
                  </a:lnTo>
                  <a:cubicBezTo>
                    <a:pt x="53" y="1807"/>
                    <a:pt x="26" y="1833"/>
                    <a:pt x="26" y="1859"/>
                  </a:cubicBezTo>
                  <a:cubicBezTo>
                    <a:pt x="0" y="1886"/>
                    <a:pt x="26" y="1938"/>
                    <a:pt x="53" y="1938"/>
                  </a:cubicBezTo>
                  <a:cubicBezTo>
                    <a:pt x="367" y="2043"/>
                    <a:pt x="707" y="2095"/>
                    <a:pt x="1021" y="2095"/>
                  </a:cubicBezTo>
                  <a:cubicBezTo>
                    <a:pt x="1100" y="2102"/>
                    <a:pt x="1178" y="2105"/>
                    <a:pt x="1257" y="2105"/>
                  </a:cubicBezTo>
                  <a:cubicBezTo>
                    <a:pt x="1493" y="2105"/>
                    <a:pt x="1728" y="2075"/>
                    <a:pt x="1964" y="2017"/>
                  </a:cubicBezTo>
                  <a:cubicBezTo>
                    <a:pt x="2645" y="1886"/>
                    <a:pt x="3273" y="1545"/>
                    <a:pt x="3797" y="1074"/>
                  </a:cubicBezTo>
                  <a:cubicBezTo>
                    <a:pt x="4111" y="786"/>
                    <a:pt x="4373" y="472"/>
                    <a:pt x="4582" y="105"/>
                  </a:cubicBezTo>
                  <a:cubicBezTo>
                    <a:pt x="4582" y="79"/>
                    <a:pt x="4582" y="53"/>
                    <a:pt x="4582" y="53"/>
                  </a:cubicBezTo>
                  <a:cubicBezTo>
                    <a:pt x="4556" y="27"/>
                    <a:pt x="4556" y="0"/>
                    <a:pt x="45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37"/>
            <p:cNvSpPr/>
            <p:nvPr/>
          </p:nvSpPr>
          <p:spPr>
            <a:xfrm>
              <a:off x="5879525" y="2400900"/>
              <a:ext cx="106725" cy="34725"/>
            </a:xfrm>
            <a:custGeom>
              <a:avLst/>
              <a:gdLst/>
              <a:ahLst/>
              <a:cxnLst/>
              <a:rect l="l" t="t" r="r" b="b"/>
              <a:pathLst>
                <a:path w="4269" h="1389" extrusionOk="0">
                  <a:moveTo>
                    <a:pt x="79" y="0"/>
                  </a:moveTo>
                  <a:cubicBezTo>
                    <a:pt x="53" y="0"/>
                    <a:pt x="27" y="27"/>
                    <a:pt x="1" y="53"/>
                  </a:cubicBezTo>
                  <a:cubicBezTo>
                    <a:pt x="1" y="79"/>
                    <a:pt x="1" y="105"/>
                    <a:pt x="27" y="131"/>
                  </a:cubicBezTo>
                  <a:cubicBezTo>
                    <a:pt x="786" y="865"/>
                    <a:pt x="1834" y="1336"/>
                    <a:pt x="2907" y="1388"/>
                  </a:cubicBezTo>
                  <a:lnTo>
                    <a:pt x="3274" y="1388"/>
                  </a:lnTo>
                  <a:cubicBezTo>
                    <a:pt x="3588" y="1362"/>
                    <a:pt x="3902" y="1310"/>
                    <a:pt x="4217" y="1231"/>
                  </a:cubicBezTo>
                  <a:cubicBezTo>
                    <a:pt x="4269" y="1205"/>
                    <a:pt x="4269" y="1179"/>
                    <a:pt x="4269" y="1153"/>
                  </a:cubicBezTo>
                  <a:cubicBezTo>
                    <a:pt x="4269" y="1126"/>
                    <a:pt x="4243" y="1100"/>
                    <a:pt x="4217" y="1100"/>
                  </a:cubicBezTo>
                  <a:lnTo>
                    <a:pt x="4190" y="1100"/>
                  </a:lnTo>
                  <a:cubicBezTo>
                    <a:pt x="3843" y="1187"/>
                    <a:pt x="3478" y="1238"/>
                    <a:pt x="3125" y="1238"/>
                  </a:cubicBezTo>
                  <a:cubicBezTo>
                    <a:pt x="3052" y="1238"/>
                    <a:pt x="2979" y="1236"/>
                    <a:pt x="2907" y="1231"/>
                  </a:cubicBezTo>
                  <a:cubicBezTo>
                    <a:pt x="2200" y="1205"/>
                    <a:pt x="1520" y="1022"/>
                    <a:pt x="917" y="655"/>
                  </a:cubicBezTo>
                  <a:cubicBezTo>
                    <a:pt x="629" y="472"/>
                    <a:pt x="367" y="262"/>
                    <a:pt x="132" y="27"/>
                  </a:cubicBezTo>
                  <a:cubicBezTo>
                    <a:pt x="106" y="27"/>
                    <a:pt x="106" y="0"/>
                    <a:pt x="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37"/>
            <p:cNvSpPr/>
            <p:nvPr/>
          </p:nvSpPr>
          <p:spPr>
            <a:xfrm>
              <a:off x="5939100" y="2332825"/>
              <a:ext cx="53700" cy="80525"/>
            </a:xfrm>
            <a:custGeom>
              <a:avLst/>
              <a:gdLst/>
              <a:ahLst/>
              <a:cxnLst/>
              <a:rect l="l" t="t" r="r" b="b"/>
              <a:pathLst>
                <a:path w="2148" h="3221" extrusionOk="0">
                  <a:moveTo>
                    <a:pt x="1" y="0"/>
                  </a:moveTo>
                  <a:cubicBezTo>
                    <a:pt x="1" y="0"/>
                    <a:pt x="1" y="27"/>
                    <a:pt x="1" y="53"/>
                  </a:cubicBezTo>
                  <a:cubicBezTo>
                    <a:pt x="53" y="1074"/>
                    <a:pt x="551" y="2043"/>
                    <a:pt x="1336" y="2723"/>
                  </a:cubicBezTo>
                  <a:cubicBezTo>
                    <a:pt x="1546" y="2907"/>
                    <a:pt x="1807" y="3064"/>
                    <a:pt x="2043" y="3195"/>
                  </a:cubicBezTo>
                  <a:cubicBezTo>
                    <a:pt x="2069" y="3221"/>
                    <a:pt x="2069" y="3221"/>
                    <a:pt x="2069" y="3221"/>
                  </a:cubicBezTo>
                  <a:lnTo>
                    <a:pt x="2095" y="3195"/>
                  </a:lnTo>
                  <a:cubicBezTo>
                    <a:pt x="2102" y="3202"/>
                    <a:pt x="2109" y="3205"/>
                    <a:pt x="2116" y="3205"/>
                  </a:cubicBezTo>
                  <a:cubicBezTo>
                    <a:pt x="2134" y="3205"/>
                    <a:pt x="2148" y="3181"/>
                    <a:pt x="2148" y="3142"/>
                  </a:cubicBezTo>
                  <a:cubicBezTo>
                    <a:pt x="2148" y="3116"/>
                    <a:pt x="2148" y="3090"/>
                    <a:pt x="2122" y="3090"/>
                  </a:cubicBezTo>
                  <a:cubicBezTo>
                    <a:pt x="1231" y="2645"/>
                    <a:pt x="577" y="1833"/>
                    <a:pt x="263" y="864"/>
                  </a:cubicBezTo>
                  <a:cubicBezTo>
                    <a:pt x="184" y="603"/>
                    <a:pt x="132" y="341"/>
                    <a:pt x="132" y="53"/>
                  </a:cubicBezTo>
                  <a:cubicBezTo>
                    <a:pt x="132" y="0"/>
                    <a:pt x="79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37"/>
            <p:cNvSpPr/>
            <p:nvPr/>
          </p:nvSpPr>
          <p:spPr>
            <a:xfrm>
              <a:off x="5996050" y="2290275"/>
              <a:ext cx="40625" cy="111950"/>
            </a:xfrm>
            <a:custGeom>
              <a:avLst/>
              <a:gdLst/>
              <a:ahLst/>
              <a:cxnLst/>
              <a:rect l="l" t="t" r="r" b="b"/>
              <a:pathLst>
                <a:path w="1625" h="4478" extrusionOk="0">
                  <a:moveTo>
                    <a:pt x="1546" y="0"/>
                  </a:moveTo>
                  <a:cubicBezTo>
                    <a:pt x="1546" y="0"/>
                    <a:pt x="1519" y="0"/>
                    <a:pt x="1493" y="27"/>
                  </a:cubicBezTo>
                  <a:cubicBezTo>
                    <a:pt x="524" y="864"/>
                    <a:pt x="1" y="2147"/>
                    <a:pt x="105" y="3457"/>
                  </a:cubicBezTo>
                  <a:cubicBezTo>
                    <a:pt x="132" y="3797"/>
                    <a:pt x="210" y="4111"/>
                    <a:pt x="315" y="4452"/>
                  </a:cubicBezTo>
                  <a:cubicBezTo>
                    <a:pt x="338" y="4475"/>
                    <a:pt x="341" y="4477"/>
                    <a:pt x="377" y="4478"/>
                  </a:cubicBezTo>
                  <a:lnTo>
                    <a:pt x="377" y="4478"/>
                  </a:lnTo>
                  <a:cubicBezTo>
                    <a:pt x="400" y="4477"/>
                    <a:pt x="423" y="4475"/>
                    <a:pt x="446" y="4452"/>
                  </a:cubicBezTo>
                  <a:cubicBezTo>
                    <a:pt x="446" y="4452"/>
                    <a:pt x="446" y="4425"/>
                    <a:pt x="446" y="4399"/>
                  </a:cubicBezTo>
                  <a:cubicBezTo>
                    <a:pt x="27" y="3247"/>
                    <a:pt x="184" y="1938"/>
                    <a:pt x="865" y="917"/>
                  </a:cubicBezTo>
                  <a:cubicBezTo>
                    <a:pt x="1074" y="629"/>
                    <a:pt x="1310" y="341"/>
                    <a:pt x="1598" y="105"/>
                  </a:cubicBezTo>
                  <a:cubicBezTo>
                    <a:pt x="1624" y="105"/>
                    <a:pt x="1624" y="79"/>
                    <a:pt x="1624" y="53"/>
                  </a:cubicBezTo>
                  <a:cubicBezTo>
                    <a:pt x="1598" y="27"/>
                    <a:pt x="1572" y="0"/>
                    <a:pt x="1546" y="0"/>
                  </a:cubicBezTo>
                  <a:close/>
                  <a:moveTo>
                    <a:pt x="377" y="4478"/>
                  </a:moveTo>
                  <a:lnTo>
                    <a:pt x="377" y="4478"/>
                  </a:lnTo>
                  <a:cubicBezTo>
                    <a:pt x="374" y="4478"/>
                    <a:pt x="370" y="4478"/>
                    <a:pt x="367" y="4478"/>
                  </a:cubicBezTo>
                  <a:lnTo>
                    <a:pt x="393" y="4478"/>
                  </a:lnTo>
                  <a:cubicBezTo>
                    <a:pt x="387" y="4478"/>
                    <a:pt x="382" y="4478"/>
                    <a:pt x="377" y="44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37"/>
            <p:cNvSpPr/>
            <p:nvPr/>
          </p:nvSpPr>
          <p:spPr>
            <a:xfrm>
              <a:off x="6021575" y="2359650"/>
              <a:ext cx="127675" cy="49775"/>
            </a:xfrm>
            <a:custGeom>
              <a:avLst/>
              <a:gdLst/>
              <a:ahLst/>
              <a:cxnLst/>
              <a:rect l="l" t="t" r="r" b="b"/>
              <a:pathLst>
                <a:path w="5107" h="1991" extrusionOk="0">
                  <a:moveTo>
                    <a:pt x="2986" y="1"/>
                  </a:moveTo>
                  <a:cubicBezTo>
                    <a:pt x="2227" y="79"/>
                    <a:pt x="1493" y="367"/>
                    <a:pt x="891" y="865"/>
                  </a:cubicBezTo>
                  <a:cubicBezTo>
                    <a:pt x="525" y="1153"/>
                    <a:pt x="237" y="1493"/>
                    <a:pt x="27" y="1886"/>
                  </a:cubicBezTo>
                  <a:cubicBezTo>
                    <a:pt x="1" y="1912"/>
                    <a:pt x="1" y="1912"/>
                    <a:pt x="27" y="1939"/>
                  </a:cubicBezTo>
                  <a:cubicBezTo>
                    <a:pt x="27" y="1965"/>
                    <a:pt x="53" y="1991"/>
                    <a:pt x="79" y="1991"/>
                  </a:cubicBezTo>
                  <a:cubicBezTo>
                    <a:pt x="106" y="1991"/>
                    <a:pt x="106" y="1965"/>
                    <a:pt x="132" y="1939"/>
                  </a:cubicBezTo>
                  <a:cubicBezTo>
                    <a:pt x="498" y="1284"/>
                    <a:pt x="1101" y="734"/>
                    <a:pt x="1808" y="446"/>
                  </a:cubicBezTo>
                  <a:cubicBezTo>
                    <a:pt x="2255" y="234"/>
                    <a:pt x="2746" y="128"/>
                    <a:pt x="3240" y="128"/>
                  </a:cubicBezTo>
                  <a:cubicBezTo>
                    <a:pt x="3295" y="128"/>
                    <a:pt x="3350" y="129"/>
                    <a:pt x="3405" y="132"/>
                  </a:cubicBezTo>
                  <a:cubicBezTo>
                    <a:pt x="3562" y="132"/>
                    <a:pt x="3745" y="158"/>
                    <a:pt x="3902" y="184"/>
                  </a:cubicBezTo>
                  <a:cubicBezTo>
                    <a:pt x="4295" y="263"/>
                    <a:pt x="4662" y="394"/>
                    <a:pt x="5002" y="577"/>
                  </a:cubicBezTo>
                  <a:lnTo>
                    <a:pt x="5028" y="577"/>
                  </a:lnTo>
                  <a:cubicBezTo>
                    <a:pt x="5054" y="577"/>
                    <a:pt x="5081" y="577"/>
                    <a:pt x="5107" y="525"/>
                  </a:cubicBezTo>
                  <a:cubicBezTo>
                    <a:pt x="5107" y="498"/>
                    <a:pt x="5107" y="472"/>
                    <a:pt x="5081" y="472"/>
                  </a:cubicBezTo>
                  <a:cubicBezTo>
                    <a:pt x="4557" y="184"/>
                    <a:pt x="4007" y="27"/>
                    <a:pt x="34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37"/>
            <p:cNvSpPr/>
            <p:nvPr/>
          </p:nvSpPr>
          <p:spPr>
            <a:xfrm>
              <a:off x="5922750" y="2555375"/>
              <a:ext cx="62850" cy="43250"/>
            </a:xfrm>
            <a:custGeom>
              <a:avLst/>
              <a:gdLst/>
              <a:ahLst/>
              <a:cxnLst/>
              <a:rect l="l" t="t" r="r" b="b"/>
              <a:pathLst>
                <a:path w="2514" h="1730" extrusionOk="0">
                  <a:moveTo>
                    <a:pt x="79" y="1"/>
                  </a:moveTo>
                  <a:cubicBezTo>
                    <a:pt x="52" y="1"/>
                    <a:pt x="26" y="1"/>
                    <a:pt x="26" y="27"/>
                  </a:cubicBezTo>
                  <a:cubicBezTo>
                    <a:pt x="0" y="53"/>
                    <a:pt x="0" y="80"/>
                    <a:pt x="26" y="106"/>
                  </a:cubicBezTo>
                  <a:cubicBezTo>
                    <a:pt x="602" y="917"/>
                    <a:pt x="1466" y="1493"/>
                    <a:pt x="2435" y="1729"/>
                  </a:cubicBezTo>
                  <a:cubicBezTo>
                    <a:pt x="2488" y="1729"/>
                    <a:pt x="2514" y="1703"/>
                    <a:pt x="2514" y="1677"/>
                  </a:cubicBezTo>
                  <a:cubicBezTo>
                    <a:pt x="2514" y="1651"/>
                    <a:pt x="2488" y="1624"/>
                    <a:pt x="2461" y="1598"/>
                  </a:cubicBezTo>
                  <a:cubicBezTo>
                    <a:pt x="1519" y="1363"/>
                    <a:pt x="681" y="813"/>
                    <a:pt x="131" y="27"/>
                  </a:cubicBezTo>
                  <a:cubicBezTo>
                    <a:pt x="105" y="1"/>
                    <a:pt x="79" y="1"/>
                    <a:pt x="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37"/>
            <p:cNvSpPr/>
            <p:nvPr/>
          </p:nvSpPr>
          <p:spPr>
            <a:xfrm>
              <a:off x="5946300" y="2588125"/>
              <a:ext cx="32750" cy="16375"/>
            </a:xfrm>
            <a:custGeom>
              <a:avLst/>
              <a:gdLst/>
              <a:ahLst/>
              <a:cxnLst/>
              <a:rect l="l" t="t" r="r" b="b"/>
              <a:pathLst>
                <a:path w="1310" h="655" extrusionOk="0">
                  <a:moveTo>
                    <a:pt x="79" y="0"/>
                  </a:moveTo>
                  <a:cubicBezTo>
                    <a:pt x="53" y="0"/>
                    <a:pt x="27" y="0"/>
                    <a:pt x="1" y="53"/>
                  </a:cubicBezTo>
                  <a:cubicBezTo>
                    <a:pt x="1" y="53"/>
                    <a:pt x="1" y="105"/>
                    <a:pt x="27" y="105"/>
                  </a:cubicBezTo>
                  <a:cubicBezTo>
                    <a:pt x="393" y="367"/>
                    <a:pt x="786" y="550"/>
                    <a:pt x="1231" y="655"/>
                  </a:cubicBezTo>
                  <a:cubicBezTo>
                    <a:pt x="1284" y="655"/>
                    <a:pt x="1310" y="602"/>
                    <a:pt x="1310" y="576"/>
                  </a:cubicBezTo>
                  <a:cubicBezTo>
                    <a:pt x="1310" y="550"/>
                    <a:pt x="1284" y="524"/>
                    <a:pt x="1258" y="524"/>
                  </a:cubicBezTo>
                  <a:cubicBezTo>
                    <a:pt x="839" y="419"/>
                    <a:pt x="446" y="262"/>
                    <a:pt x="1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37"/>
            <p:cNvSpPr/>
            <p:nvPr/>
          </p:nvSpPr>
          <p:spPr>
            <a:xfrm>
              <a:off x="6152500" y="2472900"/>
              <a:ext cx="26225" cy="45200"/>
            </a:xfrm>
            <a:custGeom>
              <a:avLst/>
              <a:gdLst/>
              <a:ahLst/>
              <a:cxnLst/>
              <a:rect l="l" t="t" r="r" b="b"/>
              <a:pathLst>
                <a:path w="1049" h="1808" extrusionOk="0">
                  <a:moveTo>
                    <a:pt x="996" y="1"/>
                  </a:moveTo>
                  <a:cubicBezTo>
                    <a:pt x="970" y="1"/>
                    <a:pt x="943" y="1"/>
                    <a:pt x="917" y="27"/>
                  </a:cubicBezTo>
                  <a:cubicBezTo>
                    <a:pt x="760" y="655"/>
                    <a:pt x="446" y="1231"/>
                    <a:pt x="27" y="1703"/>
                  </a:cubicBezTo>
                  <a:cubicBezTo>
                    <a:pt x="1" y="1729"/>
                    <a:pt x="1" y="1755"/>
                    <a:pt x="1" y="1781"/>
                  </a:cubicBezTo>
                  <a:cubicBezTo>
                    <a:pt x="27" y="1781"/>
                    <a:pt x="53" y="1807"/>
                    <a:pt x="53" y="1807"/>
                  </a:cubicBezTo>
                  <a:lnTo>
                    <a:pt x="106" y="1807"/>
                  </a:lnTo>
                  <a:cubicBezTo>
                    <a:pt x="551" y="1310"/>
                    <a:pt x="891" y="708"/>
                    <a:pt x="1048" y="79"/>
                  </a:cubicBezTo>
                  <a:cubicBezTo>
                    <a:pt x="1048" y="53"/>
                    <a:pt x="1048" y="27"/>
                    <a:pt x="1048" y="27"/>
                  </a:cubicBezTo>
                  <a:cubicBezTo>
                    <a:pt x="1022" y="1"/>
                    <a:pt x="1022" y="1"/>
                    <a:pt x="9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37"/>
            <p:cNvSpPr/>
            <p:nvPr/>
          </p:nvSpPr>
          <p:spPr>
            <a:xfrm>
              <a:off x="6164950" y="2491900"/>
              <a:ext cx="18350" cy="24900"/>
            </a:xfrm>
            <a:custGeom>
              <a:avLst/>
              <a:gdLst/>
              <a:ahLst/>
              <a:cxnLst/>
              <a:rect l="l" t="t" r="r" b="b"/>
              <a:pathLst>
                <a:path w="734" h="996" extrusionOk="0">
                  <a:moveTo>
                    <a:pt x="681" y="0"/>
                  </a:moveTo>
                  <a:cubicBezTo>
                    <a:pt x="629" y="0"/>
                    <a:pt x="603" y="0"/>
                    <a:pt x="603" y="26"/>
                  </a:cubicBezTo>
                  <a:cubicBezTo>
                    <a:pt x="472" y="367"/>
                    <a:pt x="288" y="629"/>
                    <a:pt x="26" y="890"/>
                  </a:cubicBezTo>
                  <a:cubicBezTo>
                    <a:pt x="26" y="890"/>
                    <a:pt x="0" y="917"/>
                    <a:pt x="26" y="943"/>
                  </a:cubicBezTo>
                  <a:cubicBezTo>
                    <a:pt x="26" y="969"/>
                    <a:pt x="53" y="995"/>
                    <a:pt x="79" y="995"/>
                  </a:cubicBezTo>
                  <a:cubicBezTo>
                    <a:pt x="105" y="995"/>
                    <a:pt x="105" y="995"/>
                    <a:pt x="131" y="969"/>
                  </a:cubicBezTo>
                  <a:cubicBezTo>
                    <a:pt x="393" y="733"/>
                    <a:pt x="603" y="419"/>
                    <a:pt x="733" y="79"/>
                  </a:cubicBezTo>
                  <a:cubicBezTo>
                    <a:pt x="733" y="52"/>
                    <a:pt x="733" y="26"/>
                    <a:pt x="733" y="26"/>
                  </a:cubicBezTo>
                  <a:cubicBezTo>
                    <a:pt x="707" y="0"/>
                    <a:pt x="707" y="0"/>
                    <a:pt x="6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37"/>
            <p:cNvSpPr/>
            <p:nvPr/>
          </p:nvSpPr>
          <p:spPr>
            <a:xfrm>
              <a:off x="5909650" y="2271950"/>
              <a:ext cx="37325" cy="22275"/>
            </a:xfrm>
            <a:custGeom>
              <a:avLst/>
              <a:gdLst/>
              <a:ahLst/>
              <a:cxnLst/>
              <a:rect l="l" t="t" r="r" b="b"/>
              <a:pathLst>
                <a:path w="1493" h="891" extrusionOk="0">
                  <a:moveTo>
                    <a:pt x="1414" y="0"/>
                  </a:moveTo>
                  <a:cubicBezTo>
                    <a:pt x="864" y="79"/>
                    <a:pt x="367" y="367"/>
                    <a:pt x="0" y="812"/>
                  </a:cubicBezTo>
                  <a:cubicBezTo>
                    <a:pt x="0" y="812"/>
                    <a:pt x="0" y="838"/>
                    <a:pt x="0" y="864"/>
                  </a:cubicBezTo>
                  <a:cubicBezTo>
                    <a:pt x="0" y="890"/>
                    <a:pt x="27" y="890"/>
                    <a:pt x="53" y="890"/>
                  </a:cubicBezTo>
                  <a:cubicBezTo>
                    <a:pt x="53" y="890"/>
                    <a:pt x="105" y="890"/>
                    <a:pt x="105" y="864"/>
                  </a:cubicBezTo>
                  <a:cubicBezTo>
                    <a:pt x="446" y="471"/>
                    <a:pt x="917" y="183"/>
                    <a:pt x="1441" y="131"/>
                  </a:cubicBezTo>
                  <a:cubicBezTo>
                    <a:pt x="1493" y="131"/>
                    <a:pt x="1493" y="105"/>
                    <a:pt x="1493" y="79"/>
                  </a:cubicBezTo>
                  <a:cubicBezTo>
                    <a:pt x="1493" y="53"/>
                    <a:pt x="1467" y="0"/>
                    <a:pt x="14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37"/>
            <p:cNvSpPr/>
            <p:nvPr/>
          </p:nvSpPr>
          <p:spPr>
            <a:xfrm>
              <a:off x="5924050" y="2265400"/>
              <a:ext cx="24900" cy="9850"/>
            </a:xfrm>
            <a:custGeom>
              <a:avLst/>
              <a:gdLst/>
              <a:ahLst/>
              <a:cxnLst/>
              <a:rect l="l" t="t" r="r" b="b"/>
              <a:pathLst>
                <a:path w="996" h="394" extrusionOk="0">
                  <a:moveTo>
                    <a:pt x="917" y="0"/>
                  </a:moveTo>
                  <a:cubicBezTo>
                    <a:pt x="603" y="27"/>
                    <a:pt x="288" y="105"/>
                    <a:pt x="27" y="262"/>
                  </a:cubicBezTo>
                  <a:cubicBezTo>
                    <a:pt x="0" y="288"/>
                    <a:pt x="0" y="315"/>
                    <a:pt x="0" y="341"/>
                  </a:cubicBezTo>
                  <a:cubicBezTo>
                    <a:pt x="0" y="367"/>
                    <a:pt x="27" y="393"/>
                    <a:pt x="53" y="393"/>
                  </a:cubicBezTo>
                  <a:lnTo>
                    <a:pt x="79" y="393"/>
                  </a:lnTo>
                  <a:cubicBezTo>
                    <a:pt x="341" y="236"/>
                    <a:pt x="629" y="157"/>
                    <a:pt x="917" y="131"/>
                  </a:cubicBezTo>
                  <a:cubicBezTo>
                    <a:pt x="969" y="131"/>
                    <a:pt x="995" y="105"/>
                    <a:pt x="995" y="53"/>
                  </a:cubicBezTo>
                  <a:cubicBezTo>
                    <a:pt x="969" y="27"/>
                    <a:pt x="969" y="0"/>
                    <a:pt x="9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37"/>
            <p:cNvSpPr/>
            <p:nvPr/>
          </p:nvSpPr>
          <p:spPr>
            <a:xfrm>
              <a:off x="5477600" y="3979800"/>
              <a:ext cx="259900" cy="675200"/>
            </a:xfrm>
            <a:custGeom>
              <a:avLst/>
              <a:gdLst/>
              <a:ahLst/>
              <a:cxnLst/>
              <a:rect l="l" t="t" r="r" b="b"/>
              <a:pathLst>
                <a:path w="10396" h="27008" extrusionOk="0">
                  <a:moveTo>
                    <a:pt x="5080" y="1"/>
                  </a:moveTo>
                  <a:lnTo>
                    <a:pt x="1" y="6940"/>
                  </a:lnTo>
                  <a:cubicBezTo>
                    <a:pt x="2960" y="10920"/>
                    <a:pt x="3928" y="26735"/>
                    <a:pt x="3928" y="26735"/>
                  </a:cubicBezTo>
                  <a:cubicBezTo>
                    <a:pt x="3928" y="26735"/>
                    <a:pt x="6983" y="27008"/>
                    <a:pt x="8592" y="27008"/>
                  </a:cubicBezTo>
                  <a:cubicBezTo>
                    <a:pt x="8914" y="27008"/>
                    <a:pt x="9178" y="26997"/>
                    <a:pt x="9349" y="26971"/>
                  </a:cubicBezTo>
                  <a:cubicBezTo>
                    <a:pt x="10396" y="26840"/>
                    <a:pt x="6206" y="26107"/>
                    <a:pt x="6206" y="26107"/>
                  </a:cubicBezTo>
                  <a:cubicBezTo>
                    <a:pt x="6206" y="26107"/>
                    <a:pt x="9820" y="17990"/>
                    <a:pt x="9113" y="11182"/>
                  </a:cubicBezTo>
                  <a:cubicBezTo>
                    <a:pt x="8380" y="4348"/>
                    <a:pt x="5080" y="1"/>
                    <a:pt x="5080" y="1"/>
                  </a:cubicBezTo>
                  <a:close/>
                </a:path>
              </a:pathLst>
            </a:custGeom>
            <a:solidFill>
              <a:srgbClr val="E69F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37"/>
            <p:cNvSpPr/>
            <p:nvPr/>
          </p:nvSpPr>
          <p:spPr>
            <a:xfrm>
              <a:off x="5558775" y="4572225"/>
              <a:ext cx="176125" cy="90375"/>
            </a:xfrm>
            <a:custGeom>
              <a:avLst/>
              <a:gdLst/>
              <a:ahLst/>
              <a:cxnLst/>
              <a:rect l="l" t="t" r="r" b="b"/>
              <a:pathLst>
                <a:path w="7045" h="3615" extrusionOk="0">
                  <a:moveTo>
                    <a:pt x="131" y="1"/>
                  </a:moveTo>
                  <a:lnTo>
                    <a:pt x="1" y="3090"/>
                  </a:lnTo>
                  <a:lnTo>
                    <a:pt x="7044" y="3614"/>
                  </a:lnTo>
                  <a:cubicBezTo>
                    <a:pt x="6808" y="2174"/>
                    <a:pt x="4007" y="1258"/>
                    <a:pt x="4007" y="1258"/>
                  </a:cubicBezTo>
                  <a:lnTo>
                    <a:pt x="4085" y="420"/>
                  </a:lnTo>
                  <a:lnTo>
                    <a:pt x="13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37"/>
            <p:cNvSpPr/>
            <p:nvPr/>
          </p:nvSpPr>
          <p:spPr>
            <a:xfrm>
              <a:off x="5660250" y="4609475"/>
              <a:ext cx="24900" cy="27250"/>
            </a:xfrm>
            <a:custGeom>
              <a:avLst/>
              <a:gdLst/>
              <a:ahLst/>
              <a:cxnLst/>
              <a:rect l="l" t="t" r="r" b="b"/>
              <a:pathLst>
                <a:path w="996" h="1090" extrusionOk="0">
                  <a:moveTo>
                    <a:pt x="866" y="1"/>
                  </a:moveTo>
                  <a:cubicBezTo>
                    <a:pt x="818" y="1"/>
                    <a:pt x="766" y="23"/>
                    <a:pt x="733" y="56"/>
                  </a:cubicBezTo>
                  <a:lnTo>
                    <a:pt x="52" y="867"/>
                  </a:lnTo>
                  <a:cubicBezTo>
                    <a:pt x="0" y="920"/>
                    <a:pt x="0" y="998"/>
                    <a:pt x="52" y="1051"/>
                  </a:cubicBezTo>
                  <a:cubicBezTo>
                    <a:pt x="79" y="1077"/>
                    <a:pt x="118" y="1090"/>
                    <a:pt x="157" y="1090"/>
                  </a:cubicBezTo>
                  <a:cubicBezTo>
                    <a:pt x="197" y="1090"/>
                    <a:pt x="236" y="1077"/>
                    <a:pt x="262" y="1051"/>
                  </a:cubicBezTo>
                  <a:lnTo>
                    <a:pt x="943" y="239"/>
                  </a:lnTo>
                  <a:cubicBezTo>
                    <a:pt x="995" y="160"/>
                    <a:pt x="995" y="82"/>
                    <a:pt x="943" y="29"/>
                  </a:cubicBezTo>
                  <a:cubicBezTo>
                    <a:pt x="923" y="9"/>
                    <a:pt x="895" y="1"/>
                    <a:pt x="8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37"/>
            <p:cNvSpPr/>
            <p:nvPr/>
          </p:nvSpPr>
          <p:spPr>
            <a:xfrm>
              <a:off x="5640600" y="4597050"/>
              <a:ext cx="24900" cy="27250"/>
            </a:xfrm>
            <a:custGeom>
              <a:avLst/>
              <a:gdLst/>
              <a:ahLst/>
              <a:cxnLst/>
              <a:rect l="l" t="t" r="r" b="b"/>
              <a:pathLst>
                <a:path w="996" h="1090" extrusionOk="0">
                  <a:moveTo>
                    <a:pt x="855" y="0"/>
                  </a:moveTo>
                  <a:cubicBezTo>
                    <a:pt x="808" y="0"/>
                    <a:pt x="766" y="23"/>
                    <a:pt x="734" y="55"/>
                  </a:cubicBezTo>
                  <a:lnTo>
                    <a:pt x="53" y="867"/>
                  </a:lnTo>
                  <a:cubicBezTo>
                    <a:pt x="1" y="919"/>
                    <a:pt x="1" y="998"/>
                    <a:pt x="53" y="1050"/>
                  </a:cubicBezTo>
                  <a:cubicBezTo>
                    <a:pt x="79" y="1076"/>
                    <a:pt x="118" y="1089"/>
                    <a:pt x="154" y="1089"/>
                  </a:cubicBezTo>
                  <a:cubicBezTo>
                    <a:pt x="190" y="1089"/>
                    <a:pt x="223" y="1076"/>
                    <a:pt x="236" y="1050"/>
                  </a:cubicBezTo>
                  <a:lnTo>
                    <a:pt x="943" y="212"/>
                  </a:lnTo>
                  <a:cubicBezTo>
                    <a:pt x="996" y="160"/>
                    <a:pt x="996" y="81"/>
                    <a:pt x="943" y="29"/>
                  </a:cubicBezTo>
                  <a:cubicBezTo>
                    <a:pt x="913" y="9"/>
                    <a:pt x="883" y="0"/>
                    <a:pt x="8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37"/>
            <p:cNvSpPr/>
            <p:nvPr/>
          </p:nvSpPr>
          <p:spPr>
            <a:xfrm>
              <a:off x="5027900" y="3987000"/>
              <a:ext cx="314225" cy="667725"/>
            </a:xfrm>
            <a:custGeom>
              <a:avLst/>
              <a:gdLst/>
              <a:ahLst/>
              <a:cxnLst/>
              <a:rect l="l" t="t" r="r" b="b"/>
              <a:pathLst>
                <a:path w="12569" h="26709" extrusionOk="0">
                  <a:moveTo>
                    <a:pt x="8353" y="1"/>
                  </a:moveTo>
                  <a:lnTo>
                    <a:pt x="8353" y="27"/>
                  </a:lnTo>
                  <a:cubicBezTo>
                    <a:pt x="8353" y="27"/>
                    <a:pt x="4556" y="3981"/>
                    <a:pt x="3064" y="10658"/>
                  </a:cubicBezTo>
                  <a:cubicBezTo>
                    <a:pt x="1571" y="17361"/>
                    <a:pt x="4242" y="25819"/>
                    <a:pt x="4242" y="25819"/>
                  </a:cubicBezTo>
                  <a:cubicBezTo>
                    <a:pt x="4242" y="25819"/>
                    <a:pt x="0" y="26080"/>
                    <a:pt x="995" y="26316"/>
                  </a:cubicBezTo>
                  <a:cubicBezTo>
                    <a:pt x="2016" y="26578"/>
                    <a:pt x="6415" y="26709"/>
                    <a:pt x="6415" y="26709"/>
                  </a:cubicBezTo>
                  <a:cubicBezTo>
                    <a:pt x="6415" y="26709"/>
                    <a:pt x="9191" y="11103"/>
                    <a:pt x="12569" y="7490"/>
                  </a:cubicBezTo>
                  <a:lnTo>
                    <a:pt x="8353" y="1"/>
                  </a:lnTo>
                  <a:close/>
                </a:path>
              </a:pathLst>
            </a:custGeom>
            <a:solidFill>
              <a:srgbClr val="E69F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37"/>
            <p:cNvSpPr/>
            <p:nvPr/>
          </p:nvSpPr>
          <p:spPr>
            <a:xfrm>
              <a:off x="5029200" y="4580075"/>
              <a:ext cx="181350" cy="77925"/>
            </a:xfrm>
            <a:custGeom>
              <a:avLst/>
              <a:gdLst/>
              <a:ahLst/>
              <a:cxnLst/>
              <a:rect l="l" t="t" r="r" b="b"/>
              <a:pathLst>
                <a:path w="7254" h="3117" extrusionOk="0">
                  <a:moveTo>
                    <a:pt x="3273" y="1"/>
                  </a:moveTo>
                  <a:lnTo>
                    <a:pt x="3273" y="839"/>
                  </a:lnTo>
                  <a:cubicBezTo>
                    <a:pt x="3273" y="839"/>
                    <a:pt x="393" y="1441"/>
                    <a:pt x="0" y="2829"/>
                  </a:cubicBezTo>
                  <a:lnTo>
                    <a:pt x="7044" y="3117"/>
                  </a:lnTo>
                  <a:lnTo>
                    <a:pt x="7253" y="27"/>
                  </a:lnTo>
                  <a:lnTo>
                    <a:pt x="327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37"/>
            <p:cNvSpPr/>
            <p:nvPr/>
          </p:nvSpPr>
          <p:spPr>
            <a:xfrm>
              <a:off x="5080250" y="4606900"/>
              <a:ext cx="22950" cy="29525"/>
            </a:xfrm>
            <a:custGeom>
              <a:avLst/>
              <a:gdLst/>
              <a:ahLst/>
              <a:cxnLst/>
              <a:rect l="l" t="t" r="r" b="b"/>
              <a:pathLst>
                <a:path w="918" h="1181" extrusionOk="0">
                  <a:moveTo>
                    <a:pt x="169" y="0"/>
                  </a:moveTo>
                  <a:cubicBezTo>
                    <a:pt x="146" y="0"/>
                    <a:pt x="124" y="9"/>
                    <a:pt x="106" y="28"/>
                  </a:cubicBezTo>
                  <a:cubicBezTo>
                    <a:pt x="27" y="80"/>
                    <a:pt x="1" y="159"/>
                    <a:pt x="53" y="211"/>
                  </a:cubicBezTo>
                  <a:lnTo>
                    <a:pt x="655" y="1101"/>
                  </a:lnTo>
                  <a:cubicBezTo>
                    <a:pt x="689" y="1152"/>
                    <a:pt x="734" y="1181"/>
                    <a:pt x="775" y="1181"/>
                  </a:cubicBezTo>
                  <a:cubicBezTo>
                    <a:pt x="798" y="1181"/>
                    <a:pt x="820" y="1172"/>
                    <a:pt x="839" y="1154"/>
                  </a:cubicBezTo>
                  <a:cubicBezTo>
                    <a:pt x="917" y="1101"/>
                    <a:pt x="917" y="1023"/>
                    <a:pt x="891" y="970"/>
                  </a:cubicBezTo>
                  <a:lnTo>
                    <a:pt x="289" y="80"/>
                  </a:lnTo>
                  <a:cubicBezTo>
                    <a:pt x="255" y="29"/>
                    <a:pt x="210" y="0"/>
                    <a:pt x="1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37"/>
            <p:cNvSpPr/>
            <p:nvPr/>
          </p:nvSpPr>
          <p:spPr>
            <a:xfrm>
              <a:off x="5101850" y="4597050"/>
              <a:ext cx="22950" cy="29275"/>
            </a:xfrm>
            <a:custGeom>
              <a:avLst/>
              <a:gdLst/>
              <a:ahLst/>
              <a:cxnLst/>
              <a:rect l="l" t="t" r="r" b="b"/>
              <a:pathLst>
                <a:path w="918" h="1171" extrusionOk="0">
                  <a:moveTo>
                    <a:pt x="155" y="0"/>
                  </a:moveTo>
                  <a:cubicBezTo>
                    <a:pt x="127" y="0"/>
                    <a:pt x="99" y="9"/>
                    <a:pt x="79" y="29"/>
                  </a:cubicBezTo>
                  <a:cubicBezTo>
                    <a:pt x="27" y="55"/>
                    <a:pt x="1" y="160"/>
                    <a:pt x="27" y="212"/>
                  </a:cubicBezTo>
                  <a:lnTo>
                    <a:pt x="629" y="1102"/>
                  </a:lnTo>
                  <a:cubicBezTo>
                    <a:pt x="662" y="1152"/>
                    <a:pt x="706" y="1170"/>
                    <a:pt x="747" y="1170"/>
                  </a:cubicBezTo>
                  <a:cubicBezTo>
                    <a:pt x="771" y="1170"/>
                    <a:pt x="793" y="1164"/>
                    <a:pt x="813" y="1155"/>
                  </a:cubicBezTo>
                  <a:lnTo>
                    <a:pt x="839" y="1155"/>
                  </a:lnTo>
                  <a:cubicBezTo>
                    <a:pt x="891" y="1102"/>
                    <a:pt x="917" y="1024"/>
                    <a:pt x="865" y="945"/>
                  </a:cubicBezTo>
                  <a:lnTo>
                    <a:pt x="263" y="55"/>
                  </a:lnTo>
                  <a:cubicBezTo>
                    <a:pt x="247" y="23"/>
                    <a:pt x="200" y="0"/>
                    <a:pt x="1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37"/>
            <p:cNvSpPr/>
            <p:nvPr/>
          </p:nvSpPr>
          <p:spPr>
            <a:xfrm>
              <a:off x="4992550" y="3710775"/>
              <a:ext cx="810425" cy="727275"/>
            </a:xfrm>
            <a:custGeom>
              <a:avLst/>
              <a:gdLst/>
              <a:ahLst/>
              <a:cxnLst/>
              <a:rect l="l" t="t" r="r" b="b"/>
              <a:pathLst>
                <a:path w="32417" h="29091" extrusionOk="0">
                  <a:moveTo>
                    <a:pt x="29536" y="0"/>
                  </a:moveTo>
                  <a:cubicBezTo>
                    <a:pt x="29274" y="157"/>
                    <a:pt x="28934" y="314"/>
                    <a:pt x="28515" y="472"/>
                  </a:cubicBezTo>
                  <a:cubicBezTo>
                    <a:pt x="26630" y="1205"/>
                    <a:pt x="22938" y="2043"/>
                    <a:pt x="15842" y="2200"/>
                  </a:cubicBezTo>
                  <a:lnTo>
                    <a:pt x="15815" y="2200"/>
                  </a:lnTo>
                  <a:cubicBezTo>
                    <a:pt x="15195" y="2212"/>
                    <a:pt x="14600" y="2218"/>
                    <a:pt x="14031" y="2218"/>
                  </a:cubicBezTo>
                  <a:cubicBezTo>
                    <a:pt x="7361" y="2218"/>
                    <a:pt x="4084" y="1413"/>
                    <a:pt x="2540" y="786"/>
                  </a:cubicBezTo>
                  <a:cubicBezTo>
                    <a:pt x="2357" y="707"/>
                    <a:pt x="2173" y="655"/>
                    <a:pt x="2042" y="576"/>
                  </a:cubicBezTo>
                  <a:lnTo>
                    <a:pt x="2042" y="655"/>
                  </a:lnTo>
                  <a:lnTo>
                    <a:pt x="0" y="27389"/>
                  </a:lnTo>
                  <a:lnTo>
                    <a:pt x="13511" y="28070"/>
                  </a:lnTo>
                  <a:cubicBezTo>
                    <a:pt x="13668" y="26944"/>
                    <a:pt x="14375" y="14192"/>
                    <a:pt x="14454" y="13066"/>
                  </a:cubicBezTo>
                  <a:cubicBezTo>
                    <a:pt x="14480" y="12673"/>
                    <a:pt x="14506" y="12254"/>
                    <a:pt x="14559" y="11862"/>
                  </a:cubicBezTo>
                  <a:cubicBezTo>
                    <a:pt x="14611" y="11652"/>
                    <a:pt x="14689" y="11417"/>
                    <a:pt x="14768" y="11207"/>
                  </a:cubicBezTo>
                  <a:cubicBezTo>
                    <a:pt x="14794" y="11129"/>
                    <a:pt x="14847" y="11024"/>
                    <a:pt x="14899" y="10945"/>
                  </a:cubicBezTo>
                  <a:cubicBezTo>
                    <a:pt x="14899" y="10945"/>
                    <a:pt x="14925" y="10919"/>
                    <a:pt x="14925" y="10893"/>
                  </a:cubicBezTo>
                  <a:cubicBezTo>
                    <a:pt x="14978" y="10840"/>
                    <a:pt x="15004" y="10788"/>
                    <a:pt x="15056" y="10736"/>
                  </a:cubicBezTo>
                  <a:cubicBezTo>
                    <a:pt x="15056" y="10710"/>
                    <a:pt x="15082" y="10683"/>
                    <a:pt x="15108" y="10657"/>
                  </a:cubicBezTo>
                  <a:cubicBezTo>
                    <a:pt x="15375" y="10314"/>
                    <a:pt x="15920" y="10193"/>
                    <a:pt x="16409" y="10193"/>
                  </a:cubicBezTo>
                  <a:cubicBezTo>
                    <a:pt x="16591" y="10193"/>
                    <a:pt x="16766" y="10210"/>
                    <a:pt x="16915" y="10238"/>
                  </a:cubicBezTo>
                  <a:cubicBezTo>
                    <a:pt x="18093" y="10474"/>
                    <a:pt x="18277" y="12097"/>
                    <a:pt x="18408" y="13040"/>
                  </a:cubicBezTo>
                  <a:cubicBezTo>
                    <a:pt x="18565" y="14323"/>
                    <a:pt x="19429" y="27782"/>
                    <a:pt x="19638" y="29091"/>
                  </a:cubicBezTo>
                  <a:lnTo>
                    <a:pt x="32390" y="28620"/>
                  </a:lnTo>
                  <a:lnTo>
                    <a:pt x="32416" y="28620"/>
                  </a:lnTo>
                  <a:lnTo>
                    <a:pt x="29536" y="105"/>
                  </a:lnTo>
                  <a:lnTo>
                    <a:pt x="295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37"/>
            <p:cNvSpPr/>
            <p:nvPr/>
          </p:nvSpPr>
          <p:spPr>
            <a:xfrm>
              <a:off x="6051050" y="2647700"/>
              <a:ext cx="160925" cy="232950"/>
            </a:xfrm>
            <a:custGeom>
              <a:avLst/>
              <a:gdLst/>
              <a:ahLst/>
              <a:cxnLst/>
              <a:rect l="l" t="t" r="r" b="b"/>
              <a:pathLst>
                <a:path w="6437" h="9318" extrusionOk="0">
                  <a:moveTo>
                    <a:pt x="5725" y="1"/>
                  </a:moveTo>
                  <a:cubicBezTo>
                    <a:pt x="5638" y="1"/>
                    <a:pt x="5544" y="26"/>
                    <a:pt x="5447" y="79"/>
                  </a:cubicBezTo>
                  <a:cubicBezTo>
                    <a:pt x="4478" y="628"/>
                    <a:pt x="1833" y="2095"/>
                    <a:pt x="917" y="3404"/>
                  </a:cubicBezTo>
                  <a:cubicBezTo>
                    <a:pt x="0" y="4713"/>
                    <a:pt x="367" y="6939"/>
                    <a:pt x="367" y="6939"/>
                  </a:cubicBezTo>
                  <a:cubicBezTo>
                    <a:pt x="1036" y="8876"/>
                    <a:pt x="2209" y="9318"/>
                    <a:pt x="3140" y="9318"/>
                  </a:cubicBezTo>
                  <a:cubicBezTo>
                    <a:pt x="3920" y="9318"/>
                    <a:pt x="4530" y="9007"/>
                    <a:pt x="4530" y="9007"/>
                  </a:cubicBezTo>
                  <a:cubicBezTo>
                    <a:pt x="4530" y="9007"/>
                    <a:pt x="5420" y="8562"/>
                    <a:pt x="5551" y="7096"/>
                  </a:cubicBezTo>
                  <a:cubicBezTo>
                    <a:pt x="5577" y="6913"/>
                    <a:pt x="5604" y="6703"/>
                    <a:pt x="5577" y="6467"/>
                  </a:cubicBezTo>
                  <a:cubicBezTo>
                    <a:pt x="5499" y="4530"/>
                    <a:pt x="4085" y="3509"/>
                    <a:pt x="4085" y="3509"/>
                  </a:cubicBezTo>
                  <a:cubicBezTo>
                    <a:pt x="4190" y="3456"/>
                    <a:pt x="4294" y="3378"/>
                    <a:pt x="4373" y="3325"/>
                  </a:cubicBezTo>
                  <a:cubicBezTo>
                    <a:pt x="4425" y="3299"/>
                    <a:pt x="4452" y="3299"/>
                    <a:pt x="4478" y="3273"/>
                  </a:cubicBezTo>
                  <a:cubicBezTo>
                    <a:pt x="5289" y="2775"/>
                    <a:pt x="5787" y="2226"/>
                    <a:pt x="6023" y="1728"/>
                  </a:cubicBezTo>
                  <a:cubicBezTo>
                    <a:pt x="6075" y="1623"/>
                    <a:pt x="6127" y="1519"/>
                    <a:pt x="6154" y="1414"/>
                  </a:cubicBezTo>
                  <a:lnTo>
                    <a:pt x="6154" y="1388"/>
                  </a:lnTo>
                  <a:cubicBezTo>
                    <a:pt x="6437" y="604"/>
                    <a:pt x="6158" y="1"/>
                    <a:pt x="5725" y="1"/>
                  </a:cubicBezTo>
                  <a:close/>
                </a:path>
              </a:pathLst>
            </a:custGeom>
            <a:solidFill>
              <a:srgbClr val="F7CB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37"/>
            <p:cNvSpPr/>
            <p:nvPr/>
          </p:nvSpPr>
          <p:spPr>
            <a:xfrm>
              <a:off x="6153150" y="2683025"/>
              <a:ext cx="94950" cy="142075"/>
            </a:xfrm>
            <a:custGeom>
              <a:avLst/>
              <a:gdLst/>
              <a:ahLst/>
              <a:cxnLst/>
              <a:rect l="l" t="t" r="r" b="b"/>
              <a:pathLst>
                <a:path w="3798" h="5683" extrusionOk="0">
                  <a:moveTo>
                    <a:pt x="2070" y="1"/>
                  </a:moveTo>
                  <a:cubicBezTo>
                    <a:pt x="1834" y="682"/>
                    <a:pt x="1232" y="1441"/>
                    <a:pt x="1" y="2096"/>
                  </a:cubicBezTo>
                  <a:cubicBezTo>
                    <a:pt x="1" y="2096"/>
                    <a:pt x="1415" y="3117"/>
                    <a:pt x="1493" y="5054"/>
                  </a:cubicBezTo>
                  <a:cubicBezTo>
                    <a:pt x="1520" y="5290"/>
                    <a:pt x="1493" y="5500"/>
                    <a:pt x="1493" y="5683"/>
                  </a:cubicBezTo>
                  <a:cubicBezTo>
                    <a:pt x="1729" y="5683"/>
                    <a:pt x="1965" y="5683"/>
                    <a:pt x="2200" y="5631"/>
                  </a:cubicBezTo>
                  <a:cubicBezTo>
                    <a:pt x="2515" y="5578"/>
                    <a:pt x="2803" y="5447"/>
                    <a:pt x="3038" y="5238"/>
                  </a:cubicBezTo>
                  <a:cubicBezTo>
                    <a:pt x="3195" y="5107"/>
                    <a:pt x="3300" y="4950"/>
                    <a:pt x="3353" y="4766"/>
                  </a:cubicBezTo>
                  <a:cubicBezTo>
                    <a:pt x="3405" y="4583"/>
                    <a:pt x="3379" y="4347"/>
                    <a:pt x="3222" y="4217"/>
                  </a:cubicBezTo>
                  <a:cubicBezTo>
                    <a:pt x="3457" y="4112"/>
                    <a:pt x="3614" y="3902"/>
                    <a:pt x="3719" y="3693"/>
                  </a:cubicBezTo>
                  <a:cubicBezTo>
                    <a:pt x="3798" y="3457"/>
                    <a:pt x="3798" y="3222"/>
                    <a:pt x="3745" y="2960"/>
                  </a:cubicBezTo>
                  <a:cubicBezTo>
                    <a:pt x="3693" y="2698"/>
                    <a:pt x="3562" y="2436"/>
                    <a:pt x="3300" y="2384"/>
                  </a:cubicBezTo>
                  <a:cubicBezTo>
                    <a:pt x="3483" y="2069"/>
                    <a:pt x="3457" y="1651"/>
                    <a:pt x="3274" y="1336"/>
                  </a:cubicBezTo>
                  <a:cubicBezTo>
                    <a:pt x="3195" y="1258"/>
                    <a:pt x="3117" y="1179"/>
                    <a:pt x="3038" y="1153"/>
                  </a:cubicBezTo>
                  <a:cubicBezTo>
                    <a:pt x="3001" y="1134"/>
                    <a:pt x="2961" y="1126"/>
                    <a:pt x="2922" y="1126"/>
                  </a:cubicBezTo>
                  <a:cubicBezTo>
                    <a:pt x="2851" y="1126"/>
                    <a:pt x="2784" y="1155"/>
                    <a:pt x="2750" y="1205"/>
                  </a:cubicBezTo>
                  <a:cubicBezTo>
                    <a:pt x="2803" y="917"/>
                    <a:pt x="2803" y="629"/>
                    <a:pt x="2646" y="367"/>
                  </a:cubicBezTo>
                  <a:cubicBezTo>
                    <a:pt x="2541" y="184"/>
                    <a:pt x="2305" y="27"/>
                    <a:pt x="2070" y="1"/>
                  </a:cubicBezTo>
                  <a:close/>
                </a:path>
              </a:pathLst>
            </a:custGeom>
            <a:solidFill>
              <a:srgbClr val="F7CB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37"/>
            <p:cNvSpPr/>
            <p:nvPr/>
          </p:nvSpPr>
          <p:spPr>
            <a:xfrm>
              <a:off x="6157100" y="2681725"/>
              <a:ext cx="49775" cy="134875"/>
            </a:xfrm>
            <a:custGeom>
              <a:avLst/>
              <a:gdLst/>
              <a:ahLst/>
              <a:cxnLst/>
              <a:rect l="l" t="t" r="r" b="b"/>
              <a:pathLst>
                <a:path w="1991" h="5395" extrusionOk="0">
                  <a:moveTo>
                    <a:pt x="1912" y="1"/>
                  </a:moveTo>
                  <a:cubicBezTo>
                    <a:pt x="1859" y="1"/>
                    <a:pt x="1833" y="1"/>
                    <a:pt x="1807" y="53"/>
                  </a:cubicBezTo>
                  <a:cubicBezTo>
                    <a:pt x="1388" y="760"/>
                    <a:pt x="786" y="1336"/>
                    <a:pt x="52" y="1755"/>
                  </a:cubicBezTo>
                  <a:cubicBezTo>
                    <a:pt x="26" y="1781"/>
                    <a:pt x="26" y="1807"/>
                    <a:pt x="26" y="1833"/>
                  </a:cubicBezTo>
                  <a:cubicBezTo>
                    <a:pt x="0" y="1860"/>
                    <a:pt x="26" y="1886"/>
                    <a:pt x="52" y="1912"/>
                  </a:cubicBezTo>
                  <a:cubicBezTo>
                    <a:pt x="236" y="2095"/>
                    <a:pt x="393" y="2331"/>
                    <a:pt x="550" y="2540"/>
                  </a:cubicBezTo>
                  <a:cubicBezTo>
                    <a:pt x="1074" y="3352"/>
                    <a:pt x="1362" y="4347"/>
                    <a:pt x="1309" y="5290"/>
                  </a:cubicBezTo>
                  <a:cubicBezTo>
                    <a:pt x="1309" y="5342"/>
                    <a:pt x="1335" y="5368"/>
                    <a:pt x="1388" y="5394"/>
                  </a:cubicBezTo>
                  <a:lnTo>
                    <a:pt x="1388" y="5368"/>
                  </a:lnTo>
                  <a:cubicBezTo>
                    <a:pt x="1397" y="5377"/>
                    <a:pt x="1405" y="5380"/>
                    <a:pt x="1414" y="5380"/>
                  </a:cubicBezTo>
                  <a:cubicBezTo>
                    <a:pt x="1431" y="5380"/>
                    <a:pt x="1449" y="5368"/>
                    <a:pt x="1466" y="5368"/>
                  </a:cubicBezTo>
                  <a:cubicBezTo>
                    <a:pt x="1493" y="5342"/>
                    <a:pt x="1493" y="5316"/>
                    <a:pt x="1493" y="5290"/>
                  </a:cubicBezTo>
                  <a:cubicBezTo>
                    <a:pt x="1519" y="5002"/>
                    <a:pt x="1493" y="4714"/>
                    <a:pt x="1466" y="4452"/>
                  </a:cubicBezTo>
                  <a:cubicBezTo>
                    <a:pt x="1309" y="3483"/>
                    <a:pt x="890" y="2567"/>
                    <a:pt x="262" y="1860"/>
                  </a:cubicBezTo>
                  <a:cubicBezTo>
                    <a:pt x="969" y="1441"/>
                    <a:pt x="1545" y="838"/>
                    <a:pt x="1964" y="131"/>
                  </a:cubicBezTo>
                  <a:cubicBezTo>
                    <a:pt x="1990" y="105"/>
                    <a:pt x="1990" y="79"/>
                    <a:pt x="1990" y="53"/>
                  </a:cubicBezTo>
                  <a:cubicBezTo>
                    <a:pt x="1964" y="27"/>
                    <a:pt x="1938" y="1"/>
                    <a:pt x="19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37"/>
            <p:cNvSpPr/>
            <p:nvPr/>
          </p:nvSpPr>
          <p:spPr>
            <a:xfrm>
              <a:off x="6181300" y="2709875"/>
              <a:ext cx="41925" cy="44525"/>
            </a:xfrm>
            <a:custGeom>
              <a:avLst/>
              <a:gdLst/>
              <a:ahLst/>
              <a:cxnLst/>
              <a:rect l="l" t="t" r="r" b="b"/>
              <a:pathLst>
                <a:path w="1677" h="1781" extrusionOk="0">
                  <a:moveTo>
                    <a:pt x="1598" y="0"/>
                  </a:moveTo>
                  <a:cubicBezTo>
                    <a:pt x="1572" y="0"/>
                    <a:pt x="1520" y="0"/>
                    <a:pt x="1493" y="79"/>
                  </a:cubicBezTo>
                  <a:cubicBezTo>
                    <a:pt x="1362" y="786"/>
                    <a:pt x="760" y="1414"/>
                    <a:pt x="53" y="1598"/>
                  </a:cubicBezTo>
                  <a:cubicBezTo>
                    <a:pt x="27" y="1598"/>
                    <a:pt x="1" y="1650"/>
                    <a:pt x="1" y="1676"/>
                  </a:cubicBezTo>
                  <a:cubicBezTo>
                    <a:pt x="1" y="1729"/>
                    <a:pt x="27" y="1755"/>
                    <a:pt x="79" y="1781"/>
                  </a:cubicBezTo>
                  <a:lnTo>
                    <a:pt x="79" y="1755"/>
                  </a:lnTo>
                  <a:lnTo>
                    <a:pt x="106" y="1755"/>
                  </a:lnTo>
                  <a:cubicBezTo>
                    <a:pt x="891" y="1545"/>
                    <a:pt x="1520" y="891"/>
                    <a:pt x="1677" y="105"/>
                  </a:cubicBezTo>
                  <a:cubicBezTo>
                    <a:pt x="1677" y="79"/>
                    <a:pt x="1677" y="53"/>
                    <a:pt x="1677" y="27"/>
                  </a:cubicBezTo>
                  <a:cubicBezTo>
                    <a:pt x="1650" y="0"/>
                    <a:pt x="1624" y="0"/>
                    <a:pt x="15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37"/>
            <p:cNvSpPr/>
            <p:nvPr/>
          </p:nvSpPr>
          <p:spPr>
            <a:xfrm>
              <a:off x="6191775" y="2741950"/>
              <a:ext cx="45850" cy="41925"/>
            </a:xfrm>
            <a:custGeom>
              <a:avLst/>
              <a:gdLst/>
              <a:ahLst/>
              <a:cxnLst/>
              <a:rect l="l" t="t" r="r" b="b"/>
              <a:pathLst>
                <a:path w="1834" h="1677" extrusionOk="0">
                  <a:moveTo>
                    <a:pt x="1755" y="0"/>
                  </a:moveTo>
                  <a:cubicBezTo>
                    <a:pt x="1729" y="0"/>
                    <a:pt x="1677" y="27"/>
                    <a:pt x="1650" y="79"/>
                  </a:cubicBezTo>
                  <a:cubicBezTo>
                    <a:pt x="1467" y="786"/>
                    <a:pt x="839" y="1362"/>
                    <a:pt x="79" y="1493"/>
                  </a:cubicBezTo>
                  <a:cubicBezTo>
                    <a:pt x="53" y="1493"/>
                    <a:pt x="1" y="1545"/>
                    <a:pt x="1" y="1572"/>
                  </a:cubicBezTo>
                  <a:cubicBezTo>
                    <a:pt x="1" y="1624"/>
                    <a:pt x="53" y="1676"/>
                    <a:pt x="79" y="1676"/>
                  </a:cubicBezTo>
                  <a:lnTo>
                    <a:pt x="106" y="1676"/>
                  </a:lnTo>
                  <a:cubicBezTo>
                    <a:pt x="943" y="1545"/>
                    <a:pt x="1624" y="917"/>
                    <a:pt x="1834" y="105"/>
                  </a:cubicBezTo>
                  <a:cubicBezTo>
                    <a:pt x="1834" y="79"/>
                    <a:pt x="1834" y="53"/>
                    <a:pt x="1834" y="53"/>
                  </a:cubicBezTo>
                  <a:cubicBezTo>
                    <a:pt x="1808" y="27"/>
                    <a:pt x="1781" y="0"/>
                    <a:pt x="1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37"/>
            <p:cNvSpPr/>
            <p:nvPr/>
          </p:nvSpPr>
          <p:spPr>
            <a:xfrm>
              <a:off x="6195050" y="2786200"/>
              <a:ext cx="39950" cy="19275"/>
            </a:xfrm>
            <a:custGeom>
              <a:avLst/>
              <a:gdLst/>
              <a:ahLst/>
              <a:cxnLst/>
              <a:rect l="l" t="t" r="r" b="b"/>
              <a:pathLst>
                <a:path w="1598" h="771" extrusionOk="0">
                  <a:moveTo>
                    <a:pt x="1496" y="0"/>
                  </a:moveTo>
                  <a:cubicBezTo>
                    <a:pt x="1478" y="0"/>
                    <a:pt x="1459" y="19"/>
                    <a:pt x="1441" y="37"/>
                  </a:cubicBezTo>
                  <a:cubicBezTo>
                    <a:pt x="1074" y="378"/>
                    <a:pt x="603" y="587"/>
                    <a:pt x="105" y="587"/>
                  </a:cubicBezTo>
                  <a:cubicBezTo>
                    <a:pt x="53" y="613"/>
                    <a:pt x="1" y="639"/>
                    <a:pt x="1" y="692"/>
                  </a:cubicBezTo>
                  <a:cubicBezTo>
                    <a:pt x="1" y="718"/>
                    <a:pt x="27" y="770"/>
                    <a:pt x="79" y="770"/>
                  </a:cubicBezTo>
                  <a:lnTo>
                    <a:pt x="105" y="770"/>
                  </a:lnTo>
                  <a:cubicBezTo>
                    <a:pt x="655" y="770"/>
                    <a:pt x="1179" y="535"/>
                    <a:pt x="1572" y="142"/>
                  </a:cubicBezTo>
                  <a:cubicBezTo>
                    <a:pt x="1598" y="116"/>
                    <a:pt x="1598" y="90"/>
                    <a:pt x="1598" y="63"/>
                  </a:cubicBezTo>
                  <a:cubicBezTo>
                    <a:pt x="1572" y="37"/>
                    <a:pt x="1546" y="11"/>
                    <a:pt x="1519" y="11"/>
                  </a:cubicBezTo>
                  <a:cubicBezTo>
                    <a:pt x="1512" y="3"/>
                    <a:pt x="1504" y="0"/>
                    <a:pt x="14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37"/>
            <p:cNvSpPr/>
            <p:nvPr/>
          </p:nvSpPr>
          <p:spPr>
            <a:xfrm>
              <a:off x="4336625" y="3735250"/>
              <a:ext cx="290000" cy="149875"/>
            </a:xfrm>
            <a:custGeom>
              <a:avLst/>
              <a:gdLst/>
              <a:ahLst/>
              <a:cxnLst/>
              <a:rect l="l" t="t" r="r" b="b"/>
              <a:pathLst>
                <a:path w="11600" h="5995" extrusionOk="0">
                  <a:moveTo>
                    <a:pt x="5929" y="0"/>
                  </a:moveTo>
                  <a:cubicBezTo>
                    <a:pt x="5767" y="0"/>
                    <a:pt x="5605" y="13"/>
                    <a:pt x="5447" y="42"/>
                  </a:cubicBezTo>
                  <a:cubicBezTo>
                    <a:pt x="3876" y="330"/>
                    <a:pt x="1414" y="2137"/>
                    <a:pt x="524" y="2766"/>
                  </a:cubicBezTo>
                  <a:cubicBezTo>
                    <a:pt x="0" y="3132"/>
                    <a:pt x="419" y="3865"/>
                    <a:pt x="1414" y="3970"/>
                  </a:cubicBezTo>
                  <a:lnTo>
                    <a:pt x="1755" y="3970"/>
                  </a:lnTo>
                  <a:cubicBezTo>
                    <a:pt x="2331" y="3970"/>
                    <a:pt x="3012" y="3761"/>
                    <a:pt x="3823" y="3237"/>
                  </a:cubicBezTo>
                  <a:cubicBezTo>
                    <a:pt x="3849" y="3211"/>
                    <a:pt x="3876" y="3184"/>
                    <a:pt x="3902" y="3158"/>
                  </a:cubicBezTo>
                  <a:cubicBezTo>
                    <a:pt x="4007" y="3106"/>
                    <a:pt x="4085" y="3027"/>
                    <a:pt x="4190" y="2949"/>
                  </a:cubicBezTo>
                  <a:cubicBezTo>
                    <a:pt x="4190" y="2949"/>
                    <a:pt x="4530" y="4677"/>
                    <a:pt x="6258" y="5567"/>
                  </a:cubicBezTo>
                  <a:cubicBezTo>
                    <a:pt x="6468" y="5672"/>
                    <a:pt x="6651" y="5751"/>
                    <a:pt x="6834" y="5803"/>
                  </a:cubicBezTo>
                  <a:cubicBezTo>
                    <a:pt x="7228" y="5944"/>
                    <a:pt x="7573" y="5995"/>
                    <a:pt x="7866" y="5995"/>
                  </a:cubicBezTo>
                  <a:cubicBezTo>
                    <a:pt x="8605" y="5995"/>
                    <a:pt x="9008" y="5672"/>
                    <a:pt x="9008" y="5672"/>
                  </a:cubicBezTo>
                  <a:cubicBezTo>
                    <a:pt x="9008" y="5672"/>
                    <a:pt x="11600" y="3630"/>
                    <a:pt x="8877" y="1037"/>
                  </a:cubicBezTo>
                  <a:cubicBezTo>
                    <a:pt x="8877" y="1037"/>
                    <a:pt x="7374" y="0"/>
                    <a:pt x="5929" y="0"/>
                  </a:cubicBezTo>
                  <a:close/>
                </a:path>
              </a:pathLst>
            </a:custGeom>
            <a:solidFill>
              <a:srgbClr val="F7CB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37"/>
            <p:cNvSpPr/>
            <p:nvPr/>
          </p:nvSpPr>
          <p:spPr>
            <a:xfrm>
              <a:off x="4370000" y="3808950"/>
              <a:ext cx="137500" cy="105025"/>
            </a:xfrm>
            <a:custGeom>
              <a:avLst/>
              <a:gdLst/>
              <a:ahLst/>
              <a:cxnLst/>
              <a:rect l="l" t="t" r="r" b="b"/>
              <a:pathLst>
                <a:path w="5500" h="4201" extrusionOk="0">
                  <a:moveTo>
                    <a:pt x="2855" y="1"/>
                  </a:moveTo>
                  <a:cubicBezTo>
                    <a:pt x="1885" y="763"/>
                    <a:pt x="1017" y="1036"/>
                    <a:pt x="358" y="1036"/>
                  </a:cubicBezTo>
                  <a:cubicBezTo>
                    <a:pt x="270" y="1036"/>
                    <a:pt x="186" y="1031"/>
                    <a:pt x="105" y="1022"/>
                  </a:cubicBezTo>
                  <a:lnTo>
                    <a:pt x="105" y="1022"/>
                  </a:lnTo>
                  <a:cubicBezTo>
                    <a:pt x="1" y="1231"/>
                    <a:pt x="53" y="1520"/>
                    <a:pt x="184" y="1703"/>
                  </a:cubicBezTo>
                  <a:cubicBezTo>
                    <a:pt x="341" y="1938"/>
                    <a:pt x="629" y="2069"/>
                    <a:pt x="891" y="2122"/>
                  </a:cubicBezTo>
                  <a:cubicBezTo>
                    <a:pt x="786" y="2174"/>
                    <a:pt x="734" y="2279"/>
                    <a:pt x="734" y="2357"/>
                  </a:cubicBezTo>
                  <a:cubicBezTo>
                    <a:pt x="734" y="2462"/>
                    <a:pt x="760" y="2567"/>
                    <a:pt x="812" y="2672"/>
                  </a:cubicBezTo>
                  <a:cubicBezTo>
                    <a:pt x="975" y="2950"/>
                    <a:pt x="1302" y="3126"/>
                    <a:pt x="1611" y="3126"/>
                  </a:cubicBezTo>
                  <a:cubicBezTo>
                    <a:pt x="1651" y="3126"/>
                    <a:pt x="1690" y="3123"/>
                    <a:pt x="1729" y="3117"/>
                  </a:cubicBezTo>
                  <a:lnTo>
                    <a:pt x="1729" y="3117"/>
                  </a:lnTo>
                  <a:cubicBezTo>
                    <a:pt x="1677" y="3379"/>
                    <a:pt x="1860" y="3614"/>
                    <a:pt x="2095" y="3771"/>
                  </a:cubicBezTo>
                  <a:cubicBezTo>
                    <a:pt x="2279" y="3928"/>
                    <a:pt x="2514" y="4033"/>
                    <a:pt x="2750" y="4059"/>
                  </a:cubicBezTo>
                  <a:cubicBezTo>
                    <a:pt x="2986" y="4059"/>
                    <a:pt x="3248" y="4007"/>
                    <a:pt x="3431" y="3824"/>
                  </a:cubicBezTo>
                  <a:cubicBezTo>
                    <a:pt x="3509" y="4007"/>
                    <a:pt x="3693" y="4138"/>
                    <a:pt x="3876" y="4190"/>
                  </a:cubicBezTo>
                  <a:cubicBezTo>
                    <a:pt x="3922" y="4197"/>
                    <a:pt x="3969" y="4200"/>
                    <a:pt x="4018" y="4200"/>
                  </a:cubicBezTo>
                  <a:cubicBezTo>
                    <a:pt x="4162" y="4200"/>
                    <a:pt x="4315" y="4171"/>
                    <a:pt x="4452" y="4112"/>
                  </a:cubicBezTo>
                  <a:cubicBezTo>
                    <a:pt x="4740" y="3981"/>
                    <a:pt x="4976" y="3745"/>
                    <a:pt x="5159" y="3510"/>
                  </a:cubicBezTo>
                  <a:cubicBezTo>
                    <a:pt x="5290" y="3300"/>
                    <a:pt x="5395" y="3091"/>
                    <a:pt x="5499" y="2881"/>
                  </a:cubicBezTo>
                  <a:cubicBezTo>
                    <a:pt x="5316" y="2803"/>
                    <a:pt x="5133" y="2724"/>
                    <a:pt x="4923" y="2619"/>
                  </a:cubicBezTo>
                  <a:cubicBezTo>
                    <a:pt x="3195" y="1729"/>
                    <a:pt x="2855" y="1"/>
                    <a:pt x="2855" y="1"/>
                  </a:cubicBezTo>
                  <a:close/>
                </a:path>
              </a:pathLst>
            </a:custGeom>
            <a:solidFill>
              <a:srgbClr val="F7CB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37"/>
            <p:cNvSpPr/>
            <p:nvPr/>
          </p:nvSpPr>
          <p:spPr>
            <a:xfrm>
              <a:off x="4371325" y="3809625"/>
              <a:ext cx="127675" cy="70700"/>
            </a:xfrm>
            <a:custGeom>
              <a:avLst/>
              <a:gdLst/>
              <a:ahLst/>
              <a:cxnLst/>
              <a:rect l="l" t="t" r="r" b="b"/>
              <a:pathLst>
                <a:path w="5107" h="2828" extrusionOk="0">
                  <a:moveTo>
                    <a:pt x="2435" y="0"/>
                  </a:moveTo>
                  <a:cubicBezTo>
                    <a:pt x="2409" y="0"/>
                    <a:pt x="2383" y="0"/>
                    <a:pt x="2357" y="26"/>
                  </a:cubicBezTo>
                  <a:cubicBezTo>
                    <a:pt x="1676" y="524"/>
                    <a:pt x="890" y="812"/>
                    <a:pt x="79" y="890"/>
                  </a:cubicBezTo>
                  <a:cubicBezTo>
                    <a:pt x="26" y="890"/>
                    <a:pt x="0" y="943"/>
                    <a:pt x="0" y="995"/>
                  </a:cubicBezTo>
                  <a:cubicBezTo>
                    <a:pt x="0" y="1047"/>
                    <a:pt x="26" y="1074"/>
                    <a:pt x="79" y="1074"/>
                  </a:cubicBezTo>
                  <a:cubicBezTo>
                    <a:pt x="917" y="995"/>
                    <a:pt x="1702" y="707"/>
                    <a:pt x="2383" y="236"/>
                  </a:cubicBezTo>
                  <a:cubicBezTo>
                    <a:pt x="2749" y="1126"/>
                    <a:pt x="3404" y="1885"/>
                    <a:pt x="4216" y="2409"/>
                  </a:cubicBezTo>
                  <a:cubicBezTo>
                    <a:pt x="4451" y="2566"/>
                    <a:pt x="4713" y="2697"/>
                    <a:pt x="4975" y="2828"/>
                  </a:cubicBezTo>
                  <a:lnTo>
                    <a:pt x="4975" y="2802"/>
                  </a:lnTo>
                  <a:lnTo>
                    <a:pt x="5001" y="2828"/>
                  </a:lnTo>
                  <a:cubicBezTo>
                    <a:pt x="5054" y="2828"/>
                    <a:pt x="5106" y="2802"/>
                    <a:pt x="5106" y="2749"/>
                  </a:cubicBezTo>
                  <a:cubicBezTo>
                    <a:pt x="5106" y="2697"/>
                    <a:pt x="5106" y="2671"/>
                    <a:pt x="5054" y="2645"/>
                  </a:cubicBezTo>
                  <a:cubicBezTo>
                    <a:pt x="4163" y="2278"/>
                    <a:pt x="3404" y="1623"/>
                    <a:pt x="2880" y="812"/>
                  </a:cubicBezTo>
                  <a:cubicBezTo>
                    <a:pt x="2723" y="576"/>
                    <a:pt x="2619" y="314"/>
                    <a:pt x="2514" y="79"/>
                  </a:cubicBezTo>
                  <a:cubicBezTo>
                    <a:pt x="2488" y="52"/>
                    <a:pt x="2461" y="0"/>
                    <a:pt x="24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37"/>
            <p:cNvSpPr/>
            <p:nvPr/>
          </p:nvSpPr>
          <p:spPr>
            <a:xfrm>
              <a:off x="4389650" y="3841700"/>
              <a:ext cx="56975" cy="23425"/>
            </a:xfrm>
            <a:custGeom>
              <a:avLst/>
              <a:gdLst/>
              <a:ahLst/>
              <a:cxnLst/>
              <a:rect l="l" t="t" r="r" b="b"/>
              <a:pathLst>
                <a:path w="2279" h="937" extrusionOk="0">
                  <a:moveTo>
                    <a:pt x="2174" y="0"/>
                  </a:moveTo>
                  <a:cubicBezTo>
                    <a:pt x="2147" y="0"/>
                    <a:pt x="2121" y="0"/>
                    <a:pt x="2095" y="26"/>
                  </a:cubicBezTo>
                  <a:cubicBezTo>
                    <a:pt x="1725" y="489"/>
                    <a:pt x="1110" y="747"/>
                    <a:pt x="521" y="747"/>
                  </a:cubicBezTo>
                  <a:cubicBezTo>
                    <a:pt x="442" y="747"/>
                    <a:pt x="365" y="742"/>
                    <a:pt x="288" y="733"/>
                  </a:cubicBezTo>
                  <a:cubicBezTo>
                    <a:pt x="236" y="707"/>
                    <a:pt x="157" y="707"/>
                    <a:pt x="105" y="681"/>
                  </a:cubicBezTo>
                  <a:cubicBezTo>
                    <a:pt x="53" y="681"/>
                    <a:pt x="0" y="733"/>
                    <a:pt x="0" y="759"/>
                  </a:cubicBezTo>
                  <a:cubicBezTo>
                    <a:pt x="0" y="812"/>
                    <a:pt x="26" y="864"/>
                    <a:pt x="79" y="864"/>
                  </a:cubicBezTo>
                  <a:cubicBezTo>
                    <a:pt x="131" y="890"/>
                    <a:pt x="184" y="890"/>
                    <a:pt x="262" y="916"/>
                  </a:cubicBezTo>
                  <a:cubicBezTo>
                    <a:pt x="356" y="930"/>
                    <a:pt x="452" y="937"/>
                    <a:pt x="547" y="937"/>
                  </a:cubicBezTo>
                  <a:cubicBezTo>
                    <a:pt x="1192" y="937"/>
                    <a:pt x="1838" y="636"/>
                    <a:pt x="2226" y="157"/>
                  </a:cubicBezTo>
                  <a:cubicBezTo>
                    <a:pt x="2252" y="131"/>
                    <a:pt x="2278" y="105"/>
                    <a:pt x="2252" y="52"/>
                  </a:cubicBezTo>
                  <a:cubicBezTo>
                    <a:pt x="2252" y="26"/>
                    <a:pt x="2200" y="0"/>
                    <a:pt x="21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37"/>
            <p:cNvSpPr/>
            <p:nvPr/>
          </p:nvSpPr>
          <p:spPr>
            <a:xfrm>
              <a:off x="4412550" y="3863950"/>
              <a:ext cx="56325" cy="26650"/>
            </a:xfrm>
            <a:custGeom>
              <a:avLst/>
              <a:gdLst/>
              <a:ahLst/>
              <a:cxnLst/>
              <a:rect l="l" t="t" r="r" b="b"/>
              <a:pathLst>
                <a:path w="2253" h="1066" extrusionOk="0">
                  <a:moveTo>
                    <a:pt x="2148" y="0"/>
                  </a:moveTo>
                  <a:cubicBezTo>
                    <a:pt x="2122" y="0"/>
                    <a:pt x="2095" y="0"/>
                    <a:pt x="2069" y="26"/>
                  </a:cubicBezTo>
                  <a:cubicBezTo>
                    <a:pt x="1724" y="556"/>
                    <a:pt x="1095" y="883"/>
                    <a:pt x="450" y="883"/>
                  </a:cubicBezTo>
                  <a:cubicBezTo>
                    <a:pt x="361" y="883"/>
                    <a:pt x="272" y="877"/>
                    <a:pt x="184" y="864"/>
                  </a:cubicBezTo>
                  <a:lnTo>
                    <a:pt x="105" y="864"/>
                  </a:lnTo>
                  <a:cubicBezTo>
                    <a:pt x="53" y="864"/>
                    <a:pt x="27" y="891"/>
                    <a:pt x="1" y="943"/>
                  </a:cubicBezTo>
                  <a:cubicBezTo>
                    <a:pt x="1" y="995"/>
                    <a:pt x="27" y="1021"/>
                    <a:pt x="79" y="1048"/>
                  </a:cubicBezTo>
                  <a:lnTo>
                    <a:pt x="158" y="1048"/>
                  </a:lnTo>
                  <a:cubicBezTo>
                    <a:pt x="247" y="1060"/>
                    <a:pt x="337" y="1065"/>
                    <a:pt x="427" y="1065"/>
                  </a:cubicBezTo>
                  <a:cubicBezTo>
                    <a:pt x="1129" y="1065"/>
                    <a:pt x="1832" y="711"/>
                    <a:pt x="2226" y="131"/>
                  </a:cubicBezTo>
                  <a:cubicBezTo>
                    <a:pt x="2226" y="105"/>
                    <a:pt x="2253" y="79"/>
                    <a:pt x="2226" y="53"/>
                  </a:cubicBezTo>
                  <a:cubicBezTo>
                    <a:pt x="2226" y="26"/>
                    <a:pt x="2174" y="0"/>
                    <a:pt x="21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37"/>
            <p:cNvSpPr/>
            <p:nvPr/>
          </p:nvSpPr>
          <p:spPr>
            <a:xfrm>
              <a:off x="4453800" y="3875725"/>
              <a:ext cx="33400" cy="30150"/>
            </a:xfrm>
            <a:custGeom>
              <a:avLst/>
              <a:gdLst/>
              <a:ahLst/>
              <a:cxnLst/>
              <a:rect l="l" t="t" r="r" b="b"/>
              <a:pathLst>
                <a:path w="1336" h="1206" extrusionOk="0">
                  <a:moveTo>
                    <a:pt x="1257" y="1"/>
                  </a:moveTo>
                  <a:cubicBezTo>
                    <a:pt x="1205" y="1"/>
                    <a:pt x="1179" y="27"/>
                    <a:pt x="1152" y="53"/>
                  </a:cubicBezTo>
                  <a:cubicBezTo>
                    <a:pt x="943" y="524"/>
                    <a:pt x="550" y="865"/>
                    <a:pt x="79" y="1048"/>
                  </a:cubicBezTo>
                  <a:cubicBezTo>
                    <a:pt x="27" y="1048"/>
                    <a:pt x="0" y="1100"/>
                    <a:pt x="27" y="1127"/>
                  </a:cubicBezTo>
                  <a:cubicBezTo>
                    <a:pt x="27" y="1179"/>
                    <a:pt x="53" y="1205"/>
                    <a:pt x="79" y="1205"/>
                  </a:cubicBezTo>
                  <a:lnTo>
                    <a:pt x="131" y="1205"/>
                  </a:lnTo>
                  <a:cubicBezTo>
                    <a:pt x="655" y="1022"/>
                    <a:pt x="1074" y="629"/>
                    <a:pt x="1310" y="158"/>
                  </a:cubicBezTo>
                  <a:cubicBezTo>
                    <a:pt x="1336" y="132"/>
                    <a:pt x="1336" y="79"/>
                    <a:pt x="1310" y="53"/>
                  </a:cubicBezTo>
                  <a:cubicBezTo>
                    <a:pt x="1310" y="27"/>
                    <a:pt x="1283" y="27"/>
                    <a:pt x="12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37"/>
            <p:cNvSpPr/>
            <p:nvPr/>
          </p:nvSpPr>
          <p:spPr>
            <a:xfrm>
              <a:off x="5266175" y="3098700"/>
              <a:ext cx="165625" cy="71500"/>
            </a:xfrm>
            <a:custGeom>
              <a:avLst/>
              <a:gdLst/>
              <a:ahLst/>
              <a:cxnLst/>
              <a:rect l="l" t="t" r="r" b="b"/>
              <a:pathLst>
                <a:path w="6625" h="2860" extrusionOk="0">
                  <a:moveTo>
                    <a:pt x="6625" y="1"/>
                  </a:moveTo>
                  <a:lnTo>
                    <a:pt x="5839" y="27"/>
                  </a:lnTo>
                  <a:lnTo>
                    <a:pt x="0" y="289"/>
                  </a:lnTo>
                  <a:cubicBezTo>
                    <a:pt x="0" y="289"/>
                    <a:pt x="79" y="734"/>
                    <a:pt x="393" y="1232"/>
                  </a:cubicBezTo>
                  <a:cubicBezTo>
                    <a:pt x="795" y="1961"/>
                    <a:pt x="1633" y="2860"/>
                    <a:pt x="3207" y="2860"/>
                  </a:cubicBezTo>
                  <a:cubicBezTo>
                    <a:pt x="3271" y="2860"/>
                    <a:pt x="3337" y="2858"/>
                    <a:pt x="3404" y="2855"/>
                  </a:cubicBezTo>
                  <a:cubicBezTo>
                    <a:pt x="6258" y="2724"/>
                    <a:pt x="6625" y="1"/>
                    <a:pt x="6625" y="1"/>
                  </a:cubicBezTo>
                  <a:close/>
                </a:path>
              </a:pathLst>
            </a:custGeom>
            <a:solidFill>
              <a:srgbClr val="F7CB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37"/>
            <p:cNvSpPr/>
            <p:nvPr/>
          </p:nvSpPr>
          <p:spPr>
            <a:xfrm>
              <a:off x="4497000" y="2771175"/>
              <a:ext cx="1620825" cy="1047275"/>
            </a:xfrm>
            <a:custGeom>
              <a:avLst/>
              <a:gdLst/>
              <a:ahLst/>
              <a:cxnLst/>
              <a:rect l="l" t="t" r="r" b="b"/>
              <a:pathLst>
                <a:path w="64833" h="41891" extrusionOk="0">
                  <a:moveTo>
                    <a:pt x="59242" y="1"/>
                  </a:moveTo>
                  <a:cubicBezTo>
                    <a:pt x="58434" y="1"/>
                    <a:pt x="57621" y="218"/>
                    <a:pt x="56899" y="664"/>
                  </a:cubicBezTo>
                  <a:lnTo>
                    <a:pt x="46923" y="6791"/>
                  </a:lnTo>
                  <a:lnTo>
                    <a:pt x="36606" y="13128"/>
                  </a:lnTo>
                  <a:lnTo>
                    <a:pt x="37392" y="13102"/>
                  </a:lnTo>
                  <a:lnTo>
                    <a:pt x="37392" y="13102"/>
                  </a:lnTo>
                  <a:cubicBezTo>
                    <a:pt x="37392" y="13102"/>
                    <a:pt x="36999" y="15825"/>
                    <a:pt x="34171" y="15956"/>
                  </a:cubicBezTo>
                  <a:cubicBezTo>
                    <a:pt x="34104" y="15959"/>
                    <a:pt x="34038" y="15961"/>
                    <a:pt x="33974" y="15961"/>
                  </a:cubicBezTo>
                  <a:cubicBezTo>
                    <a:pt x="32400" y="15961"/>
                    <a:pt x="31561" y="15062"/>
                    <a:pt x="31134" y="14333"/>
                  </a:cubicBezTo>
                  <a:cubicBezTo>
                    <a:pt x="30754" y="14306"/>
                    <a:pt x="30381" y="14293"/>
                    <a:pt x="30008" y="14293"/>
                  </a:cubicBezTo>
                  <a:cubicBezTo>
                    <a:pt x="29635" y="14293"/>
                    <a:pt x="29262" y="14306"/>
                    <a:pt x="28882" y="14333"/>
                  </a:cubicBezTo>
                  <a:cubicBezTo>
                    <a:pt x="27128" y="14333"/>
                    <a:pt x="26316" y="14699"/>
                    <a:pt x="21707" y="15904"/>
                  </a:cubicBezTo>
                  <a:cubicBezTo>
                    <a:pt x="17099" y="17082"/>
                    <a:pt x="9715" y="25251"/>
                    <a:pt x="9715" y="25251"/>
                  </a:cubicBezTo>
                  <a:lnTo>
                    <a:pt x="1624" y="33735"/>
                  </a:lnTo>
                  <a:cubicBezTo>
                    <a:pt x="184" y="35254"/>
                    <a:pt x="1" y="37610"/>
                    <a:pt x="1179" y="39339"/>
                  </a:cubicBezTo>
                  <a:lnTo>
                    <a:pt x="1572" y="39915"/>
                  </a:lnTo>
                  <a:cubicBezTo>
                    <a:pt x="2445" y="41210"/>
                    <a:pt x="3856" y="41890"/>
                    <a:pt x="5281" y="41890"/>
                  </a:cubicBezTo>
                  <a:cubicBezTo>
                    <a:pt x="6333" y="41890"/>
                    <a:pt x="7392" y="41520"/>
                    <a:pt x="8249" y="40752"/>
                  </a:cubicBezTo>
                  <a:lnTo>
                    <a:pt x="10422" y="38815"/>
                  </a:lnTo>
                  <a:lnTo>
                    <a:pt x="20267" y="30069"/>
                  </a:lnTo>
                  <a:lnTo>
                    <a:pt x="22126" y="28420"/>
                  </a:lnTo>
                  <a:lnTo>
                    <a:pt x="20189" y="38815"/>
                  </a:lnTo>
                  <a:cubicBezTo>
                    <a:pt x="20189" y="38815"/>
                    <a:pt x="20398" y="39024"/>
                    <a:pt x="21053" y="39339"/>
                  </a:cubicBezTo>
                  <a:cubicBezTo>
                    <a:pt x="22298" y="39917"/>
                    <a:pt x="25187" y="40760"/>
                    <a:pt x="31533" y="40760"/>
                  </a:cubicBezTo>
                  <a:cubicBezTo>
                    <a:pt x="32658" y="40760"/>
                    <a:pt x="33892" y="40733"/>
                    <a:pt x="35245" y="40674"/>
                  </a:cubicBezTo>
                  <a:lnTo>
                    <a:pt x="35271" y="40674"/>
                  </a:lnTo>
                  <a:cubicBezTo>
                    <a:pt x="44252" y="40307"/>
                    <a:pt x="47892" y="38920"/>
                    <a:pt x="49306" y="38108"/>
                  </a:cubicBezTo>
                  <a:cubicBezTo>
                    <a:pt x="49934" y="37767"/>
                    <a:pt x="50091" y="37532"/>
                    <a:pt x="50091" y="37532"/>
                  </a:cubicBezTo>
                  <a:lnTo>
                    <a:pt x="46792" y="20119"/>
                  </a:lnTo>
                  <a:lnTo>
                    <a:pt x="49463" y="18129"/>
                  </a:lnTo>
                  <a:lnTo>
                    <a:pt x="49437" y="18129"/>
                  </a:lnTo>
                  <a:lnTo>
                    <a:pt x="62372" y="8598"/>
                  </a:lnTo>
                  <a:cubicBezTo>
                    <a:pt x="64545" y="6975"/>
                    <a:pt x="64833" y="3833"/>
                    <a:pt x="62948" y="1869"/>
                  </a:cubicBezTo>
                  <a:lnTo>
                    <a:pt x="62476" y="1371"/>
                  </a:lnTo>
                  <a:cubicBezTo>
                    <a:pt x="61605" y="469"/>
                    <a:pt x="60428" y="1"/>
                    <a:pt x="59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37"/>
            <p:cNvSpPr/>
            <p:nvPr/>
          </p:nvSpPr>
          <p:spPr>
            <a:xfrm>
              <a:off x="5044250" y="3289850"/>
              <a:ext cx="32750" cy="166950"/>
            </a:xfrm>
            <a:custGeom>
              <a:avLst/>
              <a:gdLst/>
              <a:ahLst/>
              <a:cxnLst/>
              <a:rect l="l" t="t" r="r" b="b"/>
              <a:pathLst>
                <a:path w="1310" h="6678" extrusionOk="0">
                  <a:moveTo>
                    <a:pt x="1205" y="1"/>
                  </a:moveTo>
                  <a:cubicBezTo>
                    <a:pt x="1153" y="1"/>
                    <a:pt x="1100" y="27"/>
                    <a:pt x="1074" y="105"/>
                  </a:cubicBezTo>
                  <a:lnTo>
                    <a:pt x="1" y="6547"/>
                  </a:lnTo>
                  <a:cubicBezTo>
                    <a:pt x="1" y="6573"/>
                    <a:pt x="1" y="6599"/>
                    <a:pt x="27" y="6625"/>
                  </a:cubicBezTo>
                  <a:cubicBezTo>
                    <a:pt x="53" y="6652"/>
                    <a:pt x="79" y="6678"/>
                    <a:pt x="105" y="6678"/>
                  </a:cubicBezTo>
                  <a:cubicBezTo>
                    <a:pt x="158" y="6678"/>
                    <a:pt x="210" y="6652"/>
                    <a:pt x="236" y="6573"/>
                  </a:cubicBezTo>
                  <a:lnTo>
                    <a:pt x="1284" y="132"/>
                  </a:lnTo>
                  <a:cubicBezTo>
                    <a:pt x="1310" y="105"/>
                    <a:pt x="1284" y="79"/>
                    <a:pt x="1284" y="53"/>
                  </a:cubicBezTo>
                  <a:cubicBezTo>
                    <a:pt x="1257" y="27"/>
                    <a:pt x="1231" y="1"/>
                    <a:pt x="12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37"/>
            <p:cNvSpPr/>
            <p:nvPr/>
          </p:nvSpPr>
          <p:spPr>
            <a:xfrm>
              <a:off x="5018725" y="3341575"/>
              <a:ext cx="19000" cy="104100"/>
            </a:xfrm>
            <a:custGeom>
              <a:avLst/>
              <a:gdLst/>
              <a:ahLst/>
              <a:cxnLst/>
              <a:rect l="l" t="t" r="r" b="b"/>
              <a:pathLst>
                <a:path w="760" h="4164" extrusionOk="0">
                  <a:moveTo>
                    <a:pt x="131" y="0"/>
                  </a:moveTo>
                  <a:cubicBezTo>
                    <a:pt x="79" y="0"/>
                    <a:pt x="53" y="0"/>
                    <a:pt x="27" y="26"/>
                  </a:cubicBezTo>
                  <a:cubicBezTo>
                    <a:pt x="0" y="53"/>
                    <a:pt x="0" y="79"/>
                    <a:pt x="0" y="131"/>
                  </a:cubicBezTo>
                  <a:lnTo>
                    <a:pt x="524" y="4059"/>
                  </a:lnTo>
                  <a:cubicBezTo>
                    <a:pt x="550" y="4111"/>
                    <a:pt x="576" y="4137"/>
                    <a:pt x="629" y="4164"/>
                  </a:cubicBezTo>
                  <a:cubicBezTo>
                    <a:pt x="655" y="4164"/>
                    <a:pt x="681" y="4137"/>
                    <a:pt x="707" y="4111"/>
                  </a:cubicBezTo>
                  <a:cubicBezTo>
                    <a:pt x="734" y="4085"/>
                    <a:pt x="760" y="4059"/>
                    <a:pt x="760" y="4033"/>
                  </a:cubicBezTo>
                  <a:lnTo>
                    <a:pt x="210" y="105"/>
                  </a:lnTo>
                  <a:cubicBezTo>
                    <a:pt x="210" y="53"/>
                    <a:pt x="158" y="0"/>
                    <a:pt x="1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37"/>
            <p:cNvSpPr/>
            <p:nvPr/>
          </p:nvSpPr>
          <p:spPr>
            <a:xfrm>
              <a:off x="5605250" y="3139300"/>
              <a:ext cx="53050" cy="128975"/>
            </a:xfrm>
            <a:custGeom>
              <a:avLst/>
              <a:gdLst/>
              <a:ahLst/>
              <a:cxnLst/>
              <a:rect l="l" t="t" r="r" b="b"/>
              <a:pathLst>
                <a:path w="2122" h="5159" extrusionOk="0">
                  <a:moveTo>
                    <a:pt x="132" y="0"/>
                  </a:moveTo>
                  <a:cubicBezTo>
                    <a:pt x="105" y="0"/>
                    <a:pt x="53" y="27"/>
                    <a:pt x="27" y="53"/>
                  </a:cubicBezTo>
                  <a:cubicBezTo>
                    <a:pt x="1" y="79"/>
                    <a:pt x="1" y="131"/>
                    <a:pt x="27" y="157"/>
                  </a:cubicBezTo>
                  <a:lnTo>
                    <a:pt x="1886" y="5080"/>
                  </a:lnTo>
                  <a:cubicBezTo>
                    <a:pt x="1912" y="5132"/>
                    <a:pt x="1938" y="5159"/>
                    <a:pt x="1964" y="5159"/>
                  </a:cubicBezTo>
                  <a:cubicBezTo>
                    <a:pt x="2017" y="5159"/>
                    <a:pt x="2069" y="5159"/>
                    <a:pt x="2095" y="5106"/>
                  </a:cubicBezTo>
                  <a:cubicBezTo>
                    <a:pt x="2122" y="5080"/>
                    <a:pt x="2122" y="5054"/>
                    <a:pt x="2095" y="5002"/>
                  </a:cubicBezTo>
                  <a:lnTo>
                    <a:pt x="236" y="79"/>
                  </a:lnTo>
                  <a:cubicBezTo>
                    <a:pt x="210" y="53"/>
                    <a:pt x="184" y="27"/>
                    <a:pt x="1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37"/>
            <p:cNvSpPr/>
            <p:nvPr/>
          </p:nvSpPr>
          <p:spPr>
            <a:xfrm>
              <a:off x="6007175" y="2802375"/>
              <a:ext cx="43225" cy="8325"/>
            </a:xfrm>
            <a:custGeom>
              <a:avLst/>
              <a:gdLst/>
              <a:ahLst/>
              <a:cxnLst/>
              <a:rect l="l" t="t" r="r" b="b"/>
              <a:pathLst>
                <a:path w="1729" h="333" extrusionOk="0">
                  <a:moveTo>
                    <a:pt x="1012" y="1"/>
                  </a:moveTo>
                  <a:cubicBezTo>
                    <a:pt x="701" y="1"/>
                    <a:pt x="390" y="42"/>
                    <a:pt x="79" y="123"/>
                  </a:cubicBezTo>
                  <a:cubicBezTo>
                    <a:pt x="27" y="123"/>
                    <a:pt x="1" y="176"/>
                    <a:pt x="1" y="228"/>
                  </a:cubicBezTo>
                  <a:cubicBezTo>
                    <a:pt x="1" y="280"/>
                    <a:pt x="27" y="333"/>
                    <a:pt x="79" y="333"/>
                  </a:cubicBezTo>
                  <a:lnTo>
                    <a:pt x="132" y="333"/>
                  </a:lnTo>
                  <a:cubicBezTo>
                    <a:pt x="446" y="263"/>
                    <a:pt x="760" y="228"/>
                    <a:pt x="1074" y="228"/>
                  </a:cubicBezTo>
                  <a:cubicBezTo>
                    <a:pt x="1232" y="228"/>
                    <a:pt x="1389" y="237"/>
                    <a:pt x="1546" y="254"/>
                  </a:cubicBezTo>
                  <a:lnTo>
                    <a:pt x="1598" y="254"/>
                  </a:lnTo>
                  <a:cubicBezTo>
                    <a:pt x="1608" y="259"/>
                    <a:pt x="1617" y="261"/>
                    <a:pt x="1627" y="261"/>
                  </a:cubicBezTo>
                  <a:cubicBezTo>
                    <a:pt x="1668" y="261"/>
                    <a:pt x="1703" y="218"/>
                    <a:pt x="1703" y="176"/>
                  </a:cubicBezTo>
                  <a:cubicBezTo>
                    <a:pt x="1729" y="123"/>
                    <a:pt x="1677" y="45"/>
                    <a:pt x="1624" y="45"/>
                  </a:cubicBezTo>
                  <a:lnTo>
                    <a:pt x="1572" y="45"/>
                  </a:lnTo>
                  <a:cubicBezTo>
                    <a:pt x="1385" y="15"/>
                    <a:pt x="1199" y="1"/>
                    <a:pt x="10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37"/>
            <p:cNvSpPr/>
            <p:nvPr/>
          </p:nvSpPr>
          <p:spPr>
            <a:xfrm>
              <a:off x="6068725" y="2853875"/>
              <a:ext cx="21625" cy="38650"/>
            </a:xfrm>
            <a:custGeom>
              <a:avLst/>
              <a:gdLst/>
              <a:ahLst/>
              <a:cxnLst/>
              <a:rect l="l" t="t" r="r" b="b"/>
              <a:pathLst>
                <a:path w="865" h="1546" extrusionOk="0">
                  <a:moveTo>
                    <a:pt x="760" y="1"/>
                  </a:moveTo>
                  <a:cubicBezTo>
                    <a:pt x="707" y="1"/>
                    <a:pt x="655" y="27"/>
                    <a:pt x="655" y="80"/>
                  </a:cubicBezTo>
                  <a:cubicBezTo>
                    <a:pt x="498" y="525"/>
                    <a:pt x="288" y="970"/>
                    <a:pt x="26" y="1389"/>
                  </a:cubicBezTo>
                  <a:cubicBezTo>
                    <a:pt x="26" y="1415"/>
                    <a:pt x="0" y="1441"/>
                    <a:pt x="26" y="1467"/>
                  </a:cubicBezTo>
                  <a:cubicBezTo>
                    <a:pt x="53" y="1520"/>
                    <a:pt x="79" y="1520"/>
                    <a:pt x="105" y="1546"/>
                  </a:cubicBezTo>
                  <a:cubicBezTo>
                    <a:pt x="157" y="1546"/>
                    <a:pt x="210" y="1520"/>
                    <a:pt x="236" y="1493"/>
                  </a:cubicBezTo>
                  <a:cubicBezTo>
                    <a:pt x="471" y="1075"/>
                    <a:pt x="681" y="603"/>
                    <a:pt x="838" y="158"/>
                  </a:cubicBezTo>
                  <a:cubicBezTo>
                    <a:pt x="864" y="106"/>
                    <a:pt x="864" y="80"/>
                    <a:pt x="838" y="53"/>
                  </a:cubicBezTo>
                  <a:cubicBezTo>
                    <a:pt x="812" y="27"/>
                    <a:pt x="786" y="1"/>
                    <a:pt x="7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37"/>
            <p:cNvSpPr/>
            <p:nvPr/>
          </p:nvSpPr>
          <p:spPr>
            <a:xfrm>
              <a:off x="4526450" y="3704225"/>
              <a:ext cx="15750" cy="41925"/>
            </a:xfrm>
            <a:custGeom>
              <a:avLst/>
              <a:gdLst/>
              <a:ahLst/>
              <a:cxnLst/>
              <a:rect l="l" t="t" r="r" b="b"/>
              <a:pathLst>
                <a:path w="630" h="1677" extrusionOk="0">
                  <a:moveTo>
                    <a:pt x="524" y="0"/>
                  </a:moveTo>
                  <a:cubicBezTo>
                    <a:pt x="472" y="0"/>
                    <a:pt x="420" y="27"/>
                    <a:pt x="394" y="79"/>
                  </a:cubicBezTo>
                  <a:cubicBezTo>
                    <a:pt x="184" y="550"/>
                    <a:pt x="53" y="1048"/>
                    <a:pt x="1" y="1571"/>
                  </a:cubicBezTo>
                  <a:cubicBezTo>
                    <a:pt x="1" y="1624"/>
                    <a:pt x="53" y="1676"/>
                    <a:pt x="106" y="1676"/>
                  </a:cubicBezTo>
                  <a:cubicBezTo>
                    <a:pt x="132" y="1676"/>
                    <a:pt x="184" y="1676"/>
                    <a:pt x="210" y="1650"/>
                  </a:cubicBezTo>
                  <a:cubicBezTo>
                    <a:pt x="210" y="1624"/>
                    <a:pt x="236" y="1598"/>
                    <a:pt x="236" y="1571"/>
                  </a:cubicBezTo>
                  <a:cubicBezTo>
                    <a:pt x="263" y="1074"/>
                    <a:pt x="394" y="603"/>
                    <a:pt x="603" y="157"/>
                  </a:cubicBezTo>
                  <a:cubicBezTo>
                    <a:pt x="629" y="131"/>
                    <a:pt x="629" y="79"/>
                    <a:pt x="603" y="53"/>
                  </a:cubicBezTo>
                  <a:cubicBezTo>
                    <a:pt x="603" y="27"/>
                    <a:pt x="551" y="0"/>
                    <a:pt x="5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37"/>
            <p:cNvSpPr/>
            <p:nvPr/>
          </p:nvSpPr>
          <p:spPr>
            <a:xfrm>
              <a:off x="4567700" y="3782125"/>
              <a:ext cx="41275" cy="13775"/>
            </a:xfrm>
            <a:custGeom>
              <a:avLst/>
              <a:gdLst/>
              <a:ahLst/>
              <a:cxnLst/>
              <a:rect l="l" t="t" r="r" b="b"/>
              <a:pathLst>
                <a:path w="1651" h="551" extrusionOk="0">
                  <a:moveTo>
                    <a:pt x="1493" y="0"/>
                  </a:moveTo>
                  <a:cubicBezTo>
                    <a:pt x="1048" y="157"/>
                    <a:pt x="576" y="262"/>
                    <a:pt x="79" y="341"/>
                  </a:cubicBezTo>
                  <a:cubicBezTo>
                    <a:pt x="27" y="341"/>
                    <a:pt x="0" y="367"/>
                    <a:pt x="0" y="445"/>
                  </a:cubicBezTo>
                  <a:cubicBezTo>
                    <a:pt x="0" y="472"/>
                    <a:pt x="27" y="550"/>
                    <a:pt x="105" y="550"/>
                  </a:cubicBezTo>
                  <a:lnTo>
                    <a:pt x="131" y="550"/>
                  </a:lnTo>
                  <a:cubicBezTo>
                    <a:pt x="603" y="498"/>
                    <a:pt x="1100" y="393"/>
                    <a:pt x="1545" y="210"/>
                  </a:cubicBezTo>
                  <a:cubicBezTo>
                    <a:pt x="1624" y="210"/>
                    <a:pt x="1650" y="131"/>
                    <a:pt x="1624" y="105"/>
                  </a:cubicBezTo>
                  <a:cubicBezTo>
                    <a:pt x="1624" y="53"/>
                    <a:pt x="1598" y="0"/>
                    <a:pt x="15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37"/>
            <p:cNvSpPr/>
            <p:nvPr/>
          </p:nvSpPr>
          <p:spPr>
            <a:xfrm>
              <a:off x="4906125" y="2586800"/>
              <a:ext cx="854950" cy="539300"/>
            </a:xfrm>
            <a:custGeom>
              <a:avLst/>
              <a:gdLst/>
              <a:ahLst/>
              <a:cxnLst/>
              <a:rect l="l" t="t" r="r" b="b"/>
              <a:pathLst>
                <a:path w="34198" h="21572" extrusionOk="0">
                  <a:moveTo>
                    <a:pt x="23226" y="1"/>
                  </a:moveTo>
                  <a:cubicBezTo>
                    <a:pt x="21289" y="1834"/>
                    <a:pt x="19246" y="3719"/>
                    <a:pt x="16706" y="4452"/>
                  </a:cubicBezTo>
                  <a:cubicBezTo>
                    <a:pt x="16484" y="4518"/>
                    <a:pt x="16235" y="4570"/>
                    <a:pt x="15996" y="4570"/>
                  </a:cubicBezTo>
                  <a:cubicBezTo>
                    <a:pt x="15757" y="4570"/>
                    <a:pt x="15528" y="4518"/>
                    <a:pt x="15345" y="4374"/>
                  </a:cubicBezTo>
                  <a:cubicBezTo>
                    <a:pt x="14952" y="4059"/>
                    <a:pt x="14952" y="3431"/>
                    <a:pt x="15031" y="2933"/>
                  </a:cubicBezTo>
                  <a:cubicBezTo>
                    <a:pt x="15161" y="2122"/>
                    <a:pt x="15423" y="1336"/>
                    <a:pt x="15790" y="603"/>
                  </a:cubicBezTo>
                  <a:lnTo>
                    <a:pt x="15790" y="603"/>
                  </a:lnTo>
                  <a:cubicBezTo>
                    <a:pt x="14926" y="1755"/>
                    <a:pt x="13774" y="2698"/>
                    <a:pt x="12491" y="3326"/>
                  </a:cubicBezTo>
                  <a:cubicBezTo>
                    <a:pt x="12223" y="3443"/>
                    <a:pt x="11923" y="3550"/>
                    <a:pt x="11646" y="3550"/>
                  </a:cubicBezTo>
                  <a:cubicBezTo>
                    <a:pt x="11489" y="3550"/>
                    <a:pt x="11340" y="3516"/>
                    <a:pt x="11208" y="3431"/>
                  </a:cubicBezTo>
                  <a:cubicBezTo>
                    <a:pt x="10867" y="3221"/>
                    <a:pt x="10763" y="2776"/>
                    <a:pt x="10710" y="2357"/>
                  </a:cubicBezTo>
                  <a:cubicBezTo>
                    <a:pt x="10658" y="1808"/>
                    <a:pt x="10684" y="1231"/>
                    <a:pt x="10789" y="682"/>
                  </a:cubicBezTo>
                  <a:lnTo>
                    <a:pt x="10789" y="682"/>
                  </a:lnTo>
                  <a:cubicBezTo>
                    <a:pt x="9846" y="2122"/>
                    <a:pt x="8746" y="3431"/>
                    <a:pt x="7516" y="4635"/>
                  </a:cubicBezTo>
                  <a:cubicBezTo>
                    <a:pt x="6625" y="5473"/>
                    <a:pt x="5630" y="6259"/>
                    <a:pt x="4452" y="6521"/>
                  </a:cubicBezTo>
                  <a:cubicBezTo>
                    <a:pt x="4452" y="6521"/>
                    <a:pt x="4452" y="6547"/>
                    <a:pt x="4452" y="6547"/>
                  </a:cubicBezTo>
                  <a:cubicBezTo>
                    <a:pt x="4426" y="6547"/>
                    <a:pt x="4426" y="6521"/>
                    <a:pt x="4426" y="6521"/>
                  </a:cubicBezTo>
                  <a:cubicBezTo>
                    <a:pt x="4059" y="6233"/>
                    <a:pt x="3614" y="6102"/>
                    <a:pt x="3169" y="6102"/>
                  </a:cubicBezTo>
                  <a:cubicBezTo>
                    <a:pt x="2829" y="6102"/>
                    <a:pt x="2514" y="6180"/>
                    <a:pt x="2200" y="6311"/>
                  </a:cubicBezTo>
                  <a:cubicBezTo>
                    <a:pt x="2069" y="6390"/>
                    <a:pt x="1912" y="6468"/>
                    <a:pt x="1781" y="6573"/>
                  </a:cubicBezTo>
                  <a:cubicBezTo>
                    <a:pt x="970" y="7149"/>
                    <a:pt x="446" y="8039"/>
                    <a:pt x="236" y="8982"/>
                  </a:cubicBezTo>
                  <a:cubicBezTo>
                    <a:pt x="1" y="9898"/>
                    <a:pt x="79" y="10920"/>
                    <a:pt x="472" y="11784"/>
                  </a:cubicBezTo>
                  <a:cubicBezTo>
                    <a:pt x="839" y="12648"/>
                    <a:pt x="1519" y="13329"/>
                    <a:pt x="2331" y="13800"/>
                  </a:cubicBezTo>
                  <a:cubicBezTo>
                    <a:pt x="2960" y="14140"/>
                    <a:pt x="3693" y="14350"/>
                    <a:pt x="4426" y="14376"/>
                  </a:cubicBezTo>
                  <a:cubicBezTo>
                    <a:pt x="6064" y="19314"/>
                    <a:pt x="10923" y="21571"/>
                    <a:pt x="16686" y="21571"/>
                  </a:cubicBezTo>
                  <a:cubicBezTo>
                    <a:pt x="17004" y="21571"/>
                    <a:pt x="17325" y="21564"/>
                    <a:pt x="17649" y="21550"/>
                  </a:cubicBezTo>
                  <a:cubicBezTo>
                    <a:pt x="23855" y="21289"/>
                    <a:pt x="28961" y="18618"/>
                    <a:pt x="30217" y="13250"/>
                  </a:cubicBezTo>
                  <a:cubicBezTo>
                    <a:pt x="30924" y="13171"/>
                    <a:pt x="31631" y="12910"/>
                    <a:pt x="32208" y="12517"/>
                  </a:cubicBezTo>
                  <a:cubicBezTo>
                    <a:pt x="32993" y="11993"/>
                    <a:pt x="33595" y="11234"/>
                    <a:pt x="33883" y="10344"/>
                  </a:cubicBezTo>
                  <a:cubicBezTo>
                    <a:pt x="34198" y="9453"/>
                    <a:pt x="34171" y="8432"/>
                    <a:pt x="33883" y="7542"/>
                  </a:cubicBezTo>
                  <a:cubicBezTo>
                    <a:pt x="33595" y="6625"/>
                    <a:pt x="32993" y="5761"/>
                    <a:pt x="32155" y="5264"/>
                  </a:cubicBezTo>
                  <a:cubicBezTo>
                    <a:pt x="31867" y="5107"/>
                    <a:pt x="31527" y="4976"/>
                    <a:pt x="31212" y="4923"/>
                  </a:cubicBezTo>
                  <a:cubicBezTo>
                    <a:pt x="31090" y="4923"/>
                    <a:pt x="30980" y="4912"/>
                    <a:pt x="30873" y="4912"/>
                  </a:cubicBezTo>
                  <a:cubicBezTo>
                    <a:pt x="30820" y="4912"/>
                    <a:pt x="30767" y="4915"/>
                    <a:pt x="30715" y="4923"/>
                  </a:cubicBezTo>
                  <a:cubicBezTo>
                    <a:pt x="30296" y="4950"/>
                    <a:pt x="29903" y="5107"/>
                    <a:pt x="29589" y="5395"/>
                  </a:cubicBezTo>
                  <a:cubicBezTo>
                    <a:pt x="29563" y="5395"/>
                    <a:pt x="29537" y="5421"/>
                    <a:pt x="29511" y="5421"/>
                  </a:cubicBezTo>
                  <a:cubicBezTo>
                    <a:pt x="29511" y="5395"/>
                    <a:pt x="29484" y="5369"/>
                    <a:pt x="29484" y="5316"/>
                  </a:cubicBezTo>
                  <a:cubicBezTo>
                    <a:pt x="27049" y="4007"/>
                    <a:pt x="24902" y="2174"/>
                    <a:pt x="23226" y="1"/>
                  </a:cubicBezTo>
                  <a:close/>
                </a:path>
              </a:pathLst>
            </a:custGeom>
            <a:solidFill>
              <a:srgbClr val="F7CB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37"/>
            <p:cNvSpPr/>
            <p:nvPr/>
          </p:nvSpPr>
          <p:spPr>
            <a:xfrm>
              <a:off x="5037700" y="2812750"/>
              <a:ext cx="134225" cy="126175"/>
            </a:xfrm>
            <a:custGeom>
              <a:avLst/>
              <a:gdLst/>
              <a:ahLst/>
              <a:cxnLst/>
              <a:rect l="l" t="t" r="r" b="b"/>
              <a:pathLst>
                <a:path w="5369" h="5047" extrusionOk="0">
                  <a:moveTo>
                    <a:pt x="2688" y="1"/>
                  </a:moveTo>
                  <a:cubicBezTo>
                    <a:pt x="2579" y="1"/>
                    <a:pt x="2468" y="8"/>
                    <a:pt x="2357" y="23"/>
                  </a:cubicBezTo>
                  <a:cubicBezTo>
                    <a:pt x="996" y="206"/>
                    <a:pt x="1" y="1463"/>
                    <a:pt x="184" y="2850"/>
                  </a:cubicBezTo>
                  <a:cubicBezTo>
                    <a:pt x="352" y="4125"/>
                    <a:pt x="1426" y="5046"/>
                    <a:pt x="2675" y="5046"/>
                  </a:cubicBezTo>
                  <a:cubicBezTo>
                    <a:pt x="2786" y="5046"/>
                    <a:pt x="2899" y="5039"/>
                    <a:pt x="3012" y="5024"/>
                  </a:cubicBezTo>
                  <a:cubicBezTo>
                    <a:pt x="4400" y="4867"/>
                    <a:pt x="5369" y="3584"/>
                    <a:pt x="5185" y="2196"/>
                  </a:cubicBezTo>
                  <a:cubicBezTo>
                    <a:pt x="5041" y="943"/>
                    <a:pt x="3943" y="1"/>
                    <a:pt x="26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37"/>
            <p:cNvSpPr/>
            <p:nvPr/>
          </p:nvSpPr>
          <p:spPr>
            <a:xfrm>
              <a:off x="5089425" y="2688275"/>
              <a:ext cx="190500" cy="179525"/>
            </a:xfrm>
            <a:custGeom>
              <a:avLst/>
              <a:gdLst/>
              <a:ahLst/>
              <a:cxnLst/>
              <a:rect l="l" t="t" r="r" b="b"/>
              <a:pathLst>
                <a:path w="7620" h="7181" extrusionOk="0">
                  <a:moveTo>
                    <a:pt x="3787" y="0"/>
                  </a:moveTo>
                  <a:cubicBezTo>
                    <a:pt x="3643" y="0"/>
                    <a:pt x="3498" y="9"/>
                    <a:pt x="3352" y="27"/>
                  </a:cubicBezTo>
                  <a:cubicBezTo>
                    <a:pt x="1388" y="288"/>
                    <a:pt x="0" y="2095"/>
                    <a:pt x="236" y="4059"/>
                  </a:cubicBezTo>
                  <a:cubicBezTo>
                    <a:pt x="477" y="5863"/>
                    <a:pt x="2020" y="7180"/>
                    <a:pt x="3792" y="7180"/>
                  </a:cubicBezTo>
                  <a:cubicBezTo>
                    <a:pt x="3949" y="7180"/>
                    <a:pt x="4108" y="7170"/>
                    <a:pt x="4268" y="7149"/>
                  </a:cubicBezTo>
                  <a:cubicBezTo>
                    <a:pt x="6232" y="6913"/>
                    <a:pt x="7620" y="5106"/>
                    <a:pt x="7358" y="3142"/>
                  </a:cubicBezTo>
                  <a:cubicBezTo>
                    <a:pt x="7140" y="1325"/>
                    <a:pt x="5576" y="0"/>
                    <a:pt x="3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37"/>
            <p:cNvSpPr/>
            <p:nvPr/>
          </p:nvSpPr>
          <p:spPr>
            <a:xfrm>
              <a:off x="5101200" y="2711750"/>
              <a:ext cx="159100" cy="155325"/>
            </a:xfrm>
            <a:custGeom>
              <a:avLst/>
              <a:gdLst/>
              <a:ahLst/>
              <a:cxnLst/>
              <a:rect l="l" t="t" r="r" b="b"/>
              <a:pathLst>
                <a:path w="6364" h="6213" extrusionOk="0">
                  <a:moveTo>
                    <a:pt x="3157" y="1"/>
                  </a:moveTo>
                  <a:cubicBezTo>
                    <a:pt x="1518" y="1"/>
                    <a:pt x="156" y="1309"/>
                    <a:pt x="79" y="2989"/>
                  </a:cubicBezTo>
                  <a:cubicBezTo>
                    <a:pt x="1" y="4691"/>
                    <a:pt x="1336" y="6131"/>
                    <a:pt x="3064" y="6210"/>
                  </a:cubicBezTo>
                  <a:cubicBezTo>
                    <a:pt x="3112" y="6212"/>
                    <a:pt x="3160" y="6213"/>
                    <a:pt x="3207" y="6213"/>
                  </a:cubicBezTo>
                  <a:cubicBezTo>
                    <a:pt x="4846" y="6213"/>
                    <a:pt x="6209" y="4904"/>
                    <a:pt x="6285" y="3225"/>
                  </a:cubicBezTo>
                  <a:cubicBezTo>
                    <a:pt x="6363" y="1523"/>
                    <a:pt x="5028" y="83"/>
                    <a:pt x="3300" y="4"/>
                  </a:cubicBezTo>
                  <a:cubicBezTo>
                    <a:pt x="3252" y="2"/>
                    <a:pt x="3205" y="1"/>
                    <a:pt x="31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37"/>
            <p:cNvSpPr/>
            <p:nvPr/>
          </p:nvSpPr>
          <p:spPr>
            <a:xfrm>
              <a:off x="5501825" y="2753325"/>
              <a:ext cx="134225" cy="126525"/>
            </a:xfrm>
            <a:custGeom>
              <a:avLst/>
              <a:gdLst/>
              <a:ahLst/>
              <a:cxnLst/>
              <a:rect l="l" t="t" r="r" b="b"/>
              <a:pathLst>
                <a:path w="5369" h="5061" extrusionOk="0">
                  <a:moveTo>
                    <a:pt x="2673" y="0"/>
                  </a:moveTo>
                  <a:cubicBezTo>
                    <a:pt x="2577" y="0"/>
                    <a:pt x="2480" y="6"/>
                    <a:pt x="2383" y="17"/>
                  </a:cubicBezTo>
                  <a:cubicBezTo>
                    <a:pt x="996" y="200"/>
                    <a:pt x="1" y="1457"/>
                    <a:pt x="184" y="2845"/>
                  </a:cubicBezTo>
                  <a:cubicBezTo>
                    <a:pt x="354" y="4133"/>
                    <a:pt x="1450" y="5061"/>
                    <a:pt x="2717" y="5061"/>
                  </a:cubicBezTo>
                  <a:cubicBezTo>
                    <a:pt x="2814" y="5061"/>
                    <a:pt x="2913" y="5055"/>
                    <a:pt x="3012" y="5044"/>
                  </a:cubicBezTo>
                  <a:cubicBezTo>
                    <a:pt x="4399" y="4861"/>
                    <a:pt x="5368" y="3604"/>
                    <a:pt x="5185" y="2216"/>
                  </a:cubicBezTo>
                  <a:cubicBezTo>
                    <a:pt x="5039" y="928"/>
                    <a:pt x="3922" y="0"/>
                    <a:pt x="26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37"/>
            <p:cNvSpPr/>
            <p:nvPr/>
          </p:nvSpPr>
          <p:spPr>
            <a:xfrm>
              <a:off x="5372225" y="2652275"/>
              <a:ext cx="190500" cy="179525"/>
            </a:xfrm>
            <a:custGeom>
              <a:avLst/>
              <a:gdLst/>
              <a:ahLst/>
              <a:cxnLst/>
              <a:rect l="l" t="t" r="r" b="b"/>
              <a:pathLst>
                <a:path w="7620" h="7181" extrusionOk="0">
                  <a:moveTo>
                    <a:pt x="3787" y="0"/>
                  </a:moveTo>
                  <a:cubicBezTo>
                    <a:pt x="3643" y="0"/>
                    <a:pt x="3498" y="9"/>
                    <a:pt x="3352" y="26"/>
                  </a:cubicBezTo>
                  <a:cubicBezTo>
                    <a:pt x="1388" y="288"/>
                    <a:pt x="0" y="2069"/>
                    <a:pt x="262" y="4059"/>
                  </a:cubicBezTo>
                  <a:cubicBezTo>
                    <a:pt x="478" y="5863"/>
                    <a:pt x="2020" y="7180"/>
                    <a:pt x="3792" y="7180"/>
                  </a:cubicBezTo>
                  <a:cubicBezTo>
                    <a:pt x="3949" y="7180"/>
                    <a:pt x="4108" y="7170"/>
                    <a:pt x="4268" y="7149"/>
                  </a:cubicBezTo>
                  <a:cubicBezTo>
                    <a:pt x="6232" y="6913"/>
                    <a:pt x="7620" y="5106"/>
                    <a:pt x="7384" y="3142"/>
                  </a:cubicBezTo>
                  <a:cubicBezTo>
                    <a:pt x="7142" y="1325"/>
                    <a:pt x="5576" y="0"/>
                    <a:pt x="3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37"/>
            <p:cNvSpPr/>
            <p:nvPr/>
          </p:nvSpPr>
          <p:spPr>
            <a:xfrm>
              <a:off x="5382025" y="2676425"/>
              <a:ext cx="173500" cy="155950"/>
            </a:xfrm>
            <a:custGeom>
              <a:avLst/>
              <a:gdLst/>
              <a:ahLst/>
              <a:cxnLst/>
              <a:rect l="l" t="t" r="r" b="b"/>
              <a:pathLst>
                <a:path w="6940" h="6238" extrusionOk="0">
                  <a:moveTo>
                    <a:pt x="3455" y="1"/>
                  </a:moveTo>
                  <a:cubicBezTo>
                    <a:pt x="3160" y="1"/>
                    <a:pt x="2861" y="44"/>
                    <a:pt x="2567" y="134"/>
                  </a:cubicBezTo>
                  <a:cubicBezTo>
                    <a:pt x="917" y="658"/>
                    <a:pt x="1" y="2386"/>
                    <a:pt x="498" y="4035"/>
                  </a:cubicBezTo>
                  <a:cubicBezTo>
                    <a:pt x="906" y="5364"/>
                    <a:pt x="2137" y="6237"/>
                    <a:pt x="3476" y="6237"/>
                  </a:cubicBezTo>
                  <a:cubicBezTo>
                    <a:pt x="3772" y="6237"/>
                    <a:pt x="4074" y="6194"/>
                    <a:pt x="4374" y="6104"/>
                  </a:cubicBezTo>
                  <a:cubicBezTo>
                    <a:pt x="6023" y="5606"/>
                    <a:pt x="6940" y="3852"/>
                    <a:pt x="6442" y="2203"/>
                  </a:cubicBezTo>
                  <a:cubicBezTo>
                    <a:pt x="6035" y="874"/>
                    <a:pt x="4785" y="1"/>
                    <a:pt x="34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37"/>
            <p:cNvSpPr/>
            <p:nvPr/>
          </p:nvSpPr>
          <p:spPr>
            <a:xfrm>
              <a:off x="5381675" y="2647700"/>
              <a:ext cx="176025" cy="62550"/>
            </a:xfrm>
            <a:custGeom>
              <a:avLst/>
              <a:gdLst/>
              <a:ahLst/>
              <a:cxnLst/>
              <a:rect l="l" t="t" r="r" b="b"/>
              <a:pathLst>
                <a:path w="7041" h="2502" extrusionOk="0">
                  <a:moveTo>
                    <a:pt x="3223" y="1"/>
                  </a:moveTo>
                  <a:cubicBezTo>
                    <a:pt x="2972" y="1"/>
                    <a:pt x="2722" y="26"/>
                    <a:pt x="2476" y="79"/>
                  </a:cubicBezTo>
                  <a:cubicBezTo>
                    <a:pt x="1429" y="288"/>
                    <a:pt x="512" y="969"/>
                    <a:pt x="67" y="1938"/>
                  </a:cubicBezTo>
                  <a:cubicBezTo>
                    <a:pt x="0" y="2105"/>
                    <a:pt x="136" y="2229"/>
                    <a:pt x="277" y="2229"/>
                  </a:cubicBezTo>
                  <a:cubicBezTo>
                    <a:pt x="357" y="2229"/>
                    <a:pt x="439" y="2189"/>
                    <a:pt x="486" y="2095"/>
                  </a:cubicBezTo>
                  <a:cubicBezTo>
                    <a:pt x="972" y="1050"/>
                    <a:pt x="2089" y="434"/>
                    <a:pt x="3230" y="434"/>
                  </a:cubicBezTo>
                  <a:cubicBezTo>
                    <a:pt x="3319" y="434"/>
                    <a:pt x="3408" y="438"/>
                    <a:pt x="3497" y="445"/>
                  </a:cubicBezTo>
                  <a:cubicBezTo>
                    <a:pt x="4780" y="550"/>
                    <a:pt x="5880" y="1362"/>
                    <a:pt x="6587" y="2409"/>
                  </a:cubicBezTo>
                  <a:cubicBezTo>
                    <a:pt x="6631" y="2474"/>
                    <a:pt x="6688" y="2501"/>
                    <a:pt x="6746" y="2501"/>
                  </a:cubicBezTo>
                  <a:cubicBezTo>
                    <a:pt x="6895" y="2501"/>
                    <a:pt x="7041" y="2317"/>
                    <a:pt x="6927" y="2147"/>
                  </a:cubicBezTo>
                  <a:cubicBezTo>
                    <a:pt x="6587" y="1623"/>
                    <a:pt x="6168" y="1178"/>
                    <a:pt x="5671" y="812"/>
                  </a:cubicBezTo>
                  <a:cubicBezTo>
                    <a:pt x="4959" y="304"/>
                    <a:pt x="4090" y="1"/>
                    <a:pt x="32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37"/>
            <p:cNvSpPr/>
            <p:nvPr/>
          </p:nvSpPr>
          <p:spPr>
            <a:xfrm>
              <a:off x="5093825" y="2681075"/>
              <a:ext cx="176525" cy="62550"/>
            </a:xfrm>
            <a:custGeom>
              <a:avLst/>
              <a:gdLst/>
              <a:ahLst/>
              <a:cxnLst/>
              <a:rect l="l" t="t" r="r" b="b"/>
              <a:pathLst>
                <a:path w="7061" h="2502" extrusionOk="0">
                  <a:moveTo>
                    <a:pt x="3226" y="1"/>
                  </a:moveTo>
                  <a:cubicBezTo>
                    <a:pt x="2974" y="1"/>
                    <a:pt x="2721" y="26"/>
                    <a:pt x="2469" y="79"/>
                  </a:cubicBezTo>
                  <a:cubicBezTo>
                    <a:pt x="1422" y="288"/>
                    <a:pt x="531" y="969"/>
                    <a:pt x="86" y="1938"/>
                  </a:cubicBezTo>
                  <a:cubicBezTo>
                    <a:pt x="0" y="2110"/>
                    <a:pt x="152" y="2248"/>
                    <a:pt x="296" y="2248"/>
                  </a:cubicBezTo>
                  <a:cubicBezTo>
                    <a:pt x="370" y="2248"/>
                    <a:pt x="443" y="2211"/>
                    <a:pt x="479" y="2121"/>
                  </a:cubicBezTo>
                  <a:cubicBezTo>
                    <a:pt x="957" y="1070"/>
                    <a:pt x="2045" y="455"/>
                    <a:pt x="3167" y="455"/>
                  </a:cubicBezTo>
                  <a:cubicBezTo>
                    <a:pt x="3275" y="455"/>
                    <a:pt x="3383" y="460"/>
                    <a:pt x="3490" y="472"/>
                  </a:cubicBezTo>
                  <a:cubicBezTo>
                    <a:pt x="4799" y="576"/>
                    <a:pt x="5873" y="1362"/>
                    <a:pt x="6580" y="2409"/>
                  </a:cubicBezTo>
                  <a:cubicBezTo>
                    <a:pt x="6623" y="2475"/>
                    <a:pt x="6683" y="2502"/>
                    <a:pt x="6743" y="2502"/>
                  </a:cubicBezTo>
                  <a:cubicBezTo>
                    <a:pt x="6900" y="2502"/>
                    <a:pt x="7060" y="2318"/>
                    <a:pt x="6947" y="2147"/>
                  </a:cubicBezTo>
                  <a:cubicBezTo>
                    <a:pt x="6606" y="1624"/>
                    <a:pt x="6161" y="1179"/>
                    <a:pt x="5663" y="812"/>
                  </a:cubicBezTo>
                  <a:cubicBezTo>
                    <a:pt x="4952" y="304"/>
                    <a:pt x="4099" y="1"/>
                    <a:pt x="32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37"/>
            <p:cNvSpPr/>
            <p:nvPr/>
          </p:nvSpPr>
          <p:spPr>
            <a:xfrm>
              <a:off x="5001700" y="2816400"/>
              <a:ext cx="17050" cy="129150"/>
            </a:xfrm>
            <a:custGeom>
              <a:avLst/>
              <a:gdLst/>
              <a:ahLst/>
              <a:cxnLst/>
              <a:rect l="l" t="t" r="r" b="b"/>
              <a:pathLst>
                <a:path w="682" h="5166" extrusionOk="0">
                  <a:moveTo>
                    <a:pt x="310" y="1"/>
                  </a:moveTo>
                  <a:cubicBezTo>
                    <a:pt x="262" y="1"/>
                    <a:pt x="210" y="43"/>
                    <a:pt x="210" y="86"/>
                  </a:cubicBezTo>
                  <a:cubicBezTo>
                    <a:pt x="1" y="1395"/>
                    <a:pt x="1" y="2731"/>
                    <a:pt x="210" y="4014"/>
                  </a:cubicBezTo>
                  <a:cubicBezTo>
                    <a:pt x="289" y="4380"/>
                    <a:pt x="367" y="4721"/>
                    <a:pt x="472" y="5087"/>
                  </a:cubicBezTo>
                  <a:cubicBezTo>
                    <a:pt x="472" y="5140"/>
                    <a:pt x="498" y="5166"/>
                    <a:pt x="551" y="5166"/>
                  </a:cubicBezTo>
                  <a:cubicBezTo>
                    <a:pt x="577" y="5166"/>
                    <a:pt x="629" y="5166"/>
                    <a:pt x="655" y="5140"/>
                  </a:cubicBezTo>
                  <a:cubicBezTo>
                    <a:pt x="681" y="5087"/>
                    <a:pt x="681" y="5061"/>
                    <a:pt x="681" y="5035"/>
                  </a:cubicBezTo>
                  <a:cubicBezTo>
                    <a:pt x="341" y="3778"/>
                    <a:pt x="210" y="2495"/>
                    <a:pt x="289" y="1212"/>
                  </a:cubicBezTo>
                  <a:cubicBezTo>
                    <a:pt x="315" y="845"/>
                    <a:pt x="367" y="479"/>
                    <a:pt x="420" y="112"/>
                  </a:cubicBezTo>
                  <a:cubicBezTo>
                    <a:pt x="420" y="86"/>
                    <a:pt x="420" y="60"/>
                    <a:pt x="393" y="34"/>
                  </a:cubicBezTo>
                  <a:cubicBezTo>
                    <a:pt x="393" y="7"/>
                    <a:pt x="367" y="7"/>
                    <a:pt x="341" y="7"/>
                  </a:cubicBezTo>
                  <a:cubicBezTo>
                    <a:pt x="331" y="3"/>
                    <a:pt x="321" y="1"/>
                    <a:pt x="3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37"/>
            <p:cNvSpPr/>
            <p:nvPr/>
          </p:nvSpPr>
          <p:spPr>
            <a:xfrm>
              <a:off x="5648450" y="2764850"/>
              <a:ext cx="21625" cy="146300"/>
            </a:xfrm>
            <a:custGeom>
              <a:avLst/>
              <a:gdLst/>
              <a:ahLst/>
              <a:cxnLst/>
              <a:rect l="l" t="t" r="r" b="b"/>
              <a:pathLst>
                <a:path w="865" h="5852" extrusionOk="0">
                  <a:moveTo>
                    <a:pt x="132" y="1"/>
                  </a:moveTo>
                  <a:cubicBezTo>
                    <a:pt x="106" y="1"/>
                    <a:pt x="53" y="1"/>
                    <a:pt x="27" y="27"/>
                  </a:cubicBezTo>
                  <a:cubicBezTo>
                    <a:pt x="1" y="53"/>
                    <a:pt x="1" y="106"/>
                    <a:pt x="1" y="132"/>
                  </a:cubicBezTo>
                  <a:cubicBezTo>
                    <a:pt x="420" y="1572"/>
                    <a:pt x="603" y="3038"/>
                    <a:pt x="551" y="4505"/>
                  </a:cubicBezTo>
                  <a:cubicBezTo>
                    <a:pt x="551" y="4897"/>
                    <a:pt x="524" y="5316"/>
                    <a:pt x="472" y="5735"/>
                  </a:cubicBezTo>
                  <a:cubicBezTo>
                    <a:pt x="472" y="5788"/>
                    <a:pt x="524" y="5840"/>
                    <a:pt x="577" y="5840"/>
                  </a:cubicBezTo>
                  <a:cubicBezTo>
                    <a:pt x="586" y="5849"/>
                    <a:pt x="594" y="5852"/>
                    <a:pt x="603" y="5852"/>
                  </a:cubicBezTo>
                  <a:cubicBezTo>
                    <a:pt x="620" y="5852"/>
                    <a:pt x="638" y="5840"/>
                    <a:pt x="655" y="5840"/>
                  </a:cubicBezTo>
                  <a:cubicBezTo>
                    <a:pt x="682" y="5814"/>
                    <a:pt x="708" y="5788"/>
                    <a:pt x="708" y="5761"/>
                  </a:cubicBezTo>
                  <a:cubicBezTo>
                    <a:pt x="865" y="4269"/>
                    <a:pt x="786" y="2776"/>
                    <a:pt x="498" y="1310"/>
                  </a:cubicBezTo>
                  <a:cubicBezTo>
                    <a:pt x="420" y="891"/>
                    <a:pt x="341" y="472"/>
                    <a:pt x="210" y="79"/>
                  </a:cubicBezTo>
                  <a:cubicBezTo>
                    <a:pt x="210" y="27"/>
                    <a:pt x="184" y="1"/>
                    <a:pt x="1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37"/>
            <p:cNvSpPr/>
            <p:nvPr/>
          </p:nvSpPr>
          <p:spPr>
            <a:xfrm>
              <a:off x="5686425" y="2770750"/>
              <a:ext cx="25550" cy="91025"/>
            </a:xfrm>
            <a:custGeom>
              <a:avLst/>
              <a:gdLst/>
              <a:ahLst/>
              <a:cxnLst/>
              <a:rect l="l" t="t" r="r" b="b"/>
              <a:pathLst>
                <a:path w="1022" h="3641" extrusionOk="0">
                  <a:moveTo>
                    <a:pt x="943" y="1"/>
                  </a:moveTo>
                  <a:cubicBezTo>
                    <a:pt x="891" y="1"/>
                    <a:pt x="838" y="27"/>
                    <a:pt x="812" y="53"/>
                  </a:cubicBezTo>
                  <a:cubicBezTo>
                    <a:pt x="262" y="1127"/>
                    <a:pt x="0" y="2331"/>
                    <a:pt x="53" y="3535"/>
                  </a:cubicBezTo>
                  <a:cubicBezTo>
                    <a:pt x="79" y="3588"/>
                    <a:pt x="105" y="3640"/>
                    <a:pt x="158" y="3640"/>
                  </a:cubicBezTo>
                  <a:cubicBezTo>
                    <a:pt x="184" y="3640"/>
                    <a:pt x="210" y="3640"/>
                    <a:pt x="236" y="3614"/>
                  </a:cubicBezTo>
                  <a:cubicBezTo>
                    <a:pt x="289" y="3588"/>
                    <a:pt x="289" y="3562"/>
                    <a:pt x="289" y="3535"/>
                  </a:cubicBezTo>
                  <a:cubicBezTo>
                    <a:pt x="236" y="2357"/>
                    <a:pt x="498" y="1205"/>
                    <a:pt x="1022" y="158"/>
                  </a:cubicBezTo>
                  <a:cubicBezTo>
                    <a:pt x="1022" y="132"/>
                    <a:pt x="1022" y="79"/>
                    <a:pt x="1022" y="53"/>
                  </a:cubicBezTo>
                  <a:cubicBezTo>
                    <a:pt x="996" y="27"/>
                    <a:pt x="969" y="1"/>
                    <a:pt x="9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37"/>
            <p:cNvSpPr/>
            <p:nvPr/>
          </p:nvSpPr>
          <p:spPr>
            <a:xfrm>
              <a:off x="4944100" y="2799550"/>
              <a:ext cx="41275" cy="97575"/>
            </a:xfrm>
            <a:custGeom>
              <a:avLst/>
              <a:gdLst/>
              <a:ahLst/>
              <a:cxnLst/>
              <a:rect l="l" t="t" r="r" b="b"/>
              <a:pathLst>
                <a:path w="1651" h="3903" extrusionOk="0">
                  <a:moveTo>
                    <a:pt x="131" y="1"/>
                  </a:moveTo>
                  <a:cubicBezTo>
                    <a:pt x="79" y="1"/>
                    <a:pt x="53" y="27"/>
                    <a:pt x="27" y="53"/>
                  </a:cubicBezTo>
                  <a:cubicBezTo>
                    <a:pt x="0" y="79"/>
                    <a:pt x="0" y="132"/>
                    <a:pt x="27" y="184"/>
                  </a:cubicBezTo>
                  <a:cubicBezTo>
                    <a:pt x="681" y="1310"/>
                    <a:pt x="1153" y="2541"/>
                    <a:pt x="1441" y="3824"/>
                  </a:cubicBezTo>
                  <a:cubicBezTo>
                    <a:pt x="1441" y="3876"/>
                    <a:pt x="1467" y="3902"/>
                    <a:pt x="1519" y="3902"/>
                  </a:cubicBezTo>
                  <a:cubicBezTo>
                    <a:pt x="1571" y="3902"/>
                    <a:pt x="1598" y="3902"/>
                    <a:pt x="1624" y="3876"/>
                  </a:cubicBezTo>
                  <a:cubicBezTo>
                    <a:pt x="1650" y="3850"/>
                    <a:pt x="1650" y="3824"/>
                    <a:pt x="1650" y="3797"/>
                  </a:cubicBezTo>
                  <a:cubicBezTo>
                    <a:pt x="1362" y="2462"/>
                    <a:pt x="891" y="1205"/>
                    <a:pt x="210" y="53"/>
                  </a:cubicBezTo>
                  <a:cubicBezTo>
                    <a:pt x="184" y="27"/>
                    <a:pt x="158" y="1"/>
                    <a:pt x="1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37"/>
            <p:cNvSpPr/>
            <p:nvPr/>
          </p:nvSpPr>
          <p:spPr>
            <a:xfrm>
              <a:off x="4910725" y="2300275"/>
              <a:ext cx="803225" cy="449550"/>
            </a:xfrm>
            <a:custGeom>
              <a:avLst/>
              <a:gdLst/>
              <a:ahLst/>
              <a:cxnLst/>
              <a:rect l="l" t="t" r="r" b="b"/>
              <a:pathLst>
                <a:path w="32129" h="17982" extrusionOk="0">
                  <a:moveTo>
                    <a:pt x="15652" y="1"/>
                  </a:moveTo>
                  <a:cubicBezTo>
                    <a:pt x="14974" y="1"/>
                    <a:pt x="14315" y="176"/>
                    <a:pt x="13773" y="595"/>
                  </a:cubicBezTo>
                  <a:cubicBezTo>
                    <a:pt x="12595" y="1512"/>
                    <a:pt x="12438" y="3214"/>
                    <a:pt x="12359" y="4732"/>
                  </a:cubicBezTo>
                  <a:cubicBezTo>
                    <a:pt x="11310" y="3911"/>
                    <a:pt x="9982" y="3388"/>
                    <a:pt x="8654" y="3388"/>
                  </a:cubicBezTo>
                  <a:cubicBezTo>
                    <a:pt x="8457" y="3388"/>
                    <a:pt x="8260" y="3400"/>
                    <a:pt x="8065" y="3423"/>
                  </a:cubicBezTo>
                  <a:cubicBezTo>
                    <a:pt x="6546" y="3633"/>
                    <a:pt x="5106" y="4602"/>
                    <a:pt x="4504" y="6015"/>
                  </a:cubicBezTo>
                  <a:cubicBezTo>
                    <a:pt x="3954" y="7325"/>
                    <a:pt x="4190" y="8948"/>
                    <a:pt x="5106" y="10048"/>
                  </a:cubicBezTo>
                  <a:cubicBezTo>
                    <a:pt x="3849" y="10126"/>
                    <a:pt x="2592" y="10519"/>
                    <a:pt x="1623" y="11305"/>
                  </a:cubicBezTo>
                  <a:cubicBezTo>
                    <a:pt x="655" y="12090"/>
                    <a:pt x="0" y="13321"/>
                    <a:pt x="79" y="14578"/>
                  </a:cubicBezTo>
                  <a:cubicBezTo>
                    <a:pt x="157" y="15625"/>
                    <a:pt x="733" y="16594"/>
                    <a:pt x="1493" y="17327"/>
                  </a:cubicBezTo>
                  <a:cubicBezTo>
                    <a:pt x="1676" y="17484"/>
                    <a:pt x="1859" y="17641"/>
                    <a:pt x="2042" y="17798"/>
                  </a:cubicBezTo>
                  <a:cubicBezTo>
                    <a:pt x="2330" y="17641"/>
                    <a:pt x="2671" y="17563"/>
                    <a:pt x="3011" y="17563"/>
                  </a:cubicBezTo>
                  <a:cubicBezTo>
                    <a:pt x="3456" y="17563"/>
                    <a:pt x="3901" y="17694"/>
                    <a:pt x="4242" y="17982"/>
                  </a:cubicBezTo>
                  <a:lnTo>
                    <a:pt x="4268" y="17982"/>
                  </a:lnTo>
                  <a:cubicBezTo>
                    <a:pt x="5446" y="17720"/>
                    <a:pt x="6441" y="16934"/>
                    <a:pt x="7332" y="16096"/>
                  </a:cubicBezTo>
                  <a:cubicBezTo>
                    <a:pt x="8562" y="14892"/>
                    <a:pt x="9662" y="13583"/>
                    <a:pt x="10605" y="12143"/>
                  </a:cubicBezTo>
                  <a:lnTo>
                    <a:pt x="10605" y="12143"/>
                  </a:lnTo>
                  <a:cubicBezTo>
                    <a:pt x="10526" y="12692"/>
                    <a:pt x="10500" y="13269"/>
                    <a:pt x="10526" y="13818"/>
                  </a:cubicBezTo>
                  <a:cubicBezTo>
                    <a:pt x="10579" y="14237"/>
                    <a:pt x="10683" y="14682"/>
                    <a:pt x="11024" y="14892"/>
                  </a:cubicBezTo>
                  <a:cubicBezTo>
                    <a:pt x="11165" y="14977"/>
                    <a:pt x="11317" y="15011"/>
                    <a:pt x="11473" y="15011"/>
                  </a:cubicBezTo>
                  <a:cubicBezTo>
                    <a:pt x="11750" y="15011"/>
                    <a:pt x="12039" y="14904"/>
                    <a:pt x="12307" y="14787"/>
                  </a:cubicBezTo>
                  <a:cubicBezTo>
                    <a:pt x="13616" y="14159"/>
                    <a:pt x="14768" y="13216"/>
                    <a:pt x="15632" y="12064"/>
                  </a:cubicBezTo>
                  <a:lnTo>
                    <a:pt x="15632" y="12064"/>
                  </a:lnTo>
                  <a:cubicBezTo>
                    <a:pt x="15239" y="12797"/>
                    <a:pt x="14977" y="13583"/>
                    <a:pt x="14847" y="14394"/>
                  </a:cubicBezTo>
                  <a:cubicBezTo>
                    <a:pt x="14768" y="14892"/>
                    <a:pt x="14768" y="15520"/>
                    <a:pt x="15187" y="15835"/>
                  </a:cubicBezTo>
                  <a:cubicBezTo>
                    <a:pt x="15370" y="15979"/>
                    <a:pt x="15593" y="16031"/>
                    <a:pt x="15825" y="16031"/>
                  </a:cubicBezTo>
                  <a:cubicBezTo>
                    <a:pt x="16058" y="16031"/>
                    <a:pt x="16300" y="15979"/>
                    <a:pt x="16522" y="15913"/>
                  </a:cubicBezTo>
                  <a:cubicBezTo>
                    <a:pt x="19088" y="15180"/>
                    <a:pt x="21131" y="13295"/>
                    <a:pt x="23042" y="11462"/>
                  </a:cubicBezTo>
                  <a:cubicBezTo>
                    <a:pt x="24718" y="13661"/>
                    <a:pt x="26865" y="15494"/>
                    <a:pt x="29300" y="16777"/>
                  </a:cubicBezTo>
                  <a:cubicBezTo>
                    <a:pt x="29327" y="16803"/>
                    <a:pt x="29353" y="16830"/>
                    <a:pt x="29405" y="16856"/>
                  </a:cubicBezTo>
                  <a:cubicBezTo>
                    <a:pt x="29719" y="16568"/>
                    <a:pt x="30112" y="16411"/>
                    <a:pt x="30531" y="16384"/>
                  </a:cubicBezTo>
                  <a:cubicBezTo>
                    <a:pt x="30610" y="16371"/>
                    <a:pt x="30695" y="16365"/>
                    <a:pt x="30780" y="16365"/>
                  </a:cubicBezTo>
                  <a:cubicBezTo>
                    <a:pt x="30865" y="16365"/>
                    <a:pt x="30950" y="16371"/>
                    <a:pt x="31028" y="16384"/>
                  </a:cubicBezTo>
                  <a:lnTo>
                    <a:pt x="31028" y="16411"/>
                  </a:lnTo>
                  <a:cubicBezTo>
                    <a:pt x="31683" y="14682"/>
                    <a:pt x="32050" y="12876"/>
                    <a:pt x="32102" y="11043"/>
                  </a:cubicBezTo>
                  <a:cubicBezTo>
                    <a:pt x="32128" y="10493"/>
                    <a:pt x="32128" y="9917"/>
                    <a:pt x="31919" y="9393"/>
                  </a:cubicBezTo>
                  <a:cubicBezTo>
                    <a:pt x="31735" y="8870"/>
                    <a:pt x="31343" y="8398"/>
                    <a:pt x="30793" y="8267"/>
                  </a:cubicBezTo>
                  <a:cubicBezTo>
                    <a:pt x="30669" y="8232"/>
                    <a:pt x="30545" y="8216"/>
                    <a:pt x="30421" y="8216"/>
                  </a:cubicBezTo>
                  <a:cubicBezTo>
                    <a:pt x="29807" y="8216"/>
                    <a:pt x="29194" y="8604"/>
                    <a:pt x="28672" y="8974"/>
                  </a:cubicBezTo>
                  <a:cubicBezTo>
                    <a:pt x="28750" y="7351"/>
                    <a:pt x="28227" y="5754"/>
                    <a:pt x="27284" y="4418"/>
                  </a:cubicBezTo>
                  <a:cubicBezTo>
                    <a:pt x="26570" y="3399"/>
                    <a:pt x="25485" y="2479"/>
                    <a:pt x="24244" y="2479"/>
                  </a:cubicBezTo>
                  <a:cubicBezTo>
                    <a:pt x="24210" y="2479"/>
                    <a:pt x="24176" y="2479"/>
                    <a:pt x="24142" y="2481"/>
                  </a:cubicBezTo>
                  <a:cubicBezTo>
                    <a:pt x="23042" y="2533"/>
                    <a:pt x="22100" y="3292"/>
                    <a:pt x="21262" y="4025"/>
                  </a:cubicBezTo>
                  <a:cubicBezTo>
                    <a:pt x="20555" y="2533"/>
                    <a:pt x="19350" y="1302"/>
                    <a:pt x="17884" y="569"/>
                  </a:cubicBezTo>
                  <a:cubicBezTo>
                    <a:pt x="17205" y="223"/>
                    <a:pt x="16416" y="1"/>
                    <a:pt x="156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37"/>
            <p:cNvSpPr/>
            <p:nvPr/>
          </p:nvSpPr>
          <p:spPr>
            <a:xfrm>
              <a:off x="5646500" y="3754350"/>
              <a:ext cx="45850" cy="390450"/>
            </a:xfrm>
            <a:custGeom>
              <a:avLst/>
              <a:gdLst/>
              <a:ahLst/>
              <a:cxnLst/>
              <a:rect l="l" t="t" r="r" b="b"/>
              <a:pathLst>
                <a:path w="1834" h="15618" extrusionOk="0">
                  <a:moveTo>
                    <a:pt x="108" y="1"/>
                  </a:moveTo>
                  <a:cubicBezTo>
                    <a:pt x="90" y="1"/>
                    <a:pt x="71" y="19"/>
                    <a:pt x="53" y="38"/>
                  </a:cubicBezTo>
                  <a:cubicBezTo>
                    <a:pt x="26" y="64"/>
                    <a:pt x="0" y="90"/>
                    <a:pt x="26" y="142"/>
                  </a:cubicBezTo>
                  <a:lnTo>
                    <a:pt x="1597" y="15486"/>
                  </a:lnTo>
                  <a:cubicBezTo>
                    <a:pt x="1597" y="15539"/>
                    <a:pt x="1650" y="15591"/>
                    <a:pt x="1702" y="15591"/>
                  </a:cubicBezTo>
                  <a:lnTo>
                    <a:pt x="1702" y="15617"/>
                  </a:lnTo>
                  <a:lnTo>
                    <a:pt x="1728" y="15617"/>
                  </a:lnTo>
                  <a:cubicBezTo>
                    <a:pt x="1755" y="15617"/>
                    <a:pt x="1781" y="15591"/>
                    <a:pt x="1807" y="15565"/>
                  </a:cubicBezTo>
                  <a:cubicBezTo>
                    <a:pt x="1833" y="15539"/>
                    <a:pt x="1833" y="15513"/>
                    <a:pt x="1833" y="15460"/>
                  </a:cubicBezTo>
                  <a:lnTo>
                    <a:pt x="262" y="116"/>
                  </a:lnTo>
                  <a:cubicBezTo>
                    <a:pt x="262" y="64"/>
                    <a:pt x="210" y="12"/>
                    <a:pt x="131" y="12"/>
                  </a:cubicBezTo>
                  <a:cubicBezTo>
                    <a:pt x="124" y="4"/>
                    <a:pt x="116" y="1"/>
                    <a:pt x="1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37"/>
            <p:cNvSpPr/>
            <p:nvPr/>
          </p:nvSpPr>
          <p:spPr>
            <a:xfrm>
              <a:off x="5280575" y="2884025"/>
              <a:ext cx="219975" cy="178100"/>
            </a:xfrm>
            <a:custGeom>
              <a:avLst/>
              <a:gdLst/>
              <a:ahLst/>
              <a:cxnLst/>
              <a:rect l="l" t="t" r="r" b="b"/>
              <a:pathLst>
                <a:path w="8799" h="7124" extrusionOk="0">
                  <a:moveTo>
                    <a:pt x="6176" y="1"/>
                  </a:moveTo>
                  <a:cubicBezTo>
                    <a:pt x="5654" y="1"/>
                    <a:pt x="5143" y="170"/>
                    <a:pt x="4740" y="523"/>
                  </a:cubicBezTo>
                  <a:cubicBezTo>
                    <a:pt x="4687" y="549"/>
                    <a:pt x="4635" y="602"/>
                    <a:pt x="4582" y="628"/>
                  </a:cubicBezTo>
                  <a:cubicBezTo>
                    <a:pt x="3980" y="1230"/>
                    <a:pt x="3247" y="1701"/>
                    <a:pt x="2409" y="1859"/>
                  </a:cubicBezTo>
                  <a:cubicBezTo>
                    <a:pt x="2331" y="1859"/>
                    <a:pt x="2278" y="1885"/>
                    <a:pt x="2200" y="1885"/>
                  </a:cubicBezTo>
                  <a:cubicBezTo>
                    <a:pt x="1257" y="2120"/>
                    <a:pt x="393" y="2827"/>
                    <a:pt x="183" y="3770"/>
                  </a:cubicBezTo>
                  <a:cubicBezTo>
                    <a:pt x="0" y="4582"/>
                    <a:pt x="367" y="5446"/>
                    <a:pt x="943" y="6048"/>
                  </a:cubicBezTo>
                  <a:cubicBezTo>
                    <a:pt x="1074" y="6205"/>
                    <a:pt x="1231" y="6310"/>
                    <a:pt x="1414" y="6441"/>
                  </a:cubicBezTo>
                  <a:cubicBezTo>
                    <a:pt x="2016" y="6860"/>
                    <a:pt x="2802" y="7069"/>
                    <a:pt x="3561" y="7122"/>
                  </a:cubicBezTo>
                  <a:cubicBezTo>
                    <a:pt x="3611" y="7123"/>
                    <a:pt x="3661" y="7124"/>
                    <a:pt x="3710" y="7124"/>
                  </a:cubicBezTo>
                  <a:cubicBezTo>
                    <a:pt x="5486" y="7124"/>
                    <a:pt x="7121" y="6217"/>
                    <a:pt x="8013" y="4765"/>
                  </a:cubicBezTo>
                  <a:cubicBezTo>
                    <a:pt x="8091" y="4660"/>
                    <a:pt x="8144" y="4556"/>
                    <a:pt x="8196" y="4451"/>
                  </a:cubicBezTo>
                  <a:cubicBezTo>
                    <a:pt x="8589" y="3691"/>
                    <a:pt x="8798" y="2749"/>
                    <a:pt x="8589" y="1885"/>
                  </a:cubicBezTo>
                  <a:cubicBezTo>
                    <a:pt x="8405" y="1099"/>
                    <a:pt x="7829" y="445"/>
                    <a:pt x="7044" y="157"/>
                  </a:cubicBezTo>
                  <a:cubicBezTo>
                    <a:pt x="6762" y="53"/>
                    <a:pt x="6468" y="1"/>
                    <a:pt x="61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37"/>
            <p:cNvSpPr/>
            <p:nvPr/>
          </p:nvSpPr>
          <p:spPr>
            <a:xfrm>
              <a:off x="5315925" y="2975950"/>
              <a:ext cx="164975" cy="86175"/>
            </a:xfrm>
            <a:custGeom>
              <a:avLst/>
              <a:gdLst/>
              <a:ahLst/>
              <a:cxnLst/>
              <a:rect l="l" t="t" r="r" b="b"/>
              <a:pathLst>
                <a:path w="6599" h="3447" extrusionOk="0">
                  <a:moveTo>
                    <a:pt x="4228" y="1"/>
                  </a:moveTo>
                  <a:cubicBezTo>
                    <a:pt x="3483" y="1"/>
                    <a:pt x="2726" y="215"/>
                    <a:pt x="2095" y="538"/>
                  </a:cubicBezTo>
                  <a:cubicBezTo>
                    <a:pt x="1178" y="1036"/>
                    <a:pt x="419" y="1821"/>
                    <a:pt x="0" y="2764"/>
                  </a:cubicBezTo>
                  <a:cubicBezTo>
                    <a:pt x="602" y="3183"/>
                    <a:pt x="1388" y="3392"/>
                    <a:pt x="2147" y="3445"/>
                  </a:cubicBezTo>
                  <a:cubicBezTo>
                    <a:pt x="2197" y="3446"/>
                    <a:pt x="2247" y="3447"/>
                    <a:pt x="2296" y="3447"/>
                  </a:cubicBezTo>
                  <a:cubicBezTo>
                    <a:pt x="4072" y="3447"/>
                    <a:pt x="5707" y="2540"/>
                    <a:pt x="6599" y="1088"/>
                  </a:cubicBezTo>
                  <a:cubicBezTo>
                    <a:pt x="6363" y="774"/>
                    <a:pt x="6075" y="538"/>
                    <a:pt x="5735" y="355"/>
                  </a:cubicBezTo>
                  <a:cubicBezTo>
                    <a:pt x="5270" y="106"/>
                    <a:pt x="4752" y="1"/>
                    <a:pt x="42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37"/>
            <p:cNvSpPr/>
            <p:nvPr/>
          </p:nvSpPr>
          <p:spPr>
            <a:xfrm>
              <a:off x="5289725" y="2803475"/>
              <a:ext cx="47825" cy="93650"/>
            </a:xfrm>
            <a:custGeom>
              <a:avLst/>
              <a:gdLst/>
              <a:ahLst/>
              <a:cxnLst/>
              <a:rect l="l" t="t" r="r" b="b"/>
              <a:pathLst>
                <a:path w="1913" h="3746" fill="none" extrusionOk="0">
                  <a:moveTo>
                    <a:pt x="1912" y="3483"/>
                  </a:moveTo>
                  <a:cubicBezTo>
                    <a:pt x="1153" y="3745"/>
                    <a:pt x="394" y="3483"/>
                    <a:pt x="210" y="2881"/>
                  </a:cubicBezTo>
                  <a:cubicBezTo>
                    <a:pt x="1" y="2253"/>
                    <a:pt x="446" y="1546"/>
                    <a:pt x="1205" y="1284"/>
                  </a:cubicBezTo>
                  <a:lnTo>
                    <a:pt x="1022" y="1"/>
                  </a:lnTo>
                </a:path>
              </a:pathLst>
            </a:custGeom>
            <a:solidFill>
              <a:schemeClr val="dk1"/>
            </a:solidFill>
            <a:ln w="5900" cap="rnd" cmpd="sng">
              <a:solidFill>
                <a:srgbClr val="0304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2" name="Rectangle 161">
            <a:extLst>
              <a:ext uri="{FF2B5EF4-FFF2-40B4-BE49-F238E27FC236}">
                <a16:creationId xmlns:a16="http://schemas.microsoft.com/office/drawing/2014/main" id="{229C0F11-ABCA-4699-9DA6-EA28B86180DC}"/>
              </a:ext>
            </a:extLst>
          </p:cNvPr>
          <p:cNvSpPr/>
          <p:nvPr/>
        </p:nvSpPr>
        <p:spPr>
          <a:xfrm>
            <a:off x="437512" y="592101"/>
            <a:ext cx="351790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dirty="0">
                <a:ln w="0"/>
                <a:effectLst>
                  <a:outerShdw blurRad="38100" dist="19050" dir="2700000" algn="tl" rotWithShape="0">
                    <a:srgbClr val="372D31">
                      <a:alpha val="40000"/>
                    </a:srgbClr>
                  </a:outerShdw>
                </a:effectLst>
                <a:latin typeface="Arial" charset="0"/>
              </a:rPr>
              <a:t>PHÒNG GIÁO DỤC VÀ ĐÀO TẠO QUẬN LONG BIÊN</a:t>
            </a:r>
          </a:p>
        </p:txBody>
      </p: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09760FA4-EC92-4C64-A414-96E964DBB760}"/>
              </a:ext>
            </a:extLst>
          </p:cNvPr>
          <p:cNvGrpSpPr/>
          <p:nvPr/>
        </p:nvGrpSpPr>
        <p:grpSpPr>
          <a:xfrm>
            <a:off x="5753328" y="207083"/>
            <a:ext cx="2275353" cy="1079650"/>
            <a:chOff x="5677894" y="46158"/>
            <a:chExt cx="2275353" cy="1079650"/>
          </a:xfrm>
        </p:grpSpPr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36A0DBFD-2DD8-4AA2-B255-881092B09272}"/>
                </a:ext>
              </a:extLst>
            </p:cNvPr>
            <p:cNvSpPr/>
            <p:nvPr/>
          </p:nvSpPr>
          <p:spPr>
            <a:xfrm>
              <a:off x="5677894" y="602588"/>
              <a:ext cx="2275353" cy="52322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b="1" dirty="0">
                  <a:ln w="10541" cmpd="sng">
                    <a:solidFill>
                      <a:srgbClr val="BBE0E3">
                        <a:shade val="88000"/>
                        <a:satMod val="110000"/>
                      </a:srgbClr>
                    </a:solidFill>
                    <a:prstDash val="solid"/>
                  </a:ln>
                  <a:solidFill>
                    <a:srgbClr val="EFEFEF">
                      <a:lumMod val="75000"/>
                    </a:srgbClr>
                  </a:solidFill>
                  <a:latin typeface="Arial" charset="0"/>
                </a:rPr>
                <a:t>TRƯỜNG MẦM NON NGỌC THỤY</a:t>
              </a:r>
            </a:p>
          </p:txBody>
        </p:sp>
        <p:pic>
          <p:nvPicPr>
            <p:cNvPr id="165" name="Picture 1">
              <a:extLst>
                <a:ext uri="{FF2B5EF4-FFF2-40B4-BE49-F238E27FC236}">
                  <a16:creationId xmlns:a16="http://schemas.microsoft.com/office/drawing/2014/main" id="{74140AC6-7E9E-47C2-A57B-D6C98D9A52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0295" y="46158"/>
              <a:ext cx="590550" cy="592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7" name="Google Shape;1084;p39">
            <a:extLst>
              <a:ext uri="{FF2B5EF4-FFF2-40B4-BE49-F238E27FC236}">
                <a16:creationId xmlns:a16="http://schemas.microsoft.com/office/drawing/2014/main" id="{C91E7A5C-E329-479F-A926-8DF5545D2F37}"/>
              </a:ext>
            </a:extLst>
          </p:cNvPr>
          <p:cNvSpPr txBox="1">
            <a:spLocks/>
          </p:cNvSpPr>
          <p:nvPr/>
        </p:nvSpPr>
        <p:spPr>
          <a:xfrm>
            <a:off x="1851346" y="1008165"/>
            <a:ext cx="5322300" cy="24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Lilita One"/>
              <a:buNone/>
              <a:defRPr sz="50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2D31"/>
              </a:buClr>
              <a:buSzPts val="5200"/>
              <a:buFont typeface="Lilita One"/>
              <a:buNone/>
              <a:tabLst/>
              <a:defRPr/>
            </a:pPr>
            <a:r>
              <a:rPr kumimoji="0" lang="vi-VN" sz="5000" b="0" i="0" u="none" strike="noStrike" kern="0" cap="none" spc="0" normalizeH="0" baseline="0" noProof="0" dirty="0">
                <a:ln>
                  <a:noFill/>
                </a:ln>
                <a:solidFill>
                  <a:srgbClr val="372D31"/>
                </a:solidFill>
                <a:effectLst/>
                <a:uLnTx/>
                <a:uFillTx/>
                <a:latin typeface="Adobe Hebrew" panose="02040503050201020203" pitchFamily="18" charset="-79"/>
                <a:cs typeface="Adobe Hebrew" panose="02040503050201020203" pitchFamily="18" charset="-79"/>
                <a:sym typeface="Lilita One"/>
              </a:rPr>
              <a:t>TẬP TÔ CHỮ:</a:t>
            </a:r>
            <a:br>
              <a:rPr kumimoji="0" lang="vi-VN" sz="5000" b="0" i="0" u="none" strike="noStrike" kern="0" cap="none" spc="0" normalizeH="0" baseline="0" noProof="0" dirty="0">
                <a:ln>
                  <a:noFill/>
                </a:ln>
                <a:solidFill>
                  <a:srgbClr val="372D31"/>
                </a:solidFill>
                <a:effectLst/>
                <a:uLnTx/>
                <a:uFillTx/>
                <a:latin typeface="Adobe Hebrew" panose="02040503050201020203" pitchFamily="18" charset="-79"/>
                <a:cs typeface="Adobe Hebrew" panose="02040503050201020203" pitchFamily="18" charset="-79"/>
                <a:sym typeface="Lilita One"/>
              </a:rPr>
            </a:br>
            <a:r>
              <a:rPr lang="en-US" sz="8000" dirty="0">
                <a:solidFill>
                  <a:srgbClr val="9658F3">
                    <a:lumMod val="40000"/>
                    <a:lumOff val="60000"/>
                  </a:srgbClr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P</a:t>
            </a:r>
            <a:r>
              <a:rPr kumimoji="0" lang="en-US" sz="8000" b="0" i="0" u="none" strike="noStrike" kern="0" cap="none" spc="0" normalizeH="0" baseline="0" noProof="0" dirty="0">
                <a:ln>
                  <a:noFill/>
                </a:ln>
                <a:solidFill>
                  <a:srgbClr val="8FDDEF">
                    <a:lumMod val="50000"/>
                  </a:srgbClr>
                </a:solidFill>
                <a:effectLst/>
                <a:uLnTx/>
                <a:uFillTx/>
                <a:latin typeface="Adobe Hebrew" panose="02040503050201020203" pitchFamily="18" charset="-79"/>
                <a:cs typeface="Adobe Hebrew" panose="02040503050201020203" pitchFamily="18" charset="-79"/>
                <a:sym typeface="Lilita One"/>
              </a:rPr>
              <a:t>,</a:t>
            </a:r>
            <a:r>
              <a:rPr lang="en-US" sz="8000" dirty="0">
                <a:solidFill>
                  <a:srgbClr val="26E288">
                    <a:lumMod val="60000"/>
                    <a:lumOff val="40000"/>
                  </a:srgbClr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Q</a:t>
            </a:r>
            <a:endParaRPr kumimoji="0" lang="vi-VN" sz="8000" b="0" i="0" u="none" strike="noStrike" kern="0" cap="none" spc="0" normalizeH="0" baseline="0" noProof="0" dirty="0">
              <a:ln>
                <a:noFill/>
              </a:ln>
              <a:solidFill>
                <a:srgbClr val="FC595D">
                  <a:lumMod val="60000"/>
                  <a:lumOff val="40000"/>
                </a:srgbClr>
              </a:solidFill>
              <a:effectLst/>
              <a:uLnTx/>
              <a:uFillTx/>
              <a:latin typeface="Lilita One"/>
              <a:cs typeface="Lilita One"/>
              <a:sym typeface="Lilita One"/>
            </a:endParaRPr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2772916F-BD41-435F-87A7-7435454B20BC}"/>
              </a:ext>
            </a:extLst>
          </p:cNvPr>
          <p:cNvSpPr/>
          <p:nvPr/>
        </p:nvSpPr>
        <p:spPr>
          <a:xfrm>
            <a:off x="2186754" y="3164508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 err="1">
                <a:ln w="10541" cmpd="sng">
                  <a:solidFill>
                    <a:srgbClr val="EFEFEF">
                      <a:lumMod val="10000"/>
                    </a:srgbClr>
                  </a:solidFill>
                  <a:prstDash val="solid"/>
                </a:ln>
                <a:solidFill>
                  <a:srgbClr val="8FDDEF">
                    <a:lumMod val="75000"/>
                  </a:srgbClr>
                </a:solidFill>
                <a:latin typeface="Arial" charset="0"/>
              </a:rPr>
              <a:t>Mẫu</a:t>
            </a:r>
            <a:r>
              <a:rPr lang="en-US" sz="2000" b="1" dirty="0">
                <a:ln w="10541" cmpd="sng">
                  <a:solidFill>
                    <a:srgbClr val="EFEFEF">
                      <a:lumMod val="10000"/>
                    </a:srgbClr>
                  </a:solidFill>
                  <a:prstDash val="solid"/>
                </a:ln>
                <a:solidFill>
                  <a:srgbClr val="8FDDEF">
                    <a:lumMod val="75000"/>
                  </a:srgbClr>
                </a:solidFill>
                <a:latin typeface="Arial" charset="0"/>
              </a:rPr>
              <a:t> </a:t>
            </a:r>
            <a:r>
              <a:rPr lang="en-US" sz="2000" b="1" dirty="0" err="1">
                <a:ln w="10541" cmpd="sng">
                  <a:solidFill>
                    <a:srgbClr val="EFEFEF">
                      <a:lumMod val="10000"/>
                    </a:srgbClr>
                  </a:solidFill>
                  <a:prstDash val="solid"/>
                </a:ln>
                <a:solidFill>
                  <a:srgbClr val="8FDDEF">
                    <a:lumMod val="75000"/>
                  </a:srgbClr>
                </a:solidFill>
                <a:latin typeface="Arial" charset="0"/>
              </a:rPr>
              <a:t>giáo</a:t>
            </a:r>
            <a:r>
              <a:rPr lang="en-US" sz="2000" b="1" dirty="0">
                <a:ln w="10541" cmpd="sng">
                  <a:solidFill>
                    <a:srgbClr val="EFEFEF">
                      <a:lumMod val="10000"/>
                    </a:srgbClr>
                  </a:solidFill>
                  <a:prstDash val="solid"/>
                </a:ln>
                <a:solidFill>
                  <a:srgbClr val="8FDDEF">
                    <a:lumMod val="75000"/>
                  </a:srgbClr>
                </a:solidFill>
                <a:latin typeface="Arial" charset="0"/>
              </a:rPr>
              <a:t> </a:t>
            </a:r>
            <a:r>
              <a:rPr lang="en-US" sz="2000" b="1" dirty="0" err="1">
                <a:ln w="10541" cmpd="sng">
                  <a:solidFill>
                    <a:srgbClr val="EFEFEF">
                      <a:lumMod val="10000"/>
                    </a:srgbClr>
                  </a:solidFill>
                  <a:prstDash val="solid"/>
                </a:ln>
                <a:solidFill>
                  <a:srgbClr val="8FDDEF">
                    <a:lumMod val="75000"/>
                  </a:srgbClr>
                </a:solidFill>
                <a:latin typeface="Arial" charset="0"/>
              </a:rPr>
              <a:t>lớn</a:t>
            </a:r>
            <a:r>
              <a:rPr lang="en-US" sz="2000" b="1" dirty="0">
                <a:ln w="10541" cmpd="sng">
                  <a:solidFill>
                    <a:srgbClr val="EFEFEF">
                      <a:lumMod val="10000"/>
                    </a:srgbClr>
                  </a:solidFill>
                  <a:prstDash val="solid"/>
                </a:ln>
                <a:solidFill>
                  <a:srgbClr val="8FDDEF">
                    <a:lumMod val="75000"/>
                  </a:srgbClr>
                </a:solidFill>
                <a:latin typeface="Arial" charset="0"/>
              </a:rPr>
              <a:t> </a:t>
            </a:r>
            <a:r>
              <a:rPr lang="en-US" sz="2000" b="1" dirty="0">
                <a:ln w="10541" cmpd="sng">
                  <a:solidFill>
                    <a:srgbClr val="EFEFEF">
                      <a:lumMod val="10000"/>
                    </a:srgbClr>
                  </a:solidFill>
                  <a:prstDash val="solid"/>
                </a:ln>
                <a:solidFill>
                  <a:srgbClr val="F198C5">
                    <a:lumMod val="60000"/>
                    <a:lumOff val="40000"/>
                  </a:srgbClr>
                </a:solidFill>
                <a:latin typeface="Arial" charset="0"/>
              </a:rPr>
              <a:t>A5</a:t>
            </a:r>
          </a:p>
          <a:p>
            <a:pPr algn="ctr">
              <a:defRPr/>
            </a:pPr>
            <a:r>
              <a:rPr lang="en-US" sz="2000" b="1" dirty="0" err="1">
                <a:ln w="10541" cmpd="sng">
                  <a:solidFill>
                    <a:srgbClr val="EFEFEF">
                      <a:lumMod val="10000"/>
                    </a:srgbClr>
                  </a:solidFill>
                  <a:prstDash val="solid"/>
                </a:ln>
                <a:solidFill>
                  <a:srgbClr val="DDB2D5">
                    <a:lumMod val="75000"/>
                  </a:srgbClr>
                </a:solidFill>
                <a:latin typeface="Arial" charset="0"/>
              </a:rPr>
              <a:t>Năm</a:t>
            </a:r>
            <a:r>
              <a:rPr lang="en-US" sz="2000" b="1" dirty="0">
                <a:ln w="10541" cmpd="sng">
                  <a:solidFill>
                    <a:srgbClr val="EFEFEF">
                      <a:lumMod val="10000"/>
                    </a:srgbClr>
                  </a:solidFill>
                  <a:prstDash val="solid"/>
                </a:ln>
                <a:solidFill>
                  <a:srgbClr val="DDB2D5">
                    <a:lumMod val="75000"/>
                  </a:srgbClr>
                </a:solidFill>
                <a:latin typeface="Arial" charset="0"/>
              </a:rPr>
              <a:t> </a:t>
            </a:r>
            <a:r>
              <a:rPr lang="en-US" sz="2000" b="1" dirty="0" err="1">
                <a:ln w="10541" cmpd="sng">
                  <a:solidFill>
                    <a:srgbClr val="EFEFEF">
                      <a:lumMod val="10000"/>
                    </a:srgbClr>
                  </a:solidFill>
                  <a:prstDash val="solid"/>
                </a:ln>
                <a:solidFill>
                  <a:srgbClr val="DDB2D5">
                    <a:lumMod val="75000"/>
                  </a:srgbClr>
                </a:solidFill>
                <a:latin typeface="Arial" charset="0"/>
              </a:rPr>
              <a:t>học</a:t>
            </a:r>
            <a:r>
              <a:rPr lang="en-US" sz="2000" b="1" dirty="0">
                <a:ln w="10541" cmpd="sng">
                  <a:solidFill>
                    <a:srgbClr val="EFEFEF">
                      <a:lumMod val="10000"/>
                    </a:srgbClr>
                  </a:solidFill>
                  <a:prstDash val="solid"/>
                </a:ln>
                <a:solidFill>
                  <a:srgbClr val="DDB2D5">
                    <a:lumMod val="75000"/>
                  </a:srgbClr>
                </a:solidFill>
                <a:latin typeface="Arial" charset="0"/>
              </a:rPr>
              <a:t> </a:t>
            </a:r>
            <a:r>
              <a:rPr lang="en-US" sz="2000" b="1" dirty="0">
                <a:ln w="10541" cmpd="sng">
                  <a:solidFill>
                    <a:srgbClr val="EFEFEF">
                      <a:lumMod val="10000"/>
                    </a:srgbClr>
                  </a:solidFill>
                  <a:prstDash val="solid"/>
                </a:ln>
                <a:solidFill>
                  <a:srgbClr val="8FDDEF">
                    <a:lumMod val="60000"/>
                    <a:lumOff val="40000"/>
                  </a:srgbClr>
                </a:solidFill>
                <a:latin typeface="Arial" charset="0"/>
              </a:rPr>
              <a:t>2022-2023</a:t>
            </a:r>
          </a:p>
          <a:p>
            <a:pPr algn="ctr">
              <a:defRPr/>
            </a:pPr>
            <a:r>
              <a:rPr lang="en-US" sz="2000" b="1" dirty="0" err="1">
                <a:ln w="10541" cmpd="sng">
                  <a:solidFill>
                    <a:srgbClr val="EFEFEF">
                      <a:lumMod val="10000"/>
                    </a:srgbClr>
                  </a:solidFill>
                  <a:prstDash val="solid"/>
                </a:ln>
                <a:solidFill>
                  <a:srgbClr val="FFFDF5">
                    <a:lumMod val="50000"/>
                  </a:srgbClr>
                </a:solidFill>
                <a:latin typeface="Arial" charset="0"/>
              </a:rPr>
              <a:t>Thời</a:t>
            </a:r>
            <a:r>
              <a:rPr lang="en-US" sz="2000" b="1" dirty="0">
                <a:ln w="10541" cmpd="sng">
                  <a:solidFill>
                    <a:srgbClr val="EFEFEF">
                      <a:lumMod val="10000"/>
                    </a:srgbClr>
                  </a:solidFill>
                  <a:prstDash val="solid"/>
                </a:ln>
                <a:solidFill>
                  <a:srgbClr val="FFFDF5">
                    <a:lumMod val="50000"/>
                  </a:srgbClr>
                </a:solidFill>
                <a:latin typeface="Arial" charset="0"/>
              </a:rPr>
              <a:t> </a:t>
            </a:r>
            <a:r>
              <a:rPr lang="en-US" sz="2000" b="1" dirty="0" err="1">
                <a:ln w="10541" cmpd="sng">
                  <a:solidFill>
                    <a:srgbClr val="EFEFEF">
                      <a:lumMod val="10000"/>
                    </a:srgbClr>
                  </a:solidFill>
                  <a:prstDash val="solid"/>
                </a:ln>
                <a:solidFill>
                  <a:srgbClr val="FFFDF5">
                    <a:lumMod val="50000"/>
                  </a:srgbClr>
                </a:solidFill>
                <a:latin typeface="Arial" charset="0"/>
              </a:rPr>
              <a:t>gian</a:t>
            </a:r>
            <a:r>
              <a:rPr lang="en-US" sz="2000" b="1" dirty="0">
                <a:ln w="10541" cmpd="sng">
                  <a:solidFill>
                    <a:srgbClr val="EFEFEF">
                      <a:lumMod val="10000"/>
                    </a:srgbClr>
                  </a:solidFill>
                  <a:prstDash val="solid"/>
                </a:ln>
                <a:solidFill>
                  <a:srgbClr val="FFFDF5">
                    <a:lumMod val="50000"/>
                  </a:srgbClr>
                </a:solidFill>
                <a:latin typeface="Arial" charset="0"/>
              </a:rPr>
              <a:t>: </a:t>
            </a:r>
            <a:r>
              <a:rPr lang="en-US" sz="2000" b="1" dirty="0">
                <a:ln w="10541" cmpd="sng">
                  <a:solidFill>
                    <a:srgbClr val="EFEFEF">
                      <a:lumMod val="10000"/>
                    </a:srgbClr>
                  </a:solidFill>
                  <a:prstDash val="solid"/>
                </a:ln>
                <a:solidFill>
                  <a:srgbClr val="372D31">
                    <a:lumMod val="75000"/>
                    <a:lumOff val="25000"/>
                  </a:srgbClr>
                </a:solidFill>
                <a:latin typeface="Arial" charset="0"/>
              </a:rPr>
              <a:t>25- 30 </a:t>
            </a:r>
            <a:r>
              <a:rPr lang="en-US" sz="2000" b="1" dirty="0" err="1">
                <a:ln w="10541" cmpd="sng">
                  <a:solidFill>
                    <a:srgbClr val="EFEFEF">
                      <a:lumMod val="10000"/>
                    </a:srgbClr>
                  </a:solidFill>
                  <a:prstDash val="solid"/>
                </a:ln>
                <a:solidFill>
                  <a:srgbClr val="372D31">
                    <a:lumMod val="75000"/>
                    <a:lumOff val="25000"/>
                  </a:srgbClr>
                </a:solidFill>
                <a:latin typeface="Arial" charset="0"/>
              </a:rPr>
              <a:t>phút</a:t>
            </a:r>
            <a:endParaRPr lang="en-US" sz="2000" b="1" dirty="0">
              <a:ln w="10541" cmpd="sng">
                <a:solidFill>
                  <a:srgbClr val="EFEFEF">
                    <a:lumMod val="10000"/>
                  </a:srgbClr>
                </a:solidFill>
                <a:prstDash val="solid"/>
              </a:ln>
              <a:solidFill>
                <a:srgbClr val="372D31">
                  <a:lumMod val="75000"/>
                  <a:lumOff val="25000"/>
                </a:srgbClr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" grpId="0"/>
      <p:bldP spid="16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3" name="Google Shape;2213;p73"/>
          <p:cNvSpPr txBox="1">
            <a:spLocks noGrp="1"/>
          </p:cNvSpPr>
          <p:nvPr>
            <p:ph type="title"/>
          </p:nvPr>
        </p:nvSpPr>
        <p:spPr>
          <a:xfrm>
            <a:off x="713100" y="1139475"/>
            <a:ext cx="3434700" cy="87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</a:t>
            </a:r>
            <a:r>
              <a:rPr lang="en-US" dirty="0"/>
              <a:t>ẠM BIỆT </a:t>
            </a:r>
            <a:endParaRPr dirty="0"/>
          </a:p>
        </p:txBody>
      </p:sp>
      <p:sp>
        <p:nvSpPr>
          <p:cNvPr id="2214" name="Google Shape;2214;p73"/>
          <p:cNvSpPr txBox="1">
            <a:spLocks noGrp="1"/>
          </p:cNvSpPr>
          <p:nvPr>
            <p:ph type="subTitle" idx="1"/>
          </p:nvPr>
        </p:nvSpPr>
        <p:spPr>
          <a:xfrm>
            <a:off x="627309" y="1971489"/>
            <a:ext cx="3879777" cy="140578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buClr>
                <a:srgbClr val="FFFDF5"/>
              </a:buClr>
              <a:buSzPts val="1100"/>
            </a:pPr>
            <a:r>
              <a:rPr lang="en-US" altLang="en-US" dirty="0">
                <a:solidFill>
                  <a:srgbClr val="EB8891"/>
                </a:solidFill>
                <a:latin typeface="Patrick Hand" charset="0"/>
                <a:cs typeface="Patrick Hand" charset="0"/>
                <a:sym typeface="Patrick Hand" charset="0"/>
              </a:rPr>
              <a:t>HẸN CÁC CON VÀO BÀI HỌC LẦN SAU!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 dirty="0"/>
          </a:p>
        </p:txBody>
      </p:sp>
      <p:grpSp>
        <p:nvGrpSpPr>
          <p:cNvPr id="2217" name="Google Shape;2217;p73"/>
          <p:cNvGrpSpPr/>
          <p:nvPr/>
        </p:nvGrpSpPr>
        <p:grpSpPr>
          <a:xfrm rot="-1497629">
            <a:off x="6927486" y="3002521"/>
            <a:ext cx="1389986" cy="450744"/>
            <a:chOff x="-1760999" y="1531077"/>
            <a:chExt cx="829653" cy="268989"/>
          </a:xfrm>
        </p:grpSpPr>
        <p:sp>
          <p:nvSpPr>
            <p:cNvPr id="2218" name="Google Shape;2218;p73"/>
            <p:cNvSpPr/>
            <p:nvPr/>
          </p:nvSpPr>
          <p:spPr>
            <a:xfrm>
              <a:off x="-1760999" y="1534327"/>
              <a:ext cx="592411" cy="265739"/>
            </a:xfrm>
            <a:custGeom>
              <a:avLst/>
              <a:gdLst/>
              <a:ahLst/>
              <a:cxnLst/>
              <a:rect l="l" t="t" r="r" b="b"/>
              <a:pathLst>
                <a:path w="8021" h="3598" extrusionOk="0">
                  <a:moveTo>
                    <a:pt x="7851" y="1"/>
                  </a:moveTo>
                  <a:lnTo>
                    <a:pt x="955" y="367"/>
                  </a:lnTo>
                  <a:cubicBezTo>
                    <a:pt x="420" y="393"/>
                    <a:pt x="1" y="848"/>
                    <a:pt x="36" y="1384"/>
                  </a:cubicBezTo>
                  <a:lnTo>
                    <a:pt x="99" y="2677"/>
                  </a:lnTo>
                  <a:cubicBezTo>
                    <a:pt x="125" y="3196"/>
                    <a:pt x="561" y="3597"/>
                    <a:pt x="1075" y="3597"/>
                  </a:cubicBezTo>
                  <a:cubicBezTo>
                    <a:pt x="1092" y="3597"/>
                    <a:pt x="1108" y="3597"/>
                    <a:pt x="1125" y="3596"/>
                  </a:cubicBezTo>
                  <a:lnTo>
                    <a:pt x="8021" y="3239"/>
                  </a:lnTo>
                  <a:lnTo>
                    <a:pt x="7851" y="1"/>
                  </a:lnTo>
                  <a:close/>
                </a:path>
              </a:pathLst>
            </a:custGeom>
            <a:solidFill>
              <a:srgbClr val="FDEE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9" name="Google Shape;2219;p73"/>
            <p:cNvSpPr/>
            <p:nvPr/>
          </p:nvSpPr>
          <p:spPr>
            <a:xfrm>
              <a:off x="-1198269" y="1531077"/>
              <a:ext cx="98895" cy="243213"/>
            </a:xfrm>
            <a:custGeom>
              <a:avLst/>
              <a:gdLst/>
              <a:ahLst/>
              <a:cxnLst/>
              <a:rect l="l" t="t" r="r" b="b"/>
              <a:pathLst>
                <a:path w="1339" h="3293" extrusionOk="0">
                  <a:moveTo>
                    <a:pt x="1169" y="0"/>
                  </a:moveTo>
                  <a:lnTo>
                    <a:pt x="0" y="63"/>
                  </a:lnTo>
                  <a:lnTo>
                    <a:pt x="170" y="3292"/>
                  </a:lnTo>
                  <a:lnTo>
                    <a:pt x="1338" y="3230"/>
                  </a:lnTo>
                  <a:lnTo>
                    <a:pt x="116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0" name="Google Shape;2220;p73"/>
            <p:cNvSpPr/>
            <p:nvPr/>
          </p:nvSpPr>
          <p:spPr>
            <a:xfrm>
              <a:off x="-1698367" y="1600799"/>
              <a:ext cx="376230" cy="141289"/>
            </a:xfrm>
            <a:custGeom>
              <a:avLst/>
              <a:gdLst/>
              <a:ahLst/>
              <a:cxnLst/>
              <a:rect l="l" t="t" r="r" b="b"/>
              <a:pathLst>
                <a:path w="5094" h="1913" extrusionOk="0">
                  <a:moveTo>
                    <a:pt x="4339" y="0"/>
                  </a:moveTo>
                  <a:cubicBezTo>
                    <a:pt x="4323" y="0"/>
                    <a:pt x="4307" y="1"/>
                    <a:pt x="4291" y="2"/>
                  </a:cubicBezTo>
                  <a:lnTo>
                    <a:pt x="714" y="189"/>
                  </a:lnTo>
                  <a:cubicBezTo>
                    <a:pt x="303" y="207"/>
                    <a:pt x="0" y="555"/>
                    <a:pt x="18" y="956"/>
                  </a:cubicBezTo>
                  <a:lnTo>
                    <a:pt x="36" y="1224"/>
                  </a:lnTo>
                  <a:cubicBezTo>
                    <a:pt x="53" y="1609"/>
                    <a:pt x="374" y="1913"/>
                    <a:pt x="755" y="1913"/>
                  </a:cubicBezTo>
                  <a:cubicBezTo>
                    <a:pt x="771" y="1913"/>
                    <a:pt x="787" y="1912"/>
                    <a:pt x="803" y="1911"/>
                  </a:cubicBezTo>
                  <a:lnTo>
                    <a:pt x="4380" y="1724"/>
                  </a:lnTo>
                  <a:cubicBezTo>
                    <a:pt x="4782" y="1706"/>
                    <a:pt x="5094" y="1367"/>
                    <a:pt x="5076" y="956"/>
                  </a:cubicBezTo>
                  <a:lnTo>
                    <a:pt x="5058" y="689"/>
                  </a:lnTo>
                  <a:cubicBezTo>
                    <a:pt x="5041" y="303"/>
                    <a:pt x="4720" y="0"/>
                    <a:pt x="43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1" name="Google Shape;2221;p73"/>
            <p:cNvSpPr/>
            <p:nvPr/>
          </p:nvSpPr>
          <p:spPr>
            <a:xfrm>
              <a:off x="-1287269" y="1536986"/>
              <a:ext cx="75187" cy="241883"/>
            </a:xfrm>
            <a:custGeom>
              <a:avLst/>
              <a:gdLst/>
              <a:ahLst/>
              <a:cxnLst/>
              <a:rect l="l" t="t" r="r" b="b"/>
              <a:pathLst>
                <a:path w="1018" h="3275" extrusionOk="0">
                  <a:moveTo>
                    <a:pt x="848" y="1"/>
                  </a:moveTo>
                  <a:lnTo>
                    <a:pt x="1" y="45"/>
                  </a:lnTo>
                  <a:lnTo>
                    <a:pt x="170" y="3275"/>
                  </a:lnTo>
                  <a:lnTo>
                    <a:pt x="1018" y="3230"/>
                  </a:lnTo>
                  <a:lnTo>
                    <a:pt x="8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2" name="Google Shape;2222;p73"/>
            <p:cNvSpPr/>
            <p:nvPr/>
          </p:nvSpPr>
          <p:spPr>
            <a:xfrm>
              <a:off x="-1110673" y="1555450"/>
              <a:ext cx="179326" cy="189149"/>
            </a:xfrm>
            <a:custGeom>
              <a:avLst/>
              <a:gdLst/>
              <a:ahLst/>
              <a:cxnLst/>
              <a:rect l="l" t="t" r="r" b="b"/>
              <a:pathLst>
                <a:path w="2428" h="2561" extrusionOk="0">
                  <a:moveTo>
                    <a:pt x="1" y="0"/>
                  </a:moveTo>
                  <a:lnTo>
                    <a:pt x="134" y="2561"/>
                  </a:lnTo>
                  <a:lnTo>
                    <a:pt x="2427" y="1535"/>
                  </a:lnTo>
                  <a:lnTo>
                    <a:pt x="2391" y="78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DEE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23" name="Google Shape;2223;p73"/>
          <p:cNvGrpSpPr/>
          <p:nvPr/>
        </p:nvGrpSpPr>
        <p:grpSpPr>
          <a:xfrm rot="-9790007">
            <a:off x="4830962" y="3083146"/>
            <a:ext cx="1390076" cy="450748"/>
            <a:chOff x="-1760999" y="1531077"/>
            <a:chExt cx="829653" cy="268989"/>
          </a:xfrm>
        </p:grpSpPr>
        <p:sp>
          <p:nvSpPr>
            <p:cNvPr id="2224" name="Google Shape;2224;p73"/>
            <p:cNvSpPr/>
            <p:nvPr/>
          </p:nvSpPr>
          <p:spPr>
            <a:xfrm>
              <a:off x="-1760999" y="1534327"/>
              <a:ext cx="592411" cy="265739"/>
            </a:xfrm>
            <a:custGeom>
              <a:avLst/>
              <a:gdLst/>
              <a:ahLst/>
              <a:cxnLst/>
              <a:rect l="l" t="t" r="r" b="b"/>
              <a:pathLst>
                <a:path w="8021" h="3598" extrusionOk="0">
                  <a:moveTo>
                    <a:pt x="7851" y="1"/>
                  </a:moveTo>
                  <a:lnTo>
                    <a:pt x="955" y="367"/>
                  </a:lnTo>
                  <a:cubicBezTo>
                    <a:pt x="420" y="393"/>
                    <a:pt x="1" y="848"/>
                    <a:pt x="36" y="1384"/>
                  </a:cubicBezTo>
                  <a:lnTo>
                    <a:pt x="99" y="2677"/>
                  </a:lnTo>
                  <a:cubicBezTo>
                    <a:pt x="125" y="3196"/>
                    <a:pt x="561" y="3597"/>
                    <a:pt x="1075" y="3597"/>
                  </a:cubicBezTo>
                  <a:cubicBezTo>
                    <a:pt x="1092" y="3597"/>
                    <a:pt x="1108" y="3597"/>
                    <a:pt x="1125" y="3596"/>
                  </a:cubicBezTo>
                  <a:lnTo>
                    <a:pt x="8021" y="3239"/>
                  </a:lnTo>
                  <a:lnTo>
                    <a:pt x="7851" y="1"/>
                  </a:lnTo>
                  <a:close/>
                </a:path>
              </a:pathLst>
            </a:custGeom>
            <a:solidFill>
              <a:srgbClr val="7BE1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5" name="Google Shape;2225;p73"/>
            <p:cNvSpPr/>
            <p:nvPr/>
          </p:nvSpPr>
          <p:spPr>
            <a:xfrm>
              <a:off x="-1198269" y="1531077"/>
              <a:ext cx="98895" cy="243213"/>
            </a:xfrm>
            <a:custGeom>
              <a:avLst/>
              <a:gdLst/>
              <a:ahLst/>
              <a:cxnLst/>
              <a:rect l="l" t="t" r="r" b="b"/>
              <a:pathLst>
                <a:path w="1339" h="3293" extrusionOk="0">
                  <a:moveTo>
                    <a:pt x="1169" y="0"/>
                  </a:moveTo>
                  <a:lnTo>
                    <a:pt x="0" y="63"/>
                  </a:lnTo>
                  <a:lnTo>
                    <a:pt x="170" y="3292"/>
                  </a:lnTo>
                  <a:lnTo>
                    <a:pt x="1338" y="3230"/>
                  </a:lnTo>
                  <a:lnTo>
                    <a:pt x="116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6" name="Google Shape;2226;p73"/>
            <p:cNvSpPr/>
            <p:nvPr/>
          </p:nvSpPr>
          <p:spPr>
            <a:xfrm>
              <a:off x="-1698367" y="1600799"/>
              <a:ext cx="376230" cy="141289"/>
            </a:xfrm>
            <a:custGeom>
              <a:avLst/>
              <a:gdLst/>
              <a:ahLst/>
              <a:cxnLst/>
              <a:rect l="l" t="t" r="r" b="b"/>
              <a:pathLst>
                <a:path w="5094" h="1913" extrusionOk="0">
                  <a:moveTo>
                    <a:pt x="4339" y="0"/>
                  </a:moveTo>
                  <a:cubicBezTo>
                    <a:pt x="4323" y="0"/>
                    <a:pt x="4307" y="1"/>
                    <a:pt x="4291" y="2"/>
                  </a:cubicBezTo>
                  <a:lnTo>
                    <a:pt x="714" y="189"/>
                  </a:lnTo>
                  <a:cubicBezTo>
                    <a:pt x="303" y="207"/>
                    <a:pt x="0" y="555"/>
                    <a:pt x="18" y="956"/>
                  </a:cubicBezTo>
                  <a:lnTo>
                    <a:pt x="36" y="1224"/>
                  </a:lnTo>
                  <a:cubicBezTo>
                    <a:pt x="53" y="1609"/>
                    <a:pt x="374" y="1913"/>
                    <a:pt x="755" y="1913"/>
                  </a:cubicBezTo>
                  <a:cubicBezTo>
                    <a:pt x="771" y="1913"/>
                    <a:pt x="787" y="1912"/>
                    <a:pt x="803" y="1911"/>
                  </a:cubicBezTo>
                  <a:lnTo>
                    <a:pt x="4380" y="1724"/>
                  </a:lnTo>
                  <a:cubicBezTo>
                    <a:pt x="4782" y="1706"/>
                    <a:pt x="5094" y="1367"/>
                    <a:pt x="5076" y="956"/>
                  </a:cubicBezTo>
                  <a:lnTo>
                    <a:pt x="5058" y="689"/>
                  </a:lnTo>
                  <a:cubicBezTo>
                    <a:pt x="5041" y="303"/>
                    <a:pt x="4720" y="0"/>
                    <a:pt x="43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7" name="Google Shape;2227;p73"/>
            <p:cNvSpPr/>
            <p:nvPr/>
          </p:nvSpPr>
          <p:spPr>
            <a:xfrm>
              <a:off x="-1287269" y="1536986"/>
              <a:ext cx="75187" cy="241883"/>
            </a:xfrm>
            <a:custGeom>
              <a:avLst/>
              <a:gdLst/>
              <a:ahLst/>
              <a:cxnLst/>
              <a:rect l="l" t="t" r="r" b="b"/>
              <a:pathLst>
                <a:path w="1018" h="3275" extrusionOk="0">
                  <a:moveTo>
                    <a:pt x="848" y="1"/>
                  </a:moveTo>
                  <a:lnTo>
                    <a:pt x="1" y="45"/>
                  </a:lnTo>
                  <a:lnTo>
                    <a:pt x="170" y="3275"/>
                  </a:lnTo>
                  <a:lnTo>
                    <a:pt x="1018" y="3230"/>
                  </a:lnTo>
                  <a:lnTo>
                    <a:pt x="8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8" name="Google Shape;2228;p73"/>
            <p:cNvSpPr/>
            <p:nvPr/>
          </p:nvSpPr>
          <p:spPr>
            <a:xfrm>
              <a:off x="-1110673" y="1555450"/>
              <a:ext cx="179326" cy="189149"/>
            </a:xfrm>
            <a:custGeom>
              <a:avLst/>
              <a:gdLst/>
              <a:ahLst/>
              <a:cxnLst/>
              <a:rect l="l" t="t" r="r" b="b"/>
              <a:pathLst>
                <a:path w="2428" h="2561" extrusionOk="0">
                  <a:moveTo>
                    <a:pt x="1" y="0"/>
                  </a:moveTo>
                  <a:lnTo>
                    <a:pt x="134" y="2561"/>
                  </a:lnTo>
                  <a:lnTo>
                    <a:pt x="2427" y="1535"/>
                  </a:lnTo>
                  <a:lnTo>
                    <a:pt x="2391" y="78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BE1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29" name="Google Shape;2229;p73"/>
          <p:cNvGrpSpPr/>
          <p:nvPr/>
        </p:nvGrpSpPr>
        <p:grpSpPr>
          <a:xfrm rot="-3310296">
            <a:off x="6263687" y="1627557"/>
            <a:ext cx="1389920" cy="450757"/>
            <a:chOff x="-1760999" y="1531077"/>
            <a:chExt cx="829653" cy="268989"/>
          </a:xfrm>
        </p:grpSpPr>
        <p:sp>
          <p:nvSpPr>
            <p:cNvPr id="2230" name="Google Shape;2230;p73"/>
            <p:cNvSpPr/>
            <p:nvPr/>
          </p:nvSpPr>
          <p:spPr>
            <a:xfrm>
              <a:off x="-1760999" y="1534327"/>
              <a:ext cx="592411" cy="265739"/>
            </a:xfrm>
            <a:custGeom>
              <a:avLst/>
              <a:gdLst/>
              <a:ahLst/>
              <a:cxnLst/>
              <a:rect l="l" t="t" r="r" b="b"/>
              <a:pathLst>
                <a:path w="8021" h="3598" extrusionOk="0">
                  <a:moveTo>
                    <a:pt x="7851" y="1"/>
                  </a:moveTo>
                  <a:lnTo>
                    <a:pt x="955" y="367"/>
                  </a:lnTo>
                  <a:cubicBezTo>
                    <a:pt x="420" y="393"/>
                    <a:pt x="1" y="848"/>
                    <a:pt x="36" y="1384"/>
                  </a:cubicBezTo>
                  <a:lnTo>
                    <a:pt x="99" y="2677"/>
                  </a:lnTo>
                  <a:cubicBezTo>
                    <a:pt x="125" y="3196"/>
                    <a:pt x="561" y="3597"/>
                    <a:pt x="1075" y="3597"/>
                  </a:cubicBezTo>
                  <a:cubicBezTo>
                    <a:pt x="1092" y="3597"/>
                    <a:pt x="1108" y="3597"/>
                    <a:pt x="1125" y="3596"/>
                  </a:cubicBezTo>
                  <a:lnTo>
                    <a:pt x="8021" y="3239"/>
                  </a:lnTo>
                  <a:lnTo>
                    <a:pt x="7851" y="1"/>
                  </a:lnTo>
                  <a:close/>
                </a:path>
              </a:pathLst>
            </a:custGeom>
            <a:solidFill>
              <a:srgbClr val="F7B1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1" name="Google Shape;2231;p73"/>
            <p:cNvSpPr/>
            <p:nvPr/>
          </p:nvSpPr>
          <p:spPr>
            <a:xfrm>
              <a:off x="-1198269" y="1531077"/>
              <a:ext cx="98895" cy="243213"/>
            </a:xfrm>
            <a:custGeom>
              <a:avLst/>
              <a:gdLst/>
              <a:ahLst/>
              <a:cxnLst/>
              <a:rect l="l" t="t" r="r" b="b"/>
              <a:pathLst>
                <a:path w="1339" h="3293" extrusionOk="0">
                  <a:moveTo>
                    <a:pt x="1169" y="0"/>
                  </a:moveTo>
                  <a:lnTo>
                    <a:pt x="0" y="63"/>
                  </a:lnTo>
                  <a:lnTo>
                    <a:pt x="170" y="3292"/>
                  </a:lnTo>
                  <a:lnTo>
                    <a:pt x="1338" y="3230"/>
                  </a:lnTo>
                  <a:lnTo>
                    <a:pt x="116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2" name="Google Shape;2232;p73"/>
            <p:cNvSpPr/>
            <p:nvPr/>
          </p:nvSpPr>
          <p:spPr>
            <a:xfrm>
              <a:off x="-1698367" y="1600799"/>
              <a:ext cx="376230" cy="141289"/>
            </a:xfrm>
            <a:custGeom>
              <a:avLst/>
              <a:gdLst/>
              <a:ahLst/>
              <a:cxnLst/>
              <a:rect l="l" t="t" r="r" b="b"/>
              <a:pathLst>
                <a:path w="5094" h="1913" extrusionOk="0">
                  <a:moveTo>
                    <a:pt x="4339" y="0"/>
                  </a:moveTo>
                  <a:cubicBezTo>
                    <a:pt x="4323" y="0"/>
                    <a:pt x="4307" y="1"/>
                    <a:pt x="4291" y="2"/>
                  </a:cubicBezTo>
                  <a:lnTo>
                    <a:pt x="714" y="189"/>
                  </a:lnTo>
                  <a:cubicBezTo>
                    <a:pt x="303" y="207"/>
                    <a:pt x="0" y="555"/>
                    <a:pt x="18" y="956"/>
                  </a:cubicBezTo>
                  <a:lnTo>
                    <a:pt x="36" y="1224"/>
                  </a:lnTo>
                  <a:cubicBezTo>
                    <a:pt x="53" y="1609"/>
                    <a:pt x="374" y="1913"/>
                    <a:pt x="755" y="1913"/>
                  </a:cubicBezTo>
                  <a:cubicBezTo>
                    <a:pt x="771" y="1913"/>
                    <a:pt x="787" y="1912"/>
                    <a:pt x="803" y="1911"/>
                  </a:cubicBezTo>
                  <a:lnTo>
                    <a:pt x="4380" y="1724"/>
                  </a:lnTo>
                  <a:cubicBezTo>
                    <a:pt x="4782" y="1706"/>
                    <a:pt x="5094" y="1367"/>
                    <a:pt x="5076" y="956"/>
                  </a:cubicBezTo>
                  <a:lnTo>
                    <a:pt x="5058" y="689"/>
                  </a:lnTo>
                  <a:cubicBezTo>
                    <a:pt x="5041" y="303"/>
                    <a:pt x="4720" y="0"/>
                    <a:pt x="43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3" name="Google Shape;2233;p73"/>
            <p:cNvSpPr/>
            <p:nvPr/>
          </p:nvSpPr>
          <p:spPr>
            <a:xfrm>
              <a:off x="-1287269" y="1536986"/>
              <a:ext cx="75187" cy="241883"/>
            </a:xfrm>
            <a:custGeom>
              <a:avLst/>
              <a:gdLst/>
              <a:ahLst/>
              <a:cxnLst/>
              <a:rect l="l" t="t" r="r" b="b"/>
              <a:pathLst>
                <a:path w="1018" h="3275" extrusionOk="0">
                  <a:moveTo>
                    <a:pt x="848" y="1"/>
                  </a:moveTo>
                  <a:lnTo>
                    <a:pt x="1" y="45"/>
                  </a:lnTo>
                  <a:lnTo>
                    <a:pt x="170" y="3275"/>
                  </a:lnTo>
                  <a:lnTo>
                    <a:pt x="1018" y="3230"/>
                  </a:lnTo>
                  <a:lnTo>
                    <a:pt x="8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4" name="Google Shape;2234;p73"/>
            <p:cNvSpPr/>
            <p:nvPr/>
          </p:nvSpPr>
          <p:spPr>
            <a:xfrm>
              <a:off x="-1110673" y="1555450"/>
              <a:ext cx="179326" cy="189149"/>
            </a:xfrm>
            <a:custGeom>
              <a:avLst/>
              <a:gdLst/>
              <a:ahLst/>
              <a:cxnLst/>
              <a:rect l="l" t="t" r="r" b="b"/>
              <a:pathLst>
                <a:path w="2428" h="2561" extrusionOk="0">
                  <a:moveTo>
                    <a:pt x="1" y="0"/>
                  </a:moveTo>
                  <a:lnTo>
                    <a:pt x="134" y="2561"/>
                  </a:lnTo>
                  <a:lnTo>
                    <a:pt x="2427" y="1535"/>
                  </a:lnTo>
                  <a:lnTo>
                    <a:pt x="2391" y="78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7B1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35" name="Google Shape;2235;p73"/>
          <p:cNvGrpSpPr/>
          <p:nvPr/>
        </p:nvGrpSpPr>
        <p:grpSpPr>
          <a:xfrm rot="10556851">
            <a:off x="4381502" y="1465811"/>
            <a:ext cx="1389991" cy="450744"/>
            <a:chOff x="-1760999" y="1531077"/>
            <a:chExt cx="829653" cy="268989"/>
          </a:xfrm>
        </p:grpSpPr>
        <p:sp>
          <p:nvSpPr>
            <p:cNvPr id="2236" name="Google Shape;2236;p73"/>
            <p:cNvSpPr/>
            <p:nvPr/>
          </p:nvSpPr>
          <p:spPr>
            <a:xfrm>
              <a:off x="-1760999" y="1534327"/>
              <a:ext cx="592411" cy="265739"/>
            </a:xfrm>
            <a:custGeom>
              <a:avLst/>
              <a:gdLst/>
              <a:ahLst/>
              <a:cxnLst/>
              <a:rect l="l" t="t" r="r" b="b"/>
              <a:pathLst>
                <a:path w="8021" h="3598" extrusionOk="0">
                  <a:moveTo>
                    <a:pt x="7851" y="1"/>
                  </a:moveTo>
                  <a:lnTo>
                    <a:pt x="955" y="367"/>
                  </a:lnTo>
                  <a:cubicBezTo>
                    <a:pt x="420" y="393"/>
                    <a:pt x="1" y="848"/>
                    <a:pt x="36" y="1384"/>
                  </a:cubicBezTo>
                  <a:lnTo>
                    <a:pt x="99" y="2677"/>
                  </a:lnTo>
                  <a:cubicBezTo>
                    <a:pt x="125" y="3196"/>
                    <a:pt x="561" y="3597"/>
                    <a:pt x="1075" y="3597"/>
                  </a:cubicBezTo>
                  <a:cubicBezTo>
                    <a:pt x="1092" y="3597"/>
                    <a:pt x="1108" y="3597"/>
                    <a:pt x="1125" y="3596"/>
                  </a:cubicBezTo>
                  <a:lnTo>
                    <a:pt x="8021" y="3239"/>
                  </a:lnTo>
                  <a:lnTo>
                    <a:pt x="7851" y="1"/>
                  </a:lnTo>
                  <a:close/>
                </a:path>
              </a:pathLst>
            </a:custGeom>
            <a:solidFill>
              <a:srgbClr val="FF8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7" name="Google Shape;2237;p73"/>
            <p:cNvSpPr/>
            <p:nvPr/>
          </p:nvSpPr>
          <p:spPr>
            <a:xfrm>
              <a:off x="-1198269" y="1531077"/>
              <a:ext cx="98895" cy="243213"/>
            </a:xfrm>
            <a:custGeom>
              <a:avLst/>
              <a:gdLst/>
              <a:ahLst/>
              <a:cxnLst/>
              <a:rect l="l" t="t" r="r" b="b"/>
              <a:pathLst>
                <a:path w="1339" h="3293" extrusionOk="0">
                  <a:moveTo>
                    <a:pt x="1169" y="0"/>
                  </a:moveTo>
                  <a:lnTo>
                    <a:pt x="0" y="63"/>
                  </a:lnTo>
                  <a:lnTo>
                    <a:pt x="170" y="3292"/>
                  </a:lnTo>
                  <a:lnTo>
                    <a:pt x="1338" y="3230"/>
                  </a:lnTo>
                  <a:lnTo>
                    <a:pt x="116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8" name="Google Shape;2238;p73"/>
            <p:cNvSpPr/>
            <p:nvPr/>
          </p:nvSpPr>
          <p:spPr>
            <a:xfrm>
              <a:off x="-1698367" y="1600799"/>
              <a:ext cx="376230" cy="141289"/>
            </a:xfrm>
            <a:custGeom>
              <a:avLst/>
              <a:gdLst/>
              <a:ahLst/>
              <a:cxnLst/>
              <a:rect l="l" t="t" r="r" b="b"/>
              <a:pathLst>
                <a:path w="5094" h="1913" extrusionOk="0">
                  <a:moveTo>
                    <a:pt x="4339" y="0"/>
                  </a:moveTo>
                  <a:cubicBezTo>
                    <a:pt x="4323" y="0"/>
                    <a:pt x="4307" y="1"/>
                    <a:pt x="4291" y="2"/>
                  </a:cubicBezTo>
                  <a:lnTo>
                    <a:pt x="714" y="189"/>
                  </a:lnTo>
                  <a:cubicBezTo>
                    <a:pt x="303" y="207"/>
                    <a:pt x="0" y="555"/>
                    <a:pt x="18" y="956"/>
                  </a:cubicBezTo>
                  <a:lnTo>
                    <a:pt x="36" y="1224"/>
                  </a:lnTo>
                  <a:cubicBezTo>
                    <a:pt x="53" y="1609"/>
                    <a:pt x="374" y="1913"/>
                    <a:pt x="755" y="1913"/>
                  </a:cubicBezTo>
                  <a:cubicBezTo>
                    <a:pt x="771" y="1913"/>
                    <a:pt x="787" y="1912"/>
                    <a:pt x="803" y="1911"/>
                  </a:cubicBezTo>
                  <a:lnTo>
                    <a:pt x="4380" y="1724"/>
                  </a:lnTo>
                  <a:cubicBezTo>
                    <a:pt x="4782" y="1706"/>
                    <a:pt x="5094" y="1367"/>
                    <a:pt x="5076" y="956"/>
                  </a:cubicBezTo>
                  <a:lnTo>
                    <a:pt x="5058" y="689"/>
                  </a:lnTo>
                  <a:cubicBezTo>
                    <a:pt x="5041" y="303"/>
                    <a:pt x="4720" y="0"/>
                    <a:pt x="43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9" name="Google Shape;2239;p73"/>
            <p:cNvSpPr/>
            <p:nvPr/>
          </p:nvSpPr>
          <p:spPr>
            <a:xfrm>
              <a:off x="-1287269" y="1536986"/>
              <a:ext cx="75187" cy="241883"/>
            </a:xfrm>
            <a:custGeom>
              <a:avLst/>
              <a:gdLst/>
              <a:ahLst/>
              <a:cxnLst/>
              <a:rect l="l" t="t" r="r" b="b"/>
              <a:pathLst>
                <a:path w="1018" h="3275" extrusionOk="0">
                  <a:moveTo>
                    <a:pt x="848" y="1"/>
                  </a:moveTo>
                  <a:lnTo>
                    <a:pt x="1" y="45"/>
                  </a:lnTo>
                  <a:lnTo>
                    <a:pt x="170" y="3275"/>
                  </a:lnTo>
                  <a:lnTo>
                    <a:pt x="1018" y="3230"/>
                  </a:lnTo>
                  <a:lnTo>
                    <a:pt x="8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0" name="Google Shape;2240;p73"/>
            <p:cNvSpPr/>
            <p:nvPr/>
          </p:nvSpPr>
          <p:spPr>
            <a:xfrm>
              <a:off x="-1110673" y="1555450"/>
              <a:ext cx="179326" cy="189149"/>
            </a:xfrm>
            <a:custGeom>
              <a:avLst/>
              <a:gdLst/>
              <a:ahLst/>
              <a:cxnLst/>
              <a:rect l="l" t="t" r="r" b="b"/>
              <a:pathLst>
                <a:path w="2428" h="2561" extrusionOk="0">
                  <a:moveTo>
                    <a:pt x="1" y="0"/>
                  </a:moveTo>
                  <a:lnTo>
                    <a:pt x="134" y="2561"/>
                  </a:lnTo>
                  <a:lnTo>
                    <a:pt x="2427" y="1535"/>
                  </a:lnTo>
                  <a:lnTo>
                    <a:pt x="2391" y="78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8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241" name="Google Shape;2241;p73"/>
          <p:cNvSpPr/>
          <p:nvPr/>
        </p:nvSpPr>
        <p:spPr>
          <a:xfrm rot="-120434">
            <a:off x="8380637" y="1591361"/>
            <a:ext cx="395151" cy="643203"/>
          </a:xfrm>
          <a:custGeom>
            <a:avLst/>
            <a:gdLst/>
            <a:ahLst/>
            <a:cxnLst/>
            <a:rect l="l" t="t" r="r" b="b"/>
            <a:pathLst>
              <a:path w="2374" h="1767" extrusionOk="0">
                <a:moveTo>
                  <a:pt x="2374" y="0"/>
                </a:moveTo>
                <a:lnTo>
                  <a:pt x="1" y="544"/>
                </a:lnTo>
                <a:lnTo>
                  <a:pt x="456" y="1767"/>
                </a:lnTo>
                <a:lnTo>
                  <a:pt x="237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28575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42" name="Google Shape;2242;p73"/>
          <p:cNvSpPr/>
          <p:nvPr/>
        </p:nvSpPr>
        <p:spPr>
          <a:xfrm>
            <a:off x="7177205" y="4084997"/>
            <a:ext cx="466665" cy="434699"/>
          </a:xfrm>
          <a:custGeom>
            <a:avLst/>
            <a:gdLst/>
            <a:ahLst/>
            <a:cxnLst/>
            <a:rect l="l" t="t" r="r" b="b"/>
            <a:pathLst>
              <a:path w="1169" h="1089" extrusionOk="0">
                <a:moveTo>
                  <a:pt x="1169" y="1"/>
                </a:moveTo>
                <a:lnTo>
                  <a:pt x="0" y="331"/>
                </a:lnTo>
                <a:lnTo>
                  <a:pt x="865" y="1089"/>
                </a:lnTo>
                <a:lnTo>
                  <a:pt x="116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28575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43" name="Google Shape;2243;p73"/>
          <p:cNvSpPr/>
          <p:nvPr/>
        </p:nvSpPr>
        <p:spPr>
          <a:xfrm rot="1230468">
            <a:off x="4923757" y="350410"/>
            <a:ext cx="405748" cy="377982"/>
          </a:xfrm>
          <a:custGeom>
            <a:avLst/>
            <a:gdLst/>
            <a:ahLst/>
            <a:cxnLst/>
            <a:rect l="l" t="t" r="r" b="b"/>
            <a:pathLst>
              <a:path w="1169" h="1089" extrusionOk="0">
                <a:moveTo>
                  <a:pt x="1169" y="1"/>
                </a:moveTo>
                <a:lnTo>
                  <a:pt x="0" y="331"/>
                </a:lnTo>
                <a:lnTo>
                  <a:pt x="865" y="1089"/>
                </a:lnTo>
                <a:lnTo>
                  <a:pt x="116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28575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44" name="Google Shape;2244;p73"/>
          <p:cNvSpPr/>
          <p:nvPr/>
        </p:nvSpPr>
        <p:spPr>
          <a:xfrm rot="-7355318">
            <a:off x="2040008" y="338309"/>
            <a:ext cx="540339" cy="402182"/>
          </a:xfrm>
          <a:custGeom>
            <a:avLst/>
            <a:gdLst/>
            <a:ahLst/>
            <a:cxnLst/>
            <a:rect l="l" t="t" r="r" b="b"/>
            <a:pathLst>
              <a:path w="2374" h="1767" extrusionOk="0">
                <a:moveTo>
                  <a:pt x="2374" y="0"/>
                </a:moveTo>
                <a:lnTo>
                  <a:pt x="1" y="544"/>
                </a:lnTo>
                <a:lnTo>
                  <a:pt x="456" y="1767"/>
                </a:lnTo>
                <a:lnTo>
                  <a:pt x="237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28575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45" name="Google Shape;2245;p73"/>
          <p:cNvSpPr/>
          <p:nvPr/>
        </p:nvSpPr>
        <p:spPr>
          <a:xfrm>
            <a:off x="4599777" y="3804367"/>
            <a:ext cx="336050" cy="313033"/>
          </a:xfrm>
          <a:custGeom>
            <a:avLst/>
            <a:gdLst/>
            <a:ahLst/>
            <a:cxnLst/>
            <a:rect l="l" t="t" r="r" b="b"/>
            <a:pathLst>
              <a:path w="1169" h="1089" extrusionOk="0">
                <a:moveTo>
                  <a:pt x="1169" y="1"/>
                </a:moveTo>
                <a:lnTo>
                  <a:pt x="0" y="331"/>
                </a:lnTo>
                <a:lnTo>
                  <a:pt x="865" y="1089"/>
                </a:lnTo>
                <a:lnTo>
                  <a:pt x="1169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28575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46" name="Google Shape;2246;p73"/>
          <p:cNvSpPr/>
          <p:nvPr/>
        </p:nvSpPr>
        <p:spPr>
          <a:xfrm rot="7623553">
            <a:off x="5911518" y="4413698"/>
            <a:ext cx="356362" cy="580059"/>
          </a:xfrm>
          <a:custGeom>
            <a:avLst/>
            <a:gdLst/>
            <a:ahLst/>
            <a:cxnLst/>
            <a:rect l="l" t="t" r="r" b="b"/>
            <a:pathLst>
              <a:path w="2374" h="1767" extrusionOk="0">
                <a:moveTo>
                  <a:pt x="2374" y="0"/>
                </a:moveTo>
                <a:lnTo>
                  <a:pt x="1" y="544"/>
                </a:lnTo>
                <a:lnTo>
                  <a:pt x="456" y="1767"/>
                </a:lnTo>
                <a:lnTo>
                  <a:pt x="237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28575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47" name="Google Shape;2247;p73"/>
          <p:cNvSpPr/>
          <p:nvPr/>
        </p:nvSpPr>
        <p:spPr>
          <a:xfrm rot="-7355318">
            <a:off x="6421508" y="438559"/>
            <a:ext cx="540339" cy="402182"/>
          </a:xfrm>
          <a:custGeom>
            <a:avLst/>
            <a:gdLst/>
            <a:ahLst/>
            <a:cxnLst/>
            <a:rect l="l" t="t" r="r" b="b"/>
            <a:pathLst>
              <a:path w="2374" h="1767" extrusionOk="0">
                <a:moveTo>
                  <a:pt x="2374" y="0"/>
                </a:moveTo>
                <a:lnTo>
                  <a:pt x="1" y="544"/>
                </a:lnTo>
                <a:lnTo>
                  <a:pt x="456" y="1767"/>
                </a:lnTo>
                <a:lnTo>
                  <a:pt x="237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28575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48" name="Google Shape;2248;p73"/>
          <p:cNvSpPr/>
          <p:nvPr/>
        </p:nvSpPr>
        <p:spPr>
          <a:xfrm rot="-1645114">
            <a:off x="7645461" y="1152553"/>
            <a:ext cx="389481" cy="362827"/>
          </a:xfrm>
          <a:custGeom>
            <a:avLst/>
            <a:gdLst/>
            <a:ahLst/>
            <a:cxnLst/>
            <a:rect l="l" t="t" r="r" b="b"/>
            <a:pathLst>
              <a:path w="1169" h="1089" extrusionOk="0">
                <a:moveTo>
                  <a:pt x="1169" y="1"/>
                </a:moveTo>
                <a:lnTo>
                  <a:pt x="0" y="331"/>
                </a:lnTo>
                <a:lnTo>
                  <a:pt x="865" y="1089"/>
                </a:lnTo>
                <a:lnTo>
                  <a:pt x="1169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28575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4" name="Google Shape;2214;p40"/>
          <p:cNvSpPr/>
          <p:nvPr/>
        </p:nvSpPr>
        <p:spPr>
          <a:xfrm>
            <a:off x="701961" y="440371"/>
            <a:ext cx="807300" cy="8073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5" name="Google Shape;2215;p40"/>
          <p:cNvSpPr/>
          <p:nvPr/>
        </p:nvSpPr>
        <p:spPr>
          <a:xfrm>
            <a:off x="808039" y="2244299"/>
            <a:ext cx="807300" cy="8073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6" name="Google Shape;2216;p40"/>
          <p:cNvSpPr/>
          <p:nvPr/>
        </p:nvSpPr>
        <p:spPr>
          <a:xfrm>
            <a:off x="3015599" y="453031"/>
            <a:ext cx="807300" cy="8073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8" name="Google Shape;2218;p40"/>
          <p:cNvSpPr txBox="1">
            <a:spLocks noGrp="1"/>
          </p:cNvSpPr>
          <p:nvPr>
            <p:ph type="title"/>
          </p:nvPr>
        </p:nvSpPr>
        <p:spPr>
          <a:xfrm>
            <a:off x="653716" y="580321"/>
            <a:ext cx="8859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2219" name="Google Shape;2219;p40"/>
          <p:cNvSpPr txBox="1">
            <a:spLocks noGrp="1"/>
          </p:cNvSpPr>
          <p:nvPr>
            <p:ph type="subTitle" idx="1"/>
          </p:nvPr>
        </p:nvSpPr>
        <p:spPr>
          <a:xfrm>
            <a:off x="55800" y="1554391"/>
            <a:ext cx="2258100" cy="807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indent="0"/>
            <a:r>
              <a:rPr lang="en-US" altLang="en-US" b="1" dirty="0" err="1">
                <a:solidFill>
                  <a:schemeClr val="bg1">
                    <a:lumMod val="50000"/>
                  </a:schemeClr>
                </a:solidFill>
                <a:latin typeface="Patrick Hand SC" charset="0"/>
                <a:cs typeface="Patrick Hand SC" charset="0"/>
                <a:sym typeface="Patrick Hand SC" charset="0"/>
              </a:rPr>
              <a:t>Mục</a:t>
            </a:r>
            <a:r>
              <a:rPr lang="en-US" altLang="en-US" b="1" dirty="0">
                <a:solidFill>
                  <a:schemeClr val="bg1">
                    <a:lumMod val="50000"/>
                  </a:schemeClr>
                </a:solidFill>
                <a:latin typeface="Patrick Hand SC" charset="0"/>
                <a:cs typeface="Patrick Hand SC" charset="0"/>
                <a:sym typeface="Patrick Hand SC" charset="0"/>
              </a:rPr>
              <a:t> </a:t>
            </a:r>
            <a:r>
              <a:rPr lang="en-US" altLang="en-US" b="1" dirty="0" err="1">
                <a:solidFill>
                  <a:schemeClr val="bg1">
                    <a:lumMod val="50000"/>
                  </a:schemeClr>
                </a:solidFill>
                <a:latin typeface="Patrick Hand SC" charset="0"/>
                <a:cs typeface="Patrick Hand SC" charset="0"/>
                <a:sym typeface="Patrick Hand SC" charset="0"/>
              </a:rPr>
              <a:t>đích</a:t>
            </a:r>
            <a:r>
              <a:rPr lang="en-US" altLang="en-US" b="1" dirty="0">
                <a:solidFill>
                  <a:schemeClr val="bg1">
                    <a:lumMod val="50000"/>
                  </a:schemeClr>
                </a:solidFill>
                <a:latin typeface="Patrick Hand SC" charset="0"/>
                <a:cs typeface="Patrick Hand SC" charset="0"/>
                <a:sym typeface="Patrick Hand SC" charset="0"/>
              </a:rPr>
              <a:t> </a:t>
            </a:r>
            <a:r>
              <a:rPr lang="en-US" altLang="en-US" b="1" dirty="0" err="1">
                <a:solidFill>
                  <a:schemeClr val="bg1">
                    <a:lumMod val="50000"/>
                  </a:schemeClr>
                </a:solidFill>
                <a:latin typeface="Patrick Hand SC" charset="0"/>
                <a:cs typeface="Patrick Hand SC" charset="0"/>
                <a:sym typeface="Patrick Hand SC" charset="0"/>
              </a:rPr>
              <a:t>và</a:t>
            </a:r>
            <a:r>
              <a:rPr lang="en-US" altLang="en-US" b="1" dirty="0">
                <a:solidFill>
                  <a:schemeClr val="bg1">
                    <a:lumMod val="50000"/>
                  </a:schemeClr>
                </a:solidFill>
                <a:latin typeface="Patrick Hand SC" charset="0"/>
                <a:cs typeface="Patrick Hand SC" charset="0"/>
                <a:sym typeface="Patrick Hand SC" charset="0"/>
              </a:rPr>
              <a:t> </a:t>
            </a:r>
            <a:br>
              <a:rPr lang="en-US" altLang="en-US" b="1" dirty="0">
                <a:solidFill>
                  <a:schemeClr val="bg1">
                    <a:lumMod val="50000"/>
                  </a:schemeClr>
                </a:solidFill>
                <a:latin typeface="Patrick Hand SC" charset="0"/>
                <a:cs typeface="Patrick Hand SC" charset="0"/>
                <a:sym typeface="Patrick Hand SC" charset="0"/>
              </a:rPr>
            </a:br>
            <a:r>
              <a:rPr lang="en-US" altLang="en-US" b="1" dirty="0" err="1">
                <a:solidFill>
                  <a:schemeClr val="bg1">
                    <a:lumMod val="50000"/>
                  </a:schemeClr>
                </a:solidFill>
                <a:latin typeface="Patrick Hand SC" charset="0"/>
                <a:cs typeface="Patrick Hand SC" charset="0"/>
                <a:sym typeface="Patrick Hand SC" charset="0"/>
              </a:rPr>
              <a:t>yêu</a:t>
            </a:r>
            <a:r>
              <a:rPr lang="en-US" altLang="en-US" b="1" dirty="0">
                <a:solidFill>
                  <a:schemeClr val="bg1">
                    <a:lumMod val="50000"/>
                  </a:schemeClr>
                </a:solidFill>
                <a:latin typeface="Patrick Hand SC" charset="0"/>
                <a:cs typeface="Patrick Hand SC" charset="0"/>
                <a:sym typeface="Patrick Hand SC" charset="0"/>
              </a:rPr>
              <a:t> </a:t>
            </a:r>
            <a:r>
              <a:rPr lang="en-US" altLang="en-US" b="1" dirty="0" err="1">
                <a:solidFill>
                  <a:schemeClr val="bg1">
                    <a:lumMod val="50000"/>
                  </a:schemeClr>
                </a:solidFill>
                <a:latin typeface="Patrick Hand SC" charset="0"/>
                <a:cs typeface="Patrick Hand SC" charset="0"/>
                <a:sym typeface="Patrick Hand SC" charset="0"/>
              </a:rPr>
              <a:t>cầu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21" name="Google Shape;2221;p40"/>
          <p:cNvSpPr txBox="1">
            <a:spLocks noGrp="1"/>
          </p:cNvSpPr>
          <p:nvPr>
            <p:ph type="title" idx="3"/>
          </p:nvPr>
        </p:nvSpPr>
        <p:spPr>
          <a:xfrm>
            <a:off x="779302" y="2456355"/>
            <a:ext cx="8859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2222" name="Google Shape;2222;p40"/>
          <p:cNvSpPr txBox="1">
            <a:spLocks noGrp="1"/>
          </p:cNvSpPr>
          <p:nvPr>
            <p:ph type="subTitle" idx="4"/>
          </p:nvPr>
        </p:nvSpPr>
        <p:spPr>
          <a:xfrm>
            <a:off x="119715" y="3122994"/>
            <a:ext cx="2258100" cy="804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indent="0"/>
            <a:r>
              <a:rPr lang="en-GB" altLang="en-US" sz="2400" b="1" dirty="0" err="1">
                <a:solidFill>
                  <a:schemeClr val="bg1">
                    <a:lumMod val="50000"/>
                  </a:schemeClr>
                </a:solidFill>
                <a:latin typeface="Patrick Hand SC" charset="0"/>
                <a:cs typeface="Patrick Hand SC" charset="0"/>
                <a:sym typeface="Patrick Hand SC" charset="0"/>
              </a:rPr>
              <a:t>Chuẩn</a:t>
            </a:r>
            <a:r>
              <a:rPr lang="en-GB" altLang="en-US" sz="2400" b="1" dirty="0">
                <a:solidFill>
                  <a:schemeClr val="bg1">
                    <a:lumMod val="50000"/>
                  </a:schemeClr>
                </a:solidFill>
                <a:latin typeface="Patrick Hand SC" charset="0"/>
                <a:cs typeface="Patrick Hand SC" charset="0"/>
                <a:sym typeface="Patrick Hand SC" charset="0"/>
              </a:rPr>
              <a:t> </a:t>
            </a:r>
            <a:r>
              <a:rPr lang="en-GB" altLang="en-US" sz="2400" b="1" dirty="0" err="1">
                <a:solidFill>
                  <a:schemeClr val="bg1">
                    <a:lumMod val="50000"/>
                  </a:schemeClr>
                </a:solidFill>
                <a:latin typeface="Patrick Hand SC" charset="0"/>
                <a:cs typeface="Patrick Hand SC" charset="0"/>
                <a:sym typeface="Patrick Hand SC" charset="0"/>
              </a:rPr>
              <a:t>bị</a:t>
            </a:r>
            <a:endParaRPr lang="en-GB" sz="2000" b="1" dirty="0">
              <a:solidFill>
                <a:schemeClr val="bg1">
                  <a:lumMod val="50000"/>
                </a:schemeClr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24" name="Google Shape;2224;p40"/>
          <p:cNvSpPr txBox="1">
            <a:spLocks noGrp="1"/>
          </p:cNvSpPr>
          <p:nvPr>
            <p:ph type="title" idx="6"/>
          </p:nvPr>
        </p:nvSpPr>
        <p:spPr>
          <a:xfrm>
            <a:off x="2976299" y="580321"/>
            <a:ext cx="8859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sp>
        <p:nvSpPr>
          <p:cNvPr id="2225" name="Google Shape;2225;p40"/>
          <p:cNvSpPr txBox="1">
            <a:spLocks noGrp="1"/>
          </p:cNvSpPr>
          <p:nvPr>
            <p:ph type="subTitle" idx="7"/>
          </p:nvPr>
        </p:nvSpPr>
        <p:spPr>
          <a:xfrm>
            <a:off x="2508852" y="1999418"/>
            <a:ext cx="2258100" cy="807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indent="0"/>
            <a:r>
              <a:rPr lang="vi-VN" altLang="en-US" b="1" dirty="0">
                <a:solidFill>
                  <a:schemeClr val="bg1">
                    <a:lumMod val="50000"/>
                  </a:schemeClr>
                </a:solidFill>
                <a:latin typeface="Patrick Hand SC" charset="0"/>
                <a:cs typeface="Patrick Hand SC" charset="0"/>
                <a:sym typeface="Patrick Hand SC" charset="0"/>
              </a:rPr>
              <a:t>Ôn nhận biết chữ cái </a:t>
            </a:r>
            <a:r>
              <a:rPr lang="en-US" altLang="en-US" b="1" dirty="0">
                <a:solidFill>
                  <a:srgbClr val="00B050"/>
                </a:solidFill>
                <a:latin typeface="Patrick Hand SC" charset="0"/>
                <a:cs typeface="Patrick Hand SC" charset="0"/>
                <a:sym typeface="Patrick Hand SC" charset="0"/>
              </a:rPr>
              <a:t>P,Q</a:t>
            </a:r>
            <a:br>
              <a:rPr lang="vi-VN" altLang="en-US" dirty="0">
                <a:solidFill>
                  <a:schemeClr val="bg1">
                    <a:lumMod val="50000"/>
                  </a:schemeClr>
                </a:solidFill>
                <a:latin typeface="Patrick Hand SC" charset="0"/>
                <a:cs typeface="Patrick Hand SC" charset="0"/>
                <a:sym typeface="Patrick Hand SC" charset="0"/>
              </a:rPr>
            </a:br>
            <a:endParaRPr lang="vi-VN" dirty="0">
              <a:solidFill>
                <a:schemeClr val="bg1">
                  <a:lumMod val="50000"/>
                </a:schemeClr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27" name="Google Shape;2227;p40"/>
          <p:cNvGrpSpPr/>
          <p:nvPr/>
        </p:nvGrpSpPr>
        <p:grpSpPr>
          <a:xfrm>
            <a:off x="5368537" y="453031"/>
            <a:ext cx="2598422" cy="844025"/>
            <a:chOff x="3344241" y="1322775"/>
            <a:chExt cx="2598422" cy="844025"/>
          </a:xfrm>
        </p:grpSpPr>
        <p:sp>
          <p:nvSpPr>
            <p:cNvPr id="2228" name="Google Shape;2228;p40"/>
            <p:cNvSpPr/>
            <p:nvPr/>
          </p:nvSpPr>
          <p:spPr>
            <a:xfrm>
              <a:off x="5831363" y="1729650"/>
              <a:ext cx="111300" cy="111950"/>
            </a:xfrm>
            <a:custGeom>
              <a:avLst/>
              <a:gdLst/>
              <a:ahLst/>
              <a:cxnLst/>
              <a:rect l="l" t="t" r="r" b="b"/>
              <a:pathLst>
                <a:path w="4452" h="4478" extrusionOk="0">
                  <a:moveTo>
                    <a:pt x="2226" y="0"/>
                  </a:moveTo>
                  <a:cubicBezTo>
                    <a:pt x="995" y="0"/>
                    <a:pt x="0" y="1021"/>
                    <a:pt x="0" y="2252"/>
                  </a:cubicBezTo>
                  <a:cubicBezTo>
                    <a:pt x="0" y="3483"/>
                    <a:pt x="995" y="4478"/>
                    <a:pt x="2226" y="4478"/>
                  </a:cubicBezTo>
                  <a:cubicBezTo>
                    <a:pt x="3456" y="4478"/>
                    <a:pt x="4451" y="3483"/>
                    <a:pt x="4451" y="2252"/>
                  </a:cubicBezTo>
                  <a:cubicBezTo>
                    <a:pt x="4451" y="1021"/>
                    <a:pt x="3456" y="0"/>
                    <a:pt x="22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40"/>
            <p:cNvSpPr/>
            <p:nvPr/>
          </p:nvSpPr>
          <p:spPr>
            <a:xfrm>
              <a:off x="5179138" y="1326700"/>
              <a:ext cx="112600" cy="111950"/>
            </a:xfrm>
            <a:custGeom>
              <a:avLst/>
              <a:gdLst/>
              <a:ahLst/>
              <a:cxnLst/>
              <a:rect l="l" t="t" r="r" b="b"/>
              <a:pathLst>
                <a:path w="4504" h="4478" extrusionOk="0">
                  <a:moveTo>
                    <a:pt x="2252" y="0"/>
                  </a:moveTo>
                  <a:cubicBezTo>
                    <a:pt x="1021" y="0"/>
                    <a:pt x="0" y="995"/>
                    <a:pt x="0" y="2252"/>
                  </a:cubicBezTo>
                  <a:cubicBezTo>
                    <a:pt x="0" y="3483"/>
                    <a:pt x="1021" y="4478"/>
                    <a:pt x="2252" y="4478"/>
                  </a:cubicBezTo>
                  <a:cubicBezTo>
                    <a:pt x="3509" y="4478"/>
                    <a:pt x="4504" y="3483"/>
                    <a:pt x="4504" y="2252"/>
                  </a:cubicBezTo>
                  <a:cubicBezTo>
                    <a:pt x="4504" y="995"/>
                    <a:pt x="3509" y="0"/>
                    <a:pt x="22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40"/>
            <p:cNvSpPr/>
            <p:nvPr/>
          </p:nvSpPr>
          <p:spPr>
            <a:xfrm>
              <a:off x="4296713" y="1848475"/>
              <a:ext cx="174150" cy="173500"/>
            </a:xfrm>
            <a:custGeom>
              <a:avLst/>
              <a:gdLst/>
              <a:ahLst/>
              <a:cxnLst/>
              <a:rect l="l" t="t" r="r" b="b"/>
              <a:pathLst>
                <a:path w="6966" h="6940" extrusionOk="0">
                  <a:moveTo>
                    <a:pt x="3483" y="0"/>
                  </a:moveTo>
                  <a:cubicBezTo>
                    <a:pt x="1572" y="0"/>
                    <a:pt x="1" y="1545"/>
                    <a:pt x="1" y="3483"/>
                  </a:cubicBezTo>
                  <a:cubicBezTo>
                    <a:pt x="1" y="5394"/>
                    <a:pt x="1572" y="6939"/>
                    <a:pt x="3483" y="6939"/>
                  </a:cubicBezTo>
                  <a:cubicBezTo>
                    <a:pt x="5395" y="6939"/>
                    <a:pt x="6966" y="5394"/>
                    <a:pt x="6966" y="3483"/>
                  </a:cubicBezTo>
                  <a:cubicBezTo>
                    <a:pt x="6966" y="1545"/>
                    <a:pt x="5395" y="0"/>
                    <a:pt x="34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40"/>
            <p:cNvSpPr/>
            <p:nvPr/>
          </p:nvSpPr>
          <p:spPr>
            <a:xfrm>
              <a:off x="5406291" y="2111125"/>
              <a:ext cx="55650" cy="55675"/>
            </a:xfrm>
            <a:custGeom>
              <a:avLst/>
              <a:gdLst/>
              <a:ahLst/>
              <a:cxnLst/>
              <a:rect l="l" t="t" r="r" b="b"/>
              <a:pathLst>
                <a:path w="2226" h="2227" extrusionOk="0">
                  <a:moveTo>
                    <a:pt x="1126" y="1"/>
                  </a:moveTo>
                  <a:cubicBezTo>
                    <a:pt x="498" y="1"/>
                    <a:pt x="0" y="498"/>
                    <a:pt x="0" y="1101"/>
                  </a:cubicBezTo>
                  <a:cubicBezTo>
                    <a:pt x="0" y="1729"/>
                    <a:pt x="498" y="2227"/>
                    <a:pt x="1126" y="2227"/>
                  </a:cubicBezTo>
                  <a:cubicBezTo>
                    <a:pt x="1728" y="2227"/>
                    <a:pt x="2226" y="1729"/>
                    <a:pt x="2226" y="1101"/>
                  </a:cubicBezTo>
                  <a:cubicBezTo>
                    <a:pt x="2226" y="498"/>
                    <a:pt x="1728" y="1"/>
                    <a:pt x="11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40"/>
            <p:cNvSpPr/>
            <p:nvPr/>
          </p:nvSpPr>
          <p:spPr>
            <a:xfrm>
              <a:off x="4160691" y="1322775"/>
              <a:ext cx="60925" cy="61550"/>
            </a:xfrm>
            <a:custGeom>
              <a:avLst/>
              <a:gdLst/>
              <a:ahLst/>
              <a:cxnLst/>
              <a:rect l="l" t="t" r="r" b="b"/>
              <a:pathLst>
                <a:path w="2437" h="2462" extrusionOk="0">
                  <a:moveTo>
                    <a:pt x="1205" y="0"/>
                  </a:moveTo>
                  <a:cubicBezTo>
                    <a:pt x="525" y="0"/>
                    <a:pt x="1" y="550"/>
                    <a:pt x="1" y="1231"/>
                  </a:cubicBezTo>
                  <a:cubicBezTo>
                    <a:pt x="1" y="1911"/>
                    <a:pt x="525" y="2461"/>
                    <a:pt x="1205" y="2461"/>
                  </a:cubicBezTo>
                  <a:cubicBezTo>
                    <a:pt x="1886" y="2461"/>
                    <a:pt x="2436" y="1911"/>
                    <a:pt x="2436" y="1231"/>
                  </a:cubicBezTo>
                  <a:cubicBezTo>
                    <a:pt x="2436" y="550"/>
                    <a:pt x="1886" y="0"/>
                    <a:pt x="12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40"/>
            <p:cNvSpPr/>
            <p:nvPr/>
          </p:nvSpPr>
          <p:spPr>
            <a:xfrm>
              <a:off x="3344241" y="1779375"/>
              <a:ext cx="49125" cy="49100"/>
            </a:xfrm>
            <a:custGeom>
              <a:avLst/>
              <a:gdLst/>
              <a:ahLst/>
              <a:cxnLst/>
              <a:rect l="l" t="t" r="r" b="b"/>
              <a:pathLst>
                <a:path w="1965" h="1964" extrusionOk="0">
                  <a:moveTo>
                    <a:pt x="996" y="0"/>
                  </a:moveTo>
                  <a:cubicBezTo>
                    <a:pt x="446" y="0"/>
                    <a:pt x="1" y="445"/>
                    <a:pt x="1" y="995"/>
                  </a:cubicBezTo>
                  <a:cubicBezTo>
                    <a:pt x="1" y="1519"/>
                    <a:pt x="446" y="1964"/>
                    <a:pt x="996" y="1964"/>
                  </a:cubicBezTo>
                  <a:cubicBezTo>
                    <a:pt x="1519" y="1964"/>
                    <a:pt x="1964" y="1519"/>
                    <a:pt x="1964" y="995"/>
                  </a:cubicBezTo>
                  <a:cubicBezTo>
                    <a:pt x="1964" y="445"/>
                    <a:pt x="1519" y="0"/>
                    <a:pt x="9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" name="Google Shape;2216;p40">
            <a:extLst>
              <a:ext uri="{FF2B5EF4-FFF2-40B4-BE49-F238E27FC236}">
                <a16:creationId xmlns:a16="http://schemas.microsoft.com/office/drawing/2014/main" id="{D6502447-8DE9-4AFB-AA3A-D1B178ACCC68}"/>
              </a:ext>
            </a:extLst>
          </p:cNvPr>
          <p:cNvSpPr/>
          <p:nvPr/>
        </p:nvSpPr>
        <p:spPr>
          <a:xfrm>
            <a:off x="3140290" y="2316405"/>
            <a:ext cx="807300" cy="8073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2224;p40">
            <a:extLst>
              <a:ext uri="{FF2B5EF4-FFF2-40B4-BE49-F238E27FC236}">
                <a16:creationId xmlns:a16="http://schemas.microsoft.com/office/drawing/2014/main" id="{78FCA4E8-99E6-4D22-BD8B-76B9DC7A68A8}"/>
              </a:ext>
            </a:extLst>
          </p:cNvPr>
          <p:cNvSpPr txBox="1">
            <a:spLocks/>
          </p:cNvSpPr>
          <p:nvPr/>
        </p:nvSpPr>
        <p:spPr>
          <a:xfrm>
            <a:off x="3100990" y="2456355"/>
            <a:ext cx="885900" cy="5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Titan One"/>
              <a:buNone/>
              <a:defRPr sz="3200" b="0" i="0" u="none" strike="noStrike" cap="none">
                <a:solidFill>
                  <a:schemeClr val="accent5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rPr lang="en" dirty="0"/>
              <a:t>04</a:t>
            </a:r>
          </a:p>
        </p:txBody>
      </p:sp>
      <p:sp>
        <p:nvSpPr>
          <p:cNvPr id="32" name="Google Shape;2225;p40">
            <a:extLst>
              <a:ext uri="{FF2B5EF4-FFF2-40B4-BE49-F238E27FC236}">
                <a16:creationId xmlns:a16="http://schemas.microsoft.com/office/drawing/2014/main" id="{186BC00A-CF05-4E7C-8E8D-4AB4BACBF8FB}"/>
              </a:ext>
            </a:extLst>
          </p:cNvPr>
          <p:cNvSpPr txBox="1">
            <a:spLocks/>
          </p:cNvSpPr>
          <p:nvPr/>
        </p:nvSpPr>
        <p:spPr>
          <a:xfrm>
            <a:off x="2377815" y="3195100"/>
            <a:ext cx="2258100" cy="80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ulish"/>
              <a:buNone/>
              <a:defRPr sz="2200" b="0" i="0" u="none" strike="noStrike" cap="none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L="914400" marR="0" lvl="1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ulish"/>
              <a:buNone/>
              <a:defRPr sz="2200" b="0" i="0" u="none" strike="noStrike" cap="none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ulish"/>
              <a:buNone/>
              <a:defRPr sz="2200" b="0" i="0" u="none" strike="noStrike" cap="none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3pPr>
            <a:lvl4pPr marL="1828800" marR="0" lvl="3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ulish"/>
              <a:buNone/>
              <a:defRPr sz="2200" b="0" i="0" u="none" strike="noStrike" cap="none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4pPr>
            <a:lvl5pPr marL="2286000" marR="0" lvl="4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ulish"/>
              <a:buNone/>
              <a:defRPr sz="2200" b="0" i="0" u="none" strike="noStrike" cap="none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5pPr>
            <a:lvl6pPr marL="2743200" marR="0" lvl="5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ulish"/>
              <a:buNone/>
              <a:defRPr sz="2200" b="0" i="0" u="none" strike="noStrike" cap="none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6pPr>
            <a:lvl7pPr marL="3200400" marR="0" lvl="6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ulish"/>
              <a:buNone/>
              <a:defRPr sz="2200" b="0" i="0" u="none" strike="noStrike" cap="none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ulish"/>
              <a:buNone/>
              <a:defRPr sz="2200" b="0" i="0" u="none" strike="noStrike" cap="none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8pPr>
            <a:lvl9pPr marL="4114800" marR="0" lvl="8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ulish"/>
              <a:buNone/>
              <a:defRPr sz="2200" b="0" i="0" u="none" strike="noStrike" cap="none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9pPr>
          </a:lstStyle>
          <a:p>
            <a:pPr lvl="0"/>
            <a:r>
              <a:rPr lang="pt-BR" altLang="en-US" sz="2400" dirty="0">
                <a:solidFill>
                  <a:schemeClr val="bg1">
                    <a:lumMod val="50000"/>
                  </a:schemeClr>
                </a:solidFill>
                <a:latin typeface="Patrick Hand SC" charset="0"/>
                <a:cs typeface="Patrick Hand SC" charset="0"/>
                <a:sym typeface="Patrick Hand SC" charset="0"/>
              </a:rPr>
              <a:t>Tập tô chữ cái </a:t>
            </a:r>
            <a:r>
              <a:rPr lang="pt-BR" altLang="en-US" sz="2400" dirty="0">
                <a:solidFill>
                  <a:srgbClr val="00B050"/>
                </a:solidFill>
                <a:latin typeface="Patrick Hand SC" charset="0"/>
                <a:cs typeface="Patrick Hand SC" charset="0"/>
                <a:sym typeface="Patrick Hand SC" charset="0"/>
              </a:rPr>
              <a:t>P,Q</a:t>
            </a:r>
            <a:endParaRPr lang="pt-BR" sz="2400" dirty="0">
              <a:solidFill>
                <a:srgbClr val="00B050"/>
              </a:solidFill>
            </a:endParaRPr>
          </a:p>
        </p:txBody>
      </p:sp>
      <p:sp>
        <p:nvSpPr>
          <p:cNvPr id="33" name="Google Shape;2225;p40">
            <a:extLst>
              <a:ext uri="{FF2B5EF4-FFF2-40B4-BE49-F238E27FC236}">
                <a16:creationId xmlns:a16="http://schemas.microsoft.com/office/drawing/2014/main" id="{5F0F8658-D7A1-4C60-976D-F6B1C2DF22BD}"/>
              </a:ext>
            </a:extLst>
          </p:cNvPr>
          <p:cNvSpPr txBox="1">
            <a:spLocks/>
          </p:cNvSpPr>
          <p:nvPr/>
        </p:nvSpPr>
        <p:spPr>
          <a:xfrm>
            <a:off x="5950371" y="1729650"/>
            <a:ext cx="2258100" cy="80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ulish"/>
              <a:buNone/>
              <a:defRPr sz="2200" b="0" i="0" u="none" strike="noStrike" cap="none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L="914400" marR="0" lvl="1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ulish"/>
              <a:buNone/>
              <a:defRPr sz="2200" b="0" i="0" u="none" strike="noStrike" cap="none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ulish"/>
              <a:buNone/>
              <a:defRPr sz="2200" b="0" i="0" u="none" strike="noStrike" cap="none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3pPr>
            <a:lvl4pPr marL="1828800" marR="0" lvl="3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ulish"/>
              <a:buNone/>
              <a:defRPr sz="2200" b="0" i="0" u="none" strike="noStrike" cap="none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4pPr>
            <a:lvl5pPr marL="2286000" marR="0" lvl="4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ulish"/>
              <a:buNone/>
              <a:defRPr sz="2200" b="0" i="0" u="none" strike="noStrike" cap="none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5pPr>
            <a:lvl6pPr marL="2743200" marR="0" lvl="5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ulish"/>
              <a:buNone/>
              <a:defRPr sz="2200" b="0" i="0" u="none" strike="noStrike" cap="none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6pPr>
            <a:lvl7pPr marL="3200400" marR="0" lvl="6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ulish"/>
              <a:buNone/>
              <a:defRPr sz="2200" b="0" i="0" u="none" strike="noStrike" cap="none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ulish"/>
              <a:buNone/>
              <a:defRPr sz="2200" b="0" i="0" u="none" strike="noStrike" cap="none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8pPr>
            <a:lvl9pPr marL="4114800" marR="0" lvl="8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ulish"/>
              <a:buNone/>
              <a:defRPr sz="2200" b="0" i="0" u="none" strike="noStrike" cap="none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9pPr>
          </a:lstStyle>
          <a:p>
            <a:pPr lvl="0"/>
            <a:r>
              <a:rPr lang="pt-BR" altLang="en-US" sz="2400" dirty="0">
                <a:solidFill>
                  <a:schemeClr val="bg1">
                    <a:lumMod val="50000"/>
                  </a:schemeClr>
                </a:solidFill>
                <a:latin typeface="Patrick Hand SC" charset="0"/>
                <a:cs typeface="Patrick Hand SC" charset="0"/>
                <a:sym typeface="Patrick Hand SC" charset="0"/>
              </a:rPr>
              <a:t>Tr</a:t>
            </a:r>
            <a:r>
              <a:rPr lang="vi-VN" altLang="en-US" sz="2400" dirty="0">
                <a:solidFill>
                  <a:schemeClr val="bg1">
                    <a:lumMod val="50000"/>
                  </a:schemeClr>
                </a:solidFill>
                <a:latin typeface="Patrick Hand SC" charset="0"/>
                <a:cs typeface="Patrick Hand SC" charset="0"/>
                <a:sym typeface="Patrick Hand SC" charset="0"/>
              </a:rPr>
              <a:t>ư</a:t>
            </a:r>
            <a:r>
              <a:rPr lang="en-US" altLang="en-US" sz="2400" dirty="0">
                <a:solidFill>
                  <a:schemeClr val="bg1">
                    <a:lumMod val="50000"/>
                  </a:schemeClr>
                </a:solidFill>
                <a:latin typeface="Patrick Hand SC" charset="0"/>
                <a:cs typeface="Patrick Hand SC" charset="0"/>
                <a:sym typeface="Patrick Hand SC" charset="0"/>
              </a:rPr>
              <a:t>ng </a:t>
            </a:r>
            <a:r>
              <a:rPr lang="en-US" altLang="en-US" sz="2400" dirty="0" err="1">
                <a:solidFill>
                  <a:schemeClr val="bg1">
                    <a:lumMod val="50000"/>
                  </a:schemeClr>
                </a:solidFill>
                <a:latin typeface="Patrick Hand SC" charset="0"/>
                <a:cs typeface="Patrick Hand SC" charset="0"/>
                <a:sym typeface="Patrick Hand SC" charset="0"/>
              </a:rPr>
              <a:t>bày</a:t>
            </a:r>
            <a:r>
              <a:rPr lang="en-US" altLang="en-US" sz="2400" dirty="0">
                <a:solidFill>
                  <a:schemeClr val="bg1">
                    <a:lumMod val="50000"/>
                  </a:schemeClr>
                </a:solidFill>
                <a:latin typeface="Patrick Hand SC" charset="0"/>
                <a:cs typeface="Patrick Hand SC" charset="0"/>
                <a:sym typeface="Patrick Hand SC" charset="0"/>
              </a:rPr>
              <a:t> </a:t>
            </a:r>
            <a:r>
              <a:rPr lang="en-US" altLang="en-US" sz="2400" dirty="0" err="1">
                <a:solidFill>
                  <a:schemeClr val="bg1">
                    <a:lumMod val="50000"/>
                  </a:schemeClr>
                </a:solidFill>
                <a:latin typeface="Patrick Hand SC" charset="0"/>
                <a:cs typeface="Patrick Hand SC" charset="0"/>
                <a:sym typeface="Patrick Hand SC" charset="0"/>
              </a:rPr>
              <a:t>sản</a:t>
            </a:r>
            <a:r>
              <a:rPr lang="en-US" altLang="en-US" sz="2400" dirty="0">
                <a:solidFill>
                  <a:schemeClr val="bg1">
                    <a:lumMod val="50000"/>
                  </a:schemeClr>
                </a:solidFill>
                <a:latin typeface="Patrick Hand SC" charset="0"/>
                <a:cs typeface="Patrick Hand SC" charset="0"/>
                <a:sym typeface="Patrick Hand SC" charset="0"/>
              </a:rPr>
              <a:t> </a:t>
            </a:r>
            <a:r>
              <a:rPr lang="en-US" altLang="en-US" sz="2400" dirty="0" err="1">
                <a:solidFill>
                  <a:schemeClr val="bg1">
                    <a:lumMod val="50000"/>
                  </a:schemeClr>
                </a:solidFill>
                <a:latin typeface="Patrick Hand SC" charset="0"/>
                <a:cs typeface="Patrick Hand SC" charset="0"/>
                <a:sym typeface="Patrick Hand SC" charset="0"/>
              </a:rPr>
              <a:t>phẩm</a:t>
            </a:r>
            <a:endParaRPr lang="pt-BR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Google Shape;2216;p40">
            <a:extLst>
              <a:ext uri="{FF2B5EF4-FFF2-40B4-BE49-F238E27FC236}">
                <a16:creationId xmlns:a16="http://schemas.microsoft.com/office/drawing/2014/main" id="{C87EA5F1-A175-43D3-9EAD-E9DC37F2D284}"/>
              </a:ext>
            </a:extLst>
          </p:cNvPr>
          <p:cNvSpPr/>
          <p:nvPr/>
        </p:nvSpPr>
        <p:spPr>
          <a:xfrm>
            <a:off x="5196412" y="1618325"/>
            <a:ext cx="807300" cy="8073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4" name="Google Shape;2224;p40">
            <a:extLst>
              <a:ext uri="{FF2B5EF4-FFF2-40B4-BE49-F238E27FC236}">
                <a16:creationId xmlns:a16="http://schemas.microsoft.com/office/drawing/2014/main" id="{354E1C4A-6509-48F9-B05D-C84E89A18351}"/>
              </a:ext>
            </a:extLst>
          </p:cNvPr>
          <p:cNvSpPr txBox="1">
            <a:spLocks/>
          </p:cNvSpPr>
          <p:nvPr/>
        </p:nvSpPr>
        <p:spPr>
          <a:xfrm>
            <a:off x="5134492" y="1729650"/>
            <a:ext cx="885900" cy="5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Titan One"/>
              <a:buNone/>
              <a:defRPr sz="3200" b="0" i="0" u="none" strike="noStrike" cap="none">
                <a:solidFill>
                  <a:schemeClr val="accent5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rPr lang="en" dirty="0"/>
              <a:t>05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9" grpId="0" build="p"/>
      <p:bldP spid="2222" grpId="0" build="p"/>
      <p:bldP spid="2225" grpId="0" build="p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3" name="Google Shape;2313;p42"/>
          <p:cNvSpPr/>
          <p:nvPr/>
        </p:nvSpPr>
        <p:spPr>
          <a:xfrm flipH="1">
            <a:off x="2989653" y="586490"/>
            <a:ext cx="1313100" cy="1313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5" name="Google Shape;2315;p42"/>
          <p:cNvSpPr txBox="1">
            <a:spLocks noGrp="1"/>
          </p:cNvSpPr>
          <p:nvPr>
            <p:ph type="title" idx="2"/>
          </p:nvPr>
        </p:nvSpPr>
        <p:spPr>
          <a:xfrm>
            <a:off x="2960978" y="749359"/>
            <a:ext cx="1313100" cy="9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grpSp>
        <p:nvGrpSpPr>
          <p:cNvPr id="2317" name="Google Shape;2317;p42"/>
          <p:cNvGrpSpPr/>
          <p:nvPr/>
        </p:nvGrpSpPr>
        <p:grpSpPr>
          <a:xfrm>
            <a:off x="183155" y="2571836"/>
            <a:ext cx="2062523" cy="2408553"/>
            <a:chOff x="-146318" y="2292474"/>
            <a:chExt cx="2337931" cy="2730167"/>
          </a:xfrm>
        </p:grpSpPr>
        <p:sp>
          <p:nvSpPr>
            <p:cNvPr id="2318" name="Google Shape;2318;p42"/>
            <p:cNvSpPr/>
            <p:nvPr/>
          </p:nvSpPr>
          <p:spPr>
            <a:xfrm rot="-394620">
              <a:off x="1851358" y="2969170"/>
              <a:ext cx="214750" cy="310983"/>
            </a:xfrm>
            <a:custGeom>
              <a:avLst/>
              <a:gdLst/>
              <a:ahLst/>
              <a:cxnLst/>
              <a:rect l="l" t="t" r="r" b="b"/>
              <a:pathLst>
                <a:path w="4298" h="6224" extrusionOk="0">
                  <a:moveTo>
                    <a:pt x="3805" y="1"/>
                  </a:moveTo>
                  <a:cubicBezTo>
                    <a:pt x="3350" y="1"/>
                    <a:pt x="2796" y="1100"/>
                    <a:pt x="2595" y="1576"/>
                  </a:cubicBezTo>
                  <a:lnTo>
                    <a:pt x="1789" y="2289"/>
                  </a:lnTo>
                  <a:cubicBezTo>
                    <a:pt x="1789" y="2289"/>
                    <a:pt x="1507" y="3863"/>
                    <a:pt x="892" y="4392"/>
                  </a:cubicBezTo>
                  <a:cubicBezTo>
                    <a:pt x="646" y="4594"/>
                    <a:pt x="326" y="4785"/>
                    <a:pt x="1" y="4939"/>
                  </a:cubicBezTo>
                  <a:cubicBezTo>
                    <a:pt x="210" y="5375"/>
                    <a:pt x="437" y="5799"/>
                    <a:pt x="665" y="6223"/>
                  </a:cubicBezTo>
                  <a:cubicBezTo>
                    <a:pt x="1101" y="6168"/>
                    <a:pt x="1513" y="6070"/>
                    <a:pt x="1746" y="5898"/>
                  </a:cubicBezTo>
                  <a:cubicBezTo>
                    <a:pt x="2404" y="5430"/>
                    <a:pt x="3381" y="2652"/>
                    <a:pt x="3381" y="2652"/>
                  </a:cubicBezTo>
                  <a:lnTo>
                    <a:pt x="3609" y="1871"/>
                  </a:lnTo>
                  <a:cubicBezTo>
                    <a:pt x="3609" y="1871"/>
                    <a:pt x="4297" y="230"/>
                    <a:pt x="3935" y="34"/>
                  </a:cubicBezTo>
                  <a:cubicBezTo>
                    <a:pt x="3893" y="11"/>
                    <a:pt x="3850" y="1"/>
                    <a:pt x="3805" y="1"/>
                  </a:cubicBezTo>
                  <a:close/>
                </a:path>
              </a:pathLst>
            </a:custGeom>
            <a:solidFill>
              <a:srgbClr val="9F58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42"/>
            <p:cNvSpPr/>
            <p:nvPr/>
          </p:nvSpPr>
          <p:spPr>
            <a:xfrm rot="-394620">
              <a:off x="1848301" y="3049386"/>
              <a:ext cx="150745" cy="197162"/>
            </a:xfrm>
            <a:custGeom>
              <a:avLst/>
              <a:gdLst/>
              <a:ahLst/>
              <a:cxnLst/>
              <a:rect l="l" t="t" r="r" b="b"/>
              <a:pathLst>
                <a:path w="3017" h="3946" extrusionOk="0">
                  <a:moveTo>
                    <a:pt x="2422" y="1"/>
                  </a:moveTo>
                  <a:cubicBezTo>
                    <a:pt x="2363" y="1"/>
                    <a:pt x="2300" y="6"/>
                    <a:pt x="2231" y="18"/>
                  </a:cubicBezTo>
                  <a:cubicBezTo>
                    <a:pt x="1641" y="122"/>
                    <a:pt x="289" y="2734"/>
                    <a:pt x="111" y="3417"/>
                  </a:cubicBezTo>
                  <a:cubicBezTo>
                    <a:pt x="0" y="3826"/>
                    <a:pt x="62" y="3828"/>
                    <a:pt x="163" y="3828"/>
                  </a:cubicBezTo>
                  <a:cubicBezTo>
                    <a:pt x="164" y="3828"/>
                    <a:pt x="165" y="3828"/>
                    <a:pt x="166" y="3828"/>
                  </a:cubicBezTo>
                  <a:cubicBezTo>
                    <a:pt x="232" y="3828"/>
                    <a:pt x="315" y="3829"/>
                    <a:pt x="375" y="3945"/>
                  </a:cubicBezTo>
                  <a:cubicBezTo>
                    <a:pt x="1813" y="3417"/>
                    <a:pt x="2293" y="2458"/>
                    <a:pt x="2293" y="2458"/>
                  </a:cubicBezTo>
                  <a:cubicBezTo>
                    <a:pt x="2760" y="1868"/>
                    <a:pt x="1930" y="1351"/>
                    <a:pt x="1930" y="1351"/>
                  </a:cubicBezTo>
                  <a:cubicBezTo>
                    <a:pt x="1930" y="1351"/>
                    <a:pt x="2692" y="1001"/>
                    <a:pt x="2864" y="632"/>
                  </a:cubicBezTo>
                  <a:cubicBezTo>
                    <a:pt x="3017" y="312"/>
                    <a:pt x="2866" y="1"/>
                    <a:pt x="2422" y="1"/>
                  </a:cubicBezTo>
                  <a:close/>
                </a:path>
              </a:pathLst>
            </a:custGeom>
            <a:solidFill>
              <a:srgbClr val="9F58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42"/>
            <p:cNvSpPr/>
            <p:nvPr/>
          </p:nvSpPr>
          <p:spPr>
            <a:xfrm rot="-394620">
              <a:off x="1907391" y="3043224"/>
              <a:ext cx="86639" cy="128410"/>
            </a:xfrm>
            <a:custGeom>
              <a:avLst/>
              <a:gdLst/>
              <a:ahLst/>
              <a:cxnLst/>
              <a:rect l="l" t="t" r="r" b="b"/>
              <a:pathLst>
                <a:path w="1734" h="2570" extrusionOk="0">
                  <a:moveTo>
                    <a:pt x="1153" y="1"/>
                  </a:moveTo>
                  <a:cubicBezTo>
                    <a:pt x="1089" y="1"/>
                    <a:pt x="1020" y="7"/>
                    <a:pt x="947" y="18"/>
                  </a:cubicBezTo>
                  <a:cubicBezTo>
                    <a:pt x="548" y="92"/>
                    <a:pt x="216" y="559"/>
                    <a:pt x="13" y="940"/>
                  </a:cubicBezTo>
                  <a:cubicBezTo>
                    <a:pt x="0" y="965"/>
                    <a:pt x="7" y="1002"/>
                    <a:pt x="37" y="1014"/>
                  </a:cubicBezTo>
                  <a:cubicBezTo>
                    <a:pt x="46" y="1020"/>
                    <a:pt x="55" y="1023"/>
                    <a:pt x="65" y="1023"/>
                  </a:cubicBezTo>
                  <a:cubicBezTo>
                    <a:pt x="84" y="1023"/>
                    <a:pt x="103" y="1012"/>
                    <a:pt x="111" y="996"/>
                  </a:cubicBezTo>
                  <a:cubicBezTo>
                    <a:pt x="388" y="485"/>
                    <a:pt x="689" y="184"/>
                    <a:pt x="972" y="135"/>
                  </a:cubicBezTo>
                  <a:cubicBezTo>
                    <a:pt x="1040" y="122"/>
                    <a:pt x="1104" y="116"/>
                    <a:pt x="1162" y="116"/>
                  </a:cubicBezTo>
                  <a:cubicBezTo>
                    <a:pt x="1331" y="116"/>
                    <a:pt x="1458" y="167"/>
                    <a:pt x="1531" y="258"/>
                  </a:cubicBezTo>
                  <a:cubicBezTo>
                    <a:pt x="1611" y="362"/>
                    <a:pt x="1611" y="510"/>
                    <a:pt x="1537" y="664"/>
                  </a:cubicBezTo>
                  <a:cubicBezTo>
                    <a:pt x="1377" y="1008"/>
                    <a:pt x="640" y="1352"/>
                    <a:pt x="634" y="1358"/>
                  </a:cubicBezTo>
                  <a:cubicBezTo>
                    <a:pt x="615" y="1364"/>
                    <a:pt x="603" y="1383"/>
                    <a:pt x="603" y="1401"/>
                  </a:cubicBezTo>
                  <a:cubicBezTo>
                    <a:pt x="603" y="1426"/>
                    <a:pt x="609" y="1444"/>
                    <a:pt x="627" y="1457"/>
                  </a:cubicBezTo>
                  <a:cubicBezTo>
                    <a:pt x="634" y="1457"/>
                    <a:pt x="1039" y="1715"/>
                    <a:pt x="1095" y="2059"/>
                  </a:cubicBezTo>
                  <a:cubicBezTo>
                    <a:pt x="1119" y="2200"/>
                    <a:pt x="1082" y="2342"/>
                    <a:pt x="972" y="2477"/>
                  </a:cubicBezTo>
                  <a:cubicBezTo>
                    <a:pt x="953" y="2501"/>
                    <a:pt x="959" y="2538"/>
                    <a:pt x="984" y="2557"/>
                  </a:cubicBezTo>
                  <a:cubicBezTo>
                    <a:pt x="996" y="2563"/>
                    <a:pt x="1009" y="2569"/>
                    <a:pt x="1021" y="2569"/>
                  </a:cubicBezTo>
                  <a:cubicBezTo>
                    <a:pt x="1033" y="2569"/>
                    <a:pt x="1052" y="2563"/>
                    <a:pt x="1064" y="2544"/>
                  </a:cubicBezTo>
                  <a:cubicBezTo>
                    <a:pt x="1193" y="2385"/>
                    <a:pt x="1242" y="2213"/>
                    <a:pt x="1211" y="2040"/>
                  </a:cubicBezTo>
                  <a:cubicBezTo>
                    <a:pt x="1162" y="1745"/>
                    <a:pt x="904" y="1518"/>
                    <a:pt x="769" y="1413"/>
                  </a:cubicBezTo>
                  <a:cubicBezTo>
                    <a:pt x="978" y="1309"/>
                    <a:pt x="1494" y="1020"/>
                    <a:pt x="1642" y="713"/>
                  </a:cubicBezTo>
                  <a:cubicBezTo>
                    <a:pt x="1734" y="516"/>
                    <a:pt x="1728" y="326"/>
                    <a:pt x="1623" y="190"/>
                  </a:cubicBezTo>
                  <a:cubicBezTo>
                    <a:pt x="1524" y="63"/>
                    <a:pt x="1364" y="1"/>
                    <a:pt x="11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42"/>
            <p:cNvSpPr/>
            <p:nvPr/>
          </p:nvSpPr>
          <p:spPr>
            <a:xfrm rot="-394620">
              <a:off x="1939735" y="2762402"/>
              <a:ext cx="160338" cy="420656"/>
            </a:xfrm>
            <a:custGeom>
              <a:avLst/>
              <a:gdLst/>
              <a:ahLst/>
              <a:cxnLst/>
              <a:rect l="l" t="t" r="r" b="b"/>
              <a:pathLst>
                <a:path w="3209" h="8419" extrusionOk="0">
                  <a:moveTo>
                    <a:pt x="3039" y="0"/>
                  </a:moveTo>
                  <a:cubicBezTo>
                    <a:pt x="2977" y="0"/>
                    <a:pt x="2919" y="40"/>
                    <a:pt x="2895" y="102"/>
                  </a:cubicBezTo>
                  <a:lnTo>
                    <a:pt x="31" y="8216"/>
                  </a:lnTo>
                  <a:cubicBezTo>
                    <a:pt x="0" y="8290"/>
                    <a:pt x="43" y="8382"/>
                    <a:pt x="123" y="8406"/>
                  </a:cubicBezTo>
                  <a:cubicBezTo>
                    <a:pt x="135" y="8413"/>
                    <a:pt x="154" y="8413"/>
                    <a:pt x="172" y="8413"/>
                  </a:cubicBezTo>
                  <a:lnTo>
                    <a:pt x="172" y="8419"/>
                  </a:lnTo>
                  <a:cubicBezTo>
                    <a:pt x="234" y="8419"/>
                    <a:pt x="289" y="8376"/>
                    <a:pt x="314" y="8314"/>
                  </a:cubicBezTo>
                  <a:lnTo>
                    <a:pt x="3184" y="201"/>
                  </a:lnTo>
                  <a:cubicBezTo>
                    <a:pt x="3209" y="121"/>
                    <a:pt x="3172" y="35"/>
                    <a:pt x="3092" y="10"/>
                  </a:cubicBezTo>
                  <a:cubicBezTo>
                    <a:pt x="3074" y="3"/>
                    <a:pt x="3056" y="0"/>
                    <a:pt x="30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42"/>
            <p:cNvSpPr/>
            <p:nvPr/>
          </p:nvSpPr>
          <p:spPr>
            <a:xfrm rot="-394620">
              <a:off x="1940294" y="2633529"/>
              <a:ext cx="237784" cy="250025"/>
            </a:xfrm>
            <a:custGeom>
              <a:avLst/>
              <a:gdLst/>
              <a:ahLst/>
              <a:cxnLst/>
              <a:rect l="l" t="t" r="r" b="b"/>
              <a:pathLst>
                <a:path w="4759" h="5004" extrusionOk="0">
                  <a:moveTo>
                    <a:pt x="1144" y="0"/>
                  </a:moveTo>
                  <a:lnTo>
                    <a:pt x="1710" y="2078"/>
                  </a:lnTo>
                  <a:lnTo>
                    <a:pt x="1" y="2360"/>
                  </a:lnTo>
                  <a:lnTo>
                    <a:pt x="1716" y="2809"/>
                  </a:lnTo>
                  <a:lnTo>
                    <a:pt x="566" y="4881"/>
                  </a:lnTo>
                  <a:lnTo>
                    <a:pt x="2324" y="3295"/>
                  </a:lnTo>
                  <a:lnTo>
                    <a:pt x="2902" y="5003"/>
                  </a:lnTo>
                  <a:lnTo>
                    <a:pt x="2994" y="3252"/>
                  </a:lnTo>
                  <a:lnTo>
                    <a:pt x="4759" y="3922"/>
                  </a:lnTo>
                  <a:lnTo>
                    <a:pt x="3314" y="2551"/>
                  </a:lnTo>
                  <a:lnTo>
                    <a:pt x="4562" y="1592"/>
                  </a:lnTo>
                  <a:lnTo>
                    <a:pt x="3013" y="1949"/>
                  </a:lnTo>
                  <a:lnTo>
                    <a:pt x="3437" y="166"/>
                  </a:lnTo>
                  <a:lnTo>
                    <a:pt x="2423" y="1752"/>
                  </a:lnTo>
                  <a:lnTo>
                    <a:pt x="11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42"/>
            <p:cNvSpPr/>
            <p:nvPr/>
          </p:nvSpPr>
          <p:spPr>
            <a:xfrm rot="-394620">
              <a:off x="1867047" y="3056118"/>
              <a:ext cx="203358" cy="259819"/>
            </a:xfrm>
            <a:custGeom>
              <a:avLst/>
              <a:gdLst/>
              <a:ahLst/>
              <a:cxnLst/>
              <a:rect l="l" t="t" r="r" b="b"/>
              <a:pathLst>
                <a:path w="4070" h="5200" extrusionOk="0">
                  <a:moveTo>
                    <a:pt x="3052" y="0"/>
                  </a:moveTo>
                  <a:cubicBezTo>
                    <a:pt x="2821" y="0"/>
                    <a:pt x="2702" y="169"/>
                    <a:pt x="2650" y="338"/>
                  </a:cubicBezTo>
                  <a:cubicBezTo>
                    <a:pt x="2582" y="553"/>
                    <a:pt x="2693" y="737"/>
                    <a:pt x="2767" y="768"/>
                  </a:cubicBezTo>
                  <a:cubicBezTo>
                    <a:pt x="2662" y="836"/>
                    <a:pt x="2576" y="909"/>
                    <a:pt x="2527" y="977"/>
                  </a:cubicBezTo>
                  <a:cubicBezTo>
                    <a:pt x="2398" y="1168"/>
                    <a:pt x="2226" y="1542"/>
                    <a:pt x="2712" y="1788"/>
                  </a:cubicBezTo>
                  <a:cubicBezTo>
                    <a:pt x="2595" y="2096"/>
                    <a:pt x="1974" y="3061"/>
                    <a:pt x="1015" y="3442"/>
                  </a:cubicBezTo>
                  <a:cubicBezTo>
                    <a:pt x="834" y="3510"/>
                    <a:pt x="564" y="3540"/>
                    <a:pt x="251" y="3540"/>
                  </a:cubicBezTo>
                  <a:cubicBezTo>
                    <a:pt x="170" y="3540"/>
                    <a:pt x="87" y="3538"/>
                    <a:pt x="1" y="3534"/>
                  </a:cubicBezTo>
                  <a:lnTo>
                    <a:pt x="1" y="3534"/>
                  </a:lnTo>
                  <a:cubicBezTo>
                    <a:pt x="284" y="4093"/>
                    <a:pt x="591" y="4647"/>
                    <a:pt x="898" y="5200"/>
                  </a:cubicBezTo>
                  <a:cubicBezTo>
                    <a:pt x="1206" y="5126"/>
                    <a:pt x="1482" y="5009"/>
                    <a:pt x="1716" y="4868"/>
                  </a:cubicBezTo>
                  <a:cubicBezTo>
                    <a:pt x="2791" y="4216"/>
                    <a:pt x="3492" y="3423"/>
                    <a:pt x="3855" y="2372"/>
                  </a:cubicBezTo>
                  <a:cubicBezTo>
                    <a:pt x="4070" y="1739"/>
                    <a:pt x="3947" y="1432"/>
                    <a:pt x="3750" y="1309"/>
                  </a:cubicBezTo>
                  <a:lnTo>
                    <a:pt x="3763" y="1297"/>
                  </a:lnTo>
                  <a:cubicBezTo>
                    <a:pt x="3763" y="1297"/>
                    <a:pt x="3836" y="940"/>
                    <a:pt x="3621" y="743"/>
                  </a:cubicBezTo>
                  <a:cubicBezTo>
                    <a:pt x="3621" y="743"/>
                    <a:pt x="3701" y="215"/>
                    <a:pt x="3302" y="55"/>
                  </a:cubicBezTo>
                  <a:cubicBezTo>
                    <a:pt x="3207" y="17"/>
                    <a:pt x="3124" y="0"/>
                    <a:pt x="3052" y="0"/>
                  </a:cubicBezTo>
                  <a:close/>
                </a:path>
              </a:pathLst>
            </a:custGeom>
            <a:solidFill>
              <a:srgbClr val="9F58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42"/>
            <p:cNvSpPr/>
            <p:nvPr/>
          </p:nvSpPr>
          <p:spPr>
            <a:xfrm rot="-394620">
              <a:off x="1951998" y="3109802"/>
              <a:ext cx="123214" cy="187619"/>
            </a:xfrm>
            <a:custGeom>
              <a:avLst/>
              <a:gdLst/>
              <a:ahLst/>
              <a:cxnLst/>
              <a:rect l="l" t="t" r="r" b="b"/>
              <a:pathLst>
                <a:path w="2466" h="3755" extrusionOk="0">
                  <a:moveTo>
                    <a:pt x="1820" y="0"/>
                  </a:moveTo>
                  <a:cubicBezTo>
                    <a:pt x="1767" y="0"/>
                    <a:pt x="1716" y="7"/>
                    <a:pt x="1672" y="17"/>
                  </a:cubicBezTo>
                  <a:cubicBezTo>
                    <a:pt x="1445" y="72"/>
                    <a:pt x="1187" y="331"/>
                    <a:pt x="1113" y="558"/>
                  </a:cubicBezTo>
                  <a:cubicBezTo>
                    <a:pt x="1076" y="693"/>
                    <a:pt x="1094" y="810"/>
                    <a:pt x="1174" y="902"/>
                  </a:cubicBezTo>
                  <a:cubicBezTo>
                    <a:pt x="1268" y="1004"/>
                    <a:pt x="1382" y="1040"/>
                    <a:pt x="1491" y="1040"/>
                  </a:cubicBezTo>
                  <a:cubicBezTo>
                    <a:pt x="1625" y="1040"/>
                    <a:pt x="1751" y="987"/>
                    <a:pt x="1826" y="939"/>
                  </a:cubicBezTo>
                  <a:cubicBezTo>
                    <a:pt x="1857" y="921"/>
                    <a:pt x="1863" y="884"/>
                    <a:pt x="1844" y="859"/>
                  </a:cubicBezTo>
                  <a:cubicBezTo>
                    <a:pt x="1833" y="840"/>
                    <a:pt x="1814" y="830"/>
                    <a:pt x="1796" y="830"/>
                  </a:cubicBezTo>
                  <a:cubicBezTo>
                    <a:pt x="1785" y="830"/>
                    <a:pt x="1774" y="834"/>
                    <a:pt x="1764" y="841"/>
                  </a:cubicBezTo>
                  <a:cubicBezTo>
                    <a:pt x="1757" y="845"/>
                    <a:pt x="1630" y="924"/>
                    <a:pt x="1490" y="924"/>
                  </a:cubicBezTo>
                  <a:cubicBezTo>
                    <a:pt x="1411" y="924"/>
                    <a:pt x="1329" y="900"/>
                    <a:pt x="1260" y="822"/>
                  </a:cubicBezTo>
                  <a:cubicBezTo>
                    <a:pt x="1205" y="767"/>
                    <a:pt x="1193" y="687"/>
                    <a:pt x="1224" y="595"/>
                  </a:cubicBezTo>
                  <a:cubicBezTo>
                    <a:pt x="1285" y="380"/>
                    <a:pt x="1531" y="171"/>
                    <a:pt x="1703" y="128"/>
                  </a:cubicBezTo>
                  <a:cubicBezTo>
                    <a:pt x="1739" y="118"/>
                    <a:pt x="1779" y="112"/>
                    <a:pt x="1821" y="112"/>
                  </a:cubicBezTo>
                  <a:cubicBezTo>
                    <a:pt x="1932" y="112"/>
                    <a:pt x="2055" y="150"/>
                    <a:pt x="2139" y="238"/>
                  </a:cubicBezTo>
                  <a:cubicBezTo>
                    <a:pt x="2244" y="361"/>
                    <a:pt x="2336" y="619"/>
                    <a:pt x="2146" y="1179"/>
                  </a:cubicBezTo>
                  <a:cubicBezTo>
                    <a:pt x="1789" y="2199"/>
                    <a:pt x="1119" y="2986"/>
                    <a:pt x="31" y="3644"/>
                  </a:cubicBezTo>
                  <a:cubicBezTo>
                    <a:pt x="6" y="3662"/>
                    <a:pt x="0" y="3699"/>
                    <a:pt x="13" y="3724"/>
                  </a:cubicBezTo>
                  <a:cubicBezTo>
                    <a:pt x="25" y="3742"/>
                    <a:pt x="43" y="3748"/>
                    <a:pt x="62" y="3748"/>
                  </a:cubicBezTo>
                  <a:lnTo>
                    <a:pt x="62" y="3754"/>
                  </a:lnTo>
                  <a:cubicBezTo>
                    <a:pt x="74" y="3754"/>
                    <a:pt x="86" y="3748"/>
                    <a:pt x="93" y="3742"/>
                  </a:cubicBezTo>
                  <a:cubicBezTo>
                    <a:pt x="1205" y="3066"/>
                    <a:pt x="1894" y="2267"/>
                    <a:pt x="2256" y="1216"/>
                  </a:cubicBezTo>
                  <a:cubicBezTo>
                    <a:pt x="2465" y="607"/>
                    <a:pt x="2355" y="306"/>
                    <a:pt x="2219" y="165"/>
                  </a:cubicBezTo>
                  <a:cubicBezTo>
                    <a:pt x="2109" y="41"/>
                    <a:pt x="1955" y="0"/>
                    <a:pt x="18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42"/>
            <p:cNvSpPr/>
            <p:nvPr/>
          </p:nvSpPr>
          <p:spPr>
            <a:xfrm rot="-394620">
              <a:off x="1973422" y="3078736"/>
              <a:ext cx="78345" cy="66454"/>
            </a:xfrm>
            <a:custGeom>
              <a:avLst/>
              <a:gdLst/>
              <a:ahLst/>
              <a:cxnLst/>
              <a:rect l="l" t="t" r="r" b="b"/>
              <a:pathLst>
                <a:path w="1568" h="1330" extrusionOk="0">
                  <a:moveTo>
                    <a:pt x="970" y="0"/>
                  </a:moveTo>
                  <a:cubicBezTo>
                    <a:pt x="635" y="0"/>
                    <a:pt x="303" y="223"/>
                    <a:pt x="191" y="383"/>
                  </a:cubicBezTo>
                  <a:cubicBezTo>
                    <a:pt x="99" y="518"/>
                    <a:pt x="1" y="721"/>
                    <a:pt x="62" y="930"/>
                  </a:cubicBezTo>
                  <a:cubicBezTo>
                    <a:pt x="111" y="1096"/>
                    <a:pt x="253" y="1225"/>
                    <a:pt x="492" y="1324"/>
                  </a:cubicBezTo>
                  <a:cubicBezTo>
                    <a:pt x="498" y="1324"/>
                    <a:pt x="504" y="1329"/>
                    <a:pt x="514" y="1330"/>
                  </a:cubicBezTo>
                  <a:lnTo>
                    <a:pt x="514" y="1330"/>
                  </a:lnTo>
                  <a:cubicBezTo>
                    <a:pt x="538" y="1328"/>
                    <a:pt x="560" y="1311"/>
                    <a:pt x="566" y="1293"/>
                  </a:cubicBezTo>
                  <a:cubicBezTo>
                    <a:pt x="578" y="1262"/>
                    <a:pt x="566" y="1231"/>
                    <a:pt x="535" y="1219"/>
                  </a:cubicBezTo>
                  <a:cubicBezTo>
                    <a:pt x="332" y="1133"/>
                    <a:pt x="210" y="1023"/>
                    <a:pt x="173" y="893"/>
                  </a:cubicBezTo>
                  <a:cubicBezTo>
                    <a:pt x="124" y="734"/>
                    <a:pt x="210" y="561"/>
                    <a:pt x="283" y="445"/>
                  </a:cubicBezTo>
                  <a:cubicBezTo>
                    <a:pt x="386" y="299"/>
                    <a:pt x="681" y="114"/>
                    <a:pt x="967" y="114"/>
                  </a:cubicBezTo>
                  <a:cubicBezTo>
                    <a:pt x="1042" y="114"/>
                    <a:pt x="1117" y="126"/>
                    <a:pt x="1187" y="156"/>
                  </a:cubicBezTo>
                  <a:cubicBezTo>
                    <a:pt x="1500" y="291"/>
                    <a:pt x="1420" y="709"/>
                    <a:pt x="1414" y="727"/>
                  </a:cubicBezTo>
                  <a:cubicBezTo>
                    <a:pt x="1408" y="758"/>
                    <a:pt x="1433" y="783"/>
                    <a:pt x="1463" y="789"/>
                  </a:cubicBezTo>
                  <a:cubicBezTo>
                    <a:pt x="1467" y="790"/>
                    <a:pt x="1471" y="790"/>
                    <a:pt x="1475" y="790"/>
                  </a:cubicBezTo>
                  <a:cubicBezTo>
                    <a:pt x="1502" y="790"/>
                    <a:pt x="1526" y="773"/>
                    <a:pt x="1531" y="746"/>
                  </a:cubicBezTo>
                  <a:cubicBezTo>
                    <a:pt x="1568" y="568"/>
                    <a:pt x="1550" y="187"/>
                    <a:pt x="1230" y="51"/>
                  </a:cubicBezTo>
                  <a:cubicBezTo>
                    <a:pt x="1146" y="16"/>
                    <a:pt x="1057" y="0"/>
                    <a:pt x="970" y="0"/>
                  </a:cubicBezTo>
                  <a:close/>
                  <a:moveTo>
                    <a:pt x="514" y="1330"/>
                  </a:moveTo>
                  <a:lnTo>
                    <a:pt x="514" y="1330"/>
                  </a:lnTo>
                  <a:cubicBezTo>
                    <a:pt x="513" y="1330"/>
                    <a:pt x="512" y="1330"/>
                    <a:pt x="511" y="1330"/>
                  </a:cubicBezTo>
                  <a:lnTo>
                    <a:pt x="517" y="1330"/>
                  </a:lnTo>
                  <a:cubicBezTo>
                    <a:pt x="516" y="1330"/>
                    <a:pt x="515" y="1330"/>
                    <a:pt x="514" y="13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42"/>
            <p:cNvSpPr/>
            <p:nvPr/>
          </p:nvSpPr>
          <p:spPr>
            <a:xfrm rot="-394620">
              <a:off x="1979931" y="3047732"/>
              <a:ext cx="61807" cy="44269"/>
            </a:xfrm>
            <a:custGeom>
              <a:avLst/>
              <a:gdLst/>
              <a:ahLst/>
              <a:cxnLst/>
              <a:rect l="l" t="t" r="r" b="b"/>
              <a:pathLst>
                <a:path w="1237" h="886" extrusionOk="0">
                  <a:moveTo>
                    <a:pt x="538" y="1"/>
                  </a:moveTo>
                  <a:cubicBezTo>
                    <a:pt x="467" y="1"/>
                    <a:pt x="402" y="15"/>
                    <a:pt x="345" y="43"/>
                  </a:cubicBezTo>
                  <a:cubicBezTo>
                    <a:pt x="192" y="111"/>
                    <a:pt x="112" y="265"/>
                    <a:pt x="81" y="375"/>
                  </a:cubicBezTo>
                  <a:cubicBezTo>
                    <a:pt x="1" y="609"/>
                    <a:pt x="112" y="830"/>
                    <a:pt x="222" y="879"/>
                  </a:cubicBezTo>
                  <a:cubicBezTo>
                    <a:pt x="228" y="879"/>
                    <a:pt x="241" y="885"/>
                    <a:pt x="247" y="885"/>
                  </a:cubicBezTo>
                  <a:cubicBezTo>
                    <a:pt x="271" y="885"/>
                    <a:pt x="290" y="873"/>
                    <a:pt x="296" y="849"/>
                  </a:cubicBezTo>
                  <a:cubicBezTo>
                    <a:pt x="314" y="824"/>
                    <a:pt x="296" y="787"/>
                    <a:pt x="271" y="775"/>
                  </a:cubicBezTo>
                  <a:cubicBezTo>
                    <a:pt x="228" y="756"/>
                    <a:pt x="124" y="597"/>
                    <a:pt x="185" y="406"/>
                  </a:cubicBezTo>
                  <a:cubicBezTo>
                    <a:pt x="216" y="320"/>
                    <a:pt x="271" y="197"/>
                    <a:pt x="388" y="142"/>
                  </a:cubicBezTo>
                  <a:cubicBezTo>
                    <a:pt x="431" y="123"/>
                    <a:pt x="480" y="113"/>
                    <a:pt x="534" y="113"/>
                  </a:cubicBezTo>
                  <a:cubicBezTo>
                    <a:pt x="603" y="113"/>
                    <a:pt x="680" y="129"/>
                    <a:pt x="763" y="160"/>
                  </a:cubicBezTo>
                  <a:cubicBezTo>
                    <a:pt x="1114" y="302"/>
                    <a:pt x="1046" y="769"/>
                    <a:pt x="1046" y="793"/>
                  </a:cubicBezTo>
                  <a:cubicBezTo>
                    <a:pt x="1040" y="824"/>
                    <a:pt x="1064" y="849"/>
                    <a:pt x="1095" y="855"/>
                  </a:cubicBezTo>
                  <a:cubicBezTo>
                    <a:pt x="1098" y="855"/>
                    <a:pt x="1101" y="856"/>
                    <a:pt x="1105" y="856"/>
                  </a:cubicBezTo>
                  <a:cubicBezTo>
                    <a:pt x="1131" y="856"/>
                    <a:pt x="1151" y="833"/>
                    <a:pt x="1157" y="806"/>
                  </a:cubicBezTo>
                  <a:cubicBezTo>
                    <a:pt x="1157" y="799"/>
                    <a:pt x="1236" y="234"/>
                    <a:pt x="806" y="56"/>
                  </a:cubicBezTo>
                  <a:cubicBezTo>
                    <a:pt x="711" y="19"/>
                    <a:pt x="621" y="1"/>
                    <a:pt x="5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42"/>
            <p:cNvSpPr/>
            <p:nvPr/>
          </p:nvSpPr>
          <p:spPr>
            <a:xfrm rot="-394620">
              <a:off x="1932761" y="3176025"/>
              <a:ext cx="87539" cy="61157"/>
            </a:xfrm>
            <a:custGeom>
              <a:avLst/>
              <a:gdLst/>
              <a:ahLst/>
              <a:cxnLst/>
              <a:rect l="l" t="t" r="r" b="b"/>
              <a:pathLst>
                <a:path w="1752" h="1224" extrusionOk="0">
                  <a:moveTo>
                    <a:pt x="1687" y="0"/>
                  </a:moveTo>
                  <a:cubicBezTo>
                    <a:pt x="563" y="0"/>
                    <a:pt x="18" y="1131"/>
                    <a:pt x="12" y="1144"/>
                  </a:cubicBezTo>
                  <a:cubicBezTo>
                    <a:pt x="0" y="1174"/>
                    <a:pt x="12" y="1205"/>
                    <a:pt x="37" y="1217"/>
                  </a:cubicBezTo>
                  <a:cubicBezTo>
                    <a:pt x="49" y="1224"/>
                    <a:pt x="55" y="1224"/>
                    <a:pt x="62" y="1224"/>
                  </a:cubicBezTo>
                  <a:cubicBezTo>
                    <a:pt x="86" y="1224"/>
                    <a:pt x="105" y="1211"/>
                    <a:pt x="117" y="1193"/>
                  </a:cubicBezTo>
                  <a:cubicBezTo>
                    <a:pt x="123" y="1180"/>
                    <a:pt x="627" y="111"/>
                    <a:pt x="1684" y="111"/>
                  </a:cubicBezTo>
                  <a:lnTo>
                    <a:pt x="1697" y="111"/>
                  </a:lnTo>
                  <a:cubicBezTo>
                    <a:pt x="1727" y="111"/>
                    <a:pt x="1752" y="86"/>
                    <a:pt x="1752" y="56"/>
                  </a:cubicBezTo>
                  <a:cubicBezTo>
                    <a:pt x="1752" y="25"/>
                    <a:pt x="1727" y="0"/>
                    <a:pt x="1697" y="0"/>
                  </a:cubicBezTo>
                  <a:cubicBezTo>
                    <a:pt x="1694" y="0"/>
                    <a:pt x="1690" y="0"/>
                    <a:pt x="16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42"/>
            <p:cNvSpPr/>
            <p:nvPr/>
          </p:nvSpPr>
          <p:spPr>
            <a:xfrm rot="-394620">
              <a:off x="464272" y="3247928"/>
              <a:ext cx="1539675" cy="1529232"/>
            </a:xfrm>
            <a:custGeom>
              <a:avLst/>
              <a:gdLst/>
              <a:ahLst/>
              <a:cxnLst/>
              <a:rect l="l" t="t" r="r" b="b"/>
              <a:pathLst>
                <a:path w="30815" h="30606" extrusionOk="0">
                  <a:moveTo>
                    <a:pt x="12362" y="1"/>
                  </a:moveTo>
                  <a:cubicBezTo>
                    <a:pt x="12362" y="1"/>
                    <a:pt x="2349" y="8501"/>
                    <a:pt x="1" y="27513"/>
                  </a:cubicBezTo>
                  <a:lnTo>
                    <a:pt x="30814" y="30605"/>
                  </a:lnTo>
                  <a:cubicBezTo>
                    <a:pt x="30814" y="30605"/>
                    <a:pt x="27421" y="4488"/>
                    <a:pt x="19572" y="468"/>
                  </a:cubicBezTo>
                  <a:lnTo>
                    <a:pt x="1236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42"/>
            <p:cNvSpPr/>
            <p:nvPr/>
          </p:nvSpPr>
          <p:spPr>
            <a:xfrm rot="-394620">
              <a:off x="80742" y="3291920"/>
              <a:ext cx="305936" cy="350505"/>
            </a:xfrm>
            <a:custGeom>
              <a:avLst/>
              <a:gdLst/>
              <a:ahLst/>
              <a:cxnLst/>
              <a:rect l="l" t="t" r="r" b="b"/>
              <a:pathLst>
                <a:path w="6123" h="7015" extrusionOk="0">
                  <a:moveTo>
                    <a:pt x="2232" y="0"/>
                  </a:moveTo>
                  <a:cubicBezTo>
                    <a:pt x="1396" y="0"/>
                    <a:pt x="444" y="369"/>
                    <a:pt x="0" y="1255"/>
                  </a:cubicBezTo>
                  <a:cubicBezTo>
                    <a:pt x="0" y="1255"/>
                    <a:pt x="842" y="3856"/>
                    <a:pt x="2029" y="5583"/>
                  </a:cubicBezTo>
                  <a:cubicBezTo>
                    <a:pt x="2527" y="6308"/>
                    <a:pt x="3356" y="6652"/>
                    <a:pt x="4033" y="7015"/>
                  </a:cubicBezTo>
                  <a:lnTo>
                    <a:pt x="6123" y="5177"/>
                  </a:lnTo>
                  <a:cubicBezTo>
                    <a:pt x="5606" y="4771"/>
                    <a:pt x="5766" y="3468"/>
                    <a:pt x="5465" y="3130"/>
                  </a:cubicBezTo>
                  <a:cubicBezTo>
                    <a:pt x="4985" y="2583"/>
                    <a:pt x="4365" y="1864"/>
                    <a:pt x="4365" y="1864"/>
                  </a:cubicBezTo>
                  <a:lnTo>
                    <a:pt x="3762" y="881"/>
                  </a:lnTo>
                  <a:cubicBezTo>
                    <a:pt x="3723" y="337"/>
                    <a:pt x="3031" y="0"/>
                    <a:pt x="2232" y="0"/>
                  </a:cubicBezTo>
                  <a:close/>
                </a:path>
              </a:pathLst>
            </a:custGeom>
            <a:solidFill>
              <a:srgbClr val="9F58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42"/>
            <p:cNvSpPr/>
            <p:nvPr/>
          </p:nvSpPr>
          <p:spPr>
            <a:xfrm rot="-394620">
              <a:off x="2015" y="3198916"/>
              <a:ext cx="142251" cy="134756"/>
            </a:xfrm>
            <a:custGeom>
              <a:avLst/>
              <a:gdLst/>
              <a:ahLst/>
              <a:cxnLst/>
              <a:rect l="l" t="t" r="r" b="b"/>
              <a:pathLst>
                <a:path w="2847" h="2697" extrusionOk="0">
                  <a:moveTo>
                    <a:pt x="806" y="1"/>
                  </a:moveTo>
                  <a:cubicBezTo>
                    <a:pt x="540" y="1"/>
                    <a:pt x="294" y="168"/>
                    <a:pt x="197" y="551"/>
                  </a:cubicBezTo>
                  <a:cubicBezTo>
                    <a:pt x="0" y="1326"/>
                    <a:pt x="1832" y="2696"/>
                    <a:pt x="1832" y="2696"/>
                  </a:cubicBezTo>
                  <a:cubicBezTo>
                    <a:pt x="2846" y="2401"/>
                    <a:pt x="1887" y="1080"/>
                    <a:pt x="1549" y="483"/>
                  </a:cubicBezTo>
                  <a:cubicBezTo>
                    <a:pt x="1377" y="180"/>
                    <a:pt x="1081" y="1"/>
                    <a:pt x="806" y="1"/>
                  </a:cubicBezTo>
                  <a:close/>
                </a:path>
              </a:pathLst>
            </a:custGeom>
            <a:solidFill>
              <a:srgbClr val="9F58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42"/>
            <p:cNvSpPr/>
            <p:nvPr/>
          </p:nvSpPr>
          <p:spPr>
            <a:xfrm rot="-394620">
              <a:off x="1318965" y="4299368"/>
              <a:ext cx="217498" cy="706507"/>
            </a:xfrm>
            <a:custGeom>
              <a:avLst/>
              <a:gdLst/>
              <a:ahLst/>
              <a:cxnLst/>
              <a:rect l="l" t="t" r="r" b="b"/>
              <a:pathLst>
                <a:path w="4353" h="14140" extrusionOk="0">
                  <a:moveTo>
                    <a:pt x="2834" y="0"/>
                  </a:moveTo>
                  <a:lnTo>
                    <a:pt x="0" y="3375"/>
                  </a:lnTo>
                  <a:cubicBezTo>
                    <a:pt x="1279" y="5557"/>
                    <a:pt x="1033" y="13788"/>
                    <a:pt x="1033" y="13788"/>
                  </a:cubicBezTo>
                  <a:cubicBezTo>
                    <a:pt x="1033" y="13788"/>
                    <a:pt x="3032" y="14140"/>
                    <a:pt x="3646" y="14140"/>
                  </a:cubicBezTo>
                  <a:cubicBezTo>
                    <a:pt x="3671" y="14140"/>
                    <a:pt x="3693" y="14139"/>
                    <a:pt x="3713" y="14138"/>
                  </a:cubicBezTo>
                  <a:cubicBezTo>
                    <a:pt x="4229" y="14113"/>
                    <a:pt x="2195" y="13554"/>
                    <a:pt x="2195" y="13554"/>
                  </a:cubicBezTo>
                  <a:cubicBezTo>
                    <a:pt x="2195" y="13554"/>
                    <a:pt x="4352" y="9516"/>
                    <a:pt x="4315" y="5957"/>
                  </a:cubicBezTo>
                  <a:cubicBezTo>
                    <a:pt x="4272" y="2398"/>
                    <a:pt x="2834" y="0"/>
                    <a:pt x="2834" y="0"/>
                  </a:cubicBezTo>
                  <a:close/>
                </a:path>
              </a:pathLst>
            </a:custGeom>
            <a:solidFill>
              <a:srgbClr val="9F58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42"/>
            <p:cNvSpPr/>
            <p:nvPr/>
          </p:nvSpPr>
          <p:spPr>
            <a:xfrm rot="-394620">
              <a:off x="1388747" y="4904932"/>
              <a:ext cx="173579" cy="108124"/>
            </a:xfrm>
            <a:custGeom>
              <a:avLst/>
              <a:gdLst/>
              <a:ahLst/>
              <a:cxnLst/>
              <a:rect l="l" t="t" r="r" b="b"/>
              <a:pathLst>
                <a:path w="3474" h="2164" extrusionOk="0">
                  <a:moveTo>
                    <a:pt x="216" y="0"/>
                  </a:moveTo>
                  <a:lnTo>
                    <a:pt x="1" y="1592"/>
                  </a:lnTo>
                  <a:lnTo>
                    <a:pt x="3474" y="2164"/>
                  </a:lnTo>
                  <a:cubicBezTo>
                    <a:pt x="3425" y="1414"/>
                    <a:pt x="2072" y="818"/>
                    <a:pt x="2072" y="818"/>
                  </a:cubicBezTo>
                  <a:lnTo>
                    <a:pt x="2158" y="381"/>
                  </a:lnTo>
                  <a:lnTo>
                    <a:pt x="21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42"/>
            <p:cNvSpPr/>
            <p:nvPr/>
          </p:nvSpPr>
          <p:spPr>
            <a:xfrm rot="-394620">
              <a:off x="1492342" y="4951025"/>
              <a:ext cx="24933" cy="25082"/>
            </a:xfrm>
            <a:custGeom>
              <a:avLst/>
              <a:gdLst/>
              <a:ahLst/>
              <a:cxnLst/>
              <a:rect l="l" t="t" r="r" b="b"/>
              <a:pathLst>
                <a:path w="499" h="502" extrusionOk="0">
                  <a:moveTo>
                    <a:pt x="450" y="1"/>
                  </a:moveTo>
                  <a:cubicBezTo>
                    <a:pt x="437" y="1"/>
                    <a:pt x="419" y="7"/>
                    <a:pt x="407" y="19"/>
                  </a:cubicBezTo>
                  <a:lnTo>
                    <a:pt x="26" y="407"/>
                  </a:lnTo>
                  <a:cubicBezTo>
                    <a:pt x="7" y="431"/>
                    <a:pt x="1" y="462"/>
                    <a:pt x="26" y="487"/>
                  </a:cubicBezTo>
                  <a:cubicBezTo>
                    <a:pt x="32" y="493"/>
                    <a:pt x="44" y="499"/>
                    <a:pt x="56" y="499"/>
                  </a:cubicBezTo>
                  <a:cubicBezTo>
                    <a:pt x="60" y="501"/>
                    <a:pt x="63" y="501"/>
                    <a:pt x="67" y="501"/>
                  </a:cubicBezTo>
                  <a:cubicBezTo>
                    <a:pt x="78" y="501"/>
                    <a:pt x="89" y="496"/>
                    <a:pt x="93" y="487"/>
                  </a:cubicBezTo>
                  <a:lnTo>
                    <a:pt x="480" y="93"/>
                  </a:lnTo>
                  <a:cubicBezTo>
                    <a:pt x="499" y="75"/>
                    <a:pt x="499" y="44"/>
                    <a:pt x="480" y="19"/>
                  </a:cubicBezTo>
                  <a:cubicBezTo>
                    <a:pt x="474" y="13"/>
                    <a:pt x="462" y="7"/>
                    <a:pt x="4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42"/>
            <p:cNvSpPr/>
            <p:nvPr/>
          </p:nvSpPr>
          <p:spPr>
            <a:xfrm rot="-394620">
              <a:off x="1472416" y="4938836"/>
              <a:ext cx="24933" cy="24883"/>
            </a:xfrm>
            <a:custGeom>
              <a:avLst/>
              <a:gdLst/>
              <a:ahLst/>
              <a:cxnLst/>
              <a:rect l="l" t="t" r="r" b="b"/>
              <a:pathLst>
                <a:path w="499" h="498" extrusionOk="0">
                  <a:moveTo>
                    <a:pt x="449" y="0"/>
                  </a:moveTo>
                  <a:cubicBezTo>
                    <a:pt x="430" y="0"/>
                    <a:pt x="418" y="0"/>
                    <a:pt x="406" y="12"/>
                  </a:cubicBezTo>
                  <a:lnTo>
                    <a:pt x="25" y="406"/>
                  </a:lnTo>
                  <a:cubicBezTo>
                    <a:pt x="0" y="424"/>
                    <a:pt x="0" y="455"/>
                    <a:pt x="19" y="480"/>
                  </a:cubicBezTo>
                  <a:cubicBezTo>
                    <a:pt x="31" y="486"/>
                    <a:pt x="43" y="492"/>
                    <a:pt x="55" y="498"/>
                  </a:cubicBezTo>
                  <a:lnTo>
                    <a:pt x="55" y="492"/>
                  </a:lnTo>
                  <a:cubicBezTo>
                    <a:pt x="59" y="493"/>
                    <a:pt x="62" y="494"/>
                    <a:pt x="65" y="494"/>
                  </a:cubicBezTo>
                  <a:cubicBezTo>
                    <a:pt x="74" y="494"/>
                    <a:pt x="83" y="489"/>
                    <a:pt x="92" y="480"/>
                  </a:cubicBezTo>
                  <a:lnTo>
                    <a:pt x="480" y="86"/>
                  </a:lnTo>
                  <a:cubicBezTo>
                    <a:pt x="498" y="68"/>
                    <a:pt x="498" y="37"/>
                    <a:pt x="480" y="12"/>
                  </a:cubicBezTo>
                  <a:cubicBezTo>
                    <a:pt x="473" y="6"/>
                    <a:pt x="461" y="0"/>
                    <a:pt x="4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42"/>
            <p:cNvSpPr/>
            <p:nvPr/>
          </p:nvSpPr>
          <p:spPr>
            <a:xfrm rot="-394620">
              <a:off x="787367" y="4311489"/>
              <a:ext cx="355352" cy="681874"/>
            </a:xfrm>
            <a:custGeom>
              <a:avLst/>
              <a:gdLst/>
              <a:ahLst/>
              <a:cxnLst/>
              <a:rect l="l" t="t" r="r" b="b"/>
              <a:pathLst>
                <a:path w="7112" h="13647" extrusionOk="0">
                  <a:moveTo>
                    <a:pt x="5495" y="1"/>
                  </a:moveTo>
                  <a:cubicBezTo>
                    <a:pt x="5495" y="1"/>
                    <a:pt x="3368" y="1808"/>
                    <a:pt x="2213" y="5170"/>
                  </a:cubicBezTo>
                  <a:cubicBezTo>
                    <a:pt x="1051" y="8533"/>
                    <a:pt x="1825" y="13057"/>
                    <a:pt x="1825" y="13057"/>
                  </a:cubicBezTo>
                  <a:cubicBezTo>
                    <a:pt x="1825" y="13057"/>
                    <a:pt x="1121" y="13011"/>
                    <a:pt x="620" y="13011"/>
                  </a:cubicBezTo>
                  <a:cubicBezTo>
                    <a:pt x="257" y="13011"/>
                    <a:pt x="1" y="13035"/>
                    <a:pt x="203" y="13118"/>
                  </a:cubicBezTo>
                  <a:cubicBezTo>
                    <a:pt x="682" y="13309"/>
                    <a:pt x="2852" y="13647"/>
                    <a:pt x="2852" y="13647"/>
                  </a:cubicBezTo>
                  <a:cubicBezTo>
                    <a:pt x="2852" y="13647"/>
                    <a:pt x="5212" y="5767"/>
                    <a:pt x="7112" y="4107"/>
                  </a:cubicBezTo>
                  <a:lnTo>
                    <a:pt x="5495" y="1"/>
                  </a:lnTo>
                  <a:close/>
                </a:path>
              </a:pathLst>
            </a:custGeom>
            <a:solidFill>
              <a:srgbClr val="9F58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42"/>
            <p:cNvSpPr/>
            <p:nvPr/>
          </p:nvSpPr>
          <p:spPr>
            <a:xfrm rot="-394620">
              <a:off x="807928" y="4915972"/>
              <a:ext cx="188318" cy="92186"/>
            </a:xfrm>
            <a:custGeom>
              <a:avLst/>
              <a:gdLst/>
              <a:ahLst/>
              <a:cxnLst/>
              <a:rect l="l" t="t" r="r" b="b"/>
              <a:pathLst>
                <a:path w="3769" h="1845" extrusionOk="0">
                  <a:moveTo>
                    <a:pt x="1808" y="0"/>
                  </a:moveTo>
                  <a:lnTo>
                    <a:pt x="1753" y="437"/>
                  </a:lnTo>
                  <a:cubicBezTo>
                    <a:pt x="1753" y="437"/>
                    <a:pt x="284" y="566"/>
                    <a:pt x="1" y="1266"/>
                  </a:cubicBezTo>
                  <a:lnTo>
                    <a:pt x="3474" y="1844"/>
                  </a:lnTo>
                  <a:lnTo>
                    <a:pt x="3769" y="265"/>
                  </a:lnTo>
                  <a:lnTo>
                    <a:pt x="180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42"/>
            <p:cNvSpPr/>
            <p:nvPr/>
          </p:nvSpPr>
          <p:spPr>
            <a:xfrm rot="-394620">
              <a:off x="864665" y="4944873"/>
              <a:ext cx="17538" cy="30279"/>
            </a:xfrm>
            <a:custGeom>
              <a:avLst/>
              <a:gdLst/>
              <a:ahLst/>
              <a:cxnLst/>
              <a:rect l="l" t="t" r="r" b="b"/>
              <a:pathLst>
                <a:path w="351" h="606" extrusionOk="0">
                  <a:moveTo>
                    <a:pt x="54" y="1"/>
                  </a:moveTo>
                  <a:cubicBezTo>
                    <a:pt x="48" y="1"/>
                    <a:pt x="41" y="4"/>
                    <a:pt x="37" y="4"/>
                  </a:cubicBezTo>
                  <a:cubicBezTo>
                    <a:pt x="13" y="22"/>
                    <a:pt x="0" y="53"/>
                    <a:pt x="13" y="77"/>
                  </a:cubicBezTo>
                  <a:lnTo>
                    <a:pt x="252" y="575"/>
                  </a:lnTo>
                  <a:cubicBezTo>
                    <a:pt x="258" y="594"/>
                    <a:pt x="271" y="600"/>
                    <a:pt x="289" y="606"/>
                  </a:cubicBezTo>
                  <a:cubicBezTo>
                    <a:pt x="301" y="606"/>
                    <a:pt x="308" y="606"/>
                    <a:pt x="320" y="600"/>
                  </a:cubicBezTo>
                  <a:cubicBezTo>
                    <a:pt x="344" y="581"/>
                    <a:pt x="351" y="551"/>
                    <a:pt x="338" y="526"/>
                  </a:cubicBezTo>
                  <a:lnTo>
                    <a:pt x="105" y="28"/>
                  </a:lnTo>
                  <a:cubicBezTo>
                    <a:pt x="92" y="16"/>
                    <a:pt x="80" y="4"/>
                    <a:pt x="62" y="4"/>
                  </a:cubicBezTo>
                  <a:cubicBezTo>
                    <a:pt x="60" y="2"/>
                    <a:pt x="57" y="1"/>
                    <a:pt x="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42"/>
            <p:cNvSpPr/>
            <p:nvPr/>
          </p:nvSpPr>
          <p:spPr>
            <a:xfrm rot="-394620">
              <a:off x="885698" y="4934530"/>
              <a:ext cx="17888" cy="30179"/>
            </a:xfrm>
            <a:custGeom>
              <a:avLst/>
              <a:gdLst/>
              <a:ahLst/>
              <a:cxnLst/>
              <a:rect l="l" t="t" r="r" b="b"/>
              <a:pathLst>
                <a:path w="358" h="604" extrusionOk="0">
                  <a:moveTo>
                    <a:pt x="68" y="1"/>
                  </a:moveTo>
                  <a:cubicBezTo>
                    <a:pt x="56" y="1"/>
                    <a:pt x="44" y="1"/>
                    <a:pt x="38" y="7"/>
                  </a:cubicBezTo>
                  <a:cubicBezTo>
                    <a:pt x="13" y="25"/>
                    <a:pt x="1" y="56"/>
                    <a:pt x="13" y="81"/>
                  </a:cubicBezTo>
                  <a:lnTo>
                    <a:pt x="253" y="579"/>
                  </a:lnTo>
                  <a:cubicBezTo>
                    <a:pt x="259" y="591"/>
                    <a:pt x="271" y="603"/>
                    <a:pt x="290" y="603"/>
                  </a:cubicBezTo>
                  <a:cubicBezTo>
                    <a:pt x="302" y="603"/>
                    <a:pt x="314" y="603"/>
                    <a:pt x="320" y="597"/>
                  </a:cubicBezTo>
                  <a:cubicBezTo>
                    <a:pt x="345" y="585"/>
                    <a:pt x="357" y="554"/>
                    <a:pt x="345" y="529"/>
                  </a:cubicBezTo>
                  <a:lnTo>
                    <a:pt x="105" y="31"/>
                  </a:lnTo>
                  <a:cubicBezTo>
                    <a:pt x="99" y="19"/>
                    <a:pt x="81" y="7"/>
                    <a:pt x="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42"/>
            <p:cNvSpPr/>
            <p:nvPr/>
          </p:nvSpPr>
          <p:spPr>
            <a:xfrm rot="-394620">
              <a:off x="748536" y="3855307"/>
              <a:ext cx="853554" cy="850156"/>
            </a:xfrm>
            <a:custGeom>
              <a:avLst/>
              <a:gdLst/>
              <a:ahLst/>
              <a:cxnLst/>
              <a:rect l="l" t="t" r="r" b="b"/>
              <a:pathLst>
                <a:path w="17083" h="17015" extrusionOk="0">
                  <a:moveTo>
                    <a:pt x="3339" y="1"/>
                  </a:moveTo>
                  <a:lnTo>
                    <a:pt x="3333" y="38"/>
                  </a:lnTo>
                  <a:lnTo>
                    <a:pt x="1" y="15146"/>
                  </a:lnTo>
                  <a:lnTo>
                    <a:pt x="6762" y="15976"/>
                  </a:lnTo>
                  <a:cubicBezTo>
                    <a:pt x="6922" y="15398"/>
                    <a:pt x="8428" y="8096"/>
                    <a:pt x="8551" y="7506"/>
                  </a:cubicBezTo>
                  <a:cubicBezTo>
                    <a:pt x="8594" y="7297"/>
                    <a:pt x="8637" y="7082"/>
                    <a:pt x="8705" y="6873"/>
                  </a:cubicBezTo>
                  <a:cubicBezTo>
                    <a:pt x="8742" y="6756"/>
                    <a:pt x="8791" y="6639"/>
                    <a:pt x="8852" y="6535"/>
                  </a:cubicBezTo>
                  <a:cubicBezTo>
                    <a:pt x="8877" y="6492"/>
                    <a:pt x="8908" y="6449"/>
                    <a:pt x="8932" y="6412"/>
                  </a:cubicBezTo>
                  <a:cubicBezTo>
                    <a:pt x="8945" y="6399"/>
                    <a:pt x="8951" y="6387"/>
                    <a:pt x="8963" y="6375"/>
                  </a:cubicBezTo>
                  <a:cubicBezTo>
                    <a:pt x="8981" y="6350"/>
                    <a:pt x="9006" y="6319"/>
                    <a:pt x="9031" y="6295"/>
                  </a:cubicBezTo>
                  <a:cubicBezTo>
                    <a:pt x="9043" y="6289"/>
                    <a:pt x="9049" y="6276"/>
                    <a:pt x="9061" y="6264"/>
                  </a:cubicBezTo>
                  <a:cubicBezTo>
                    <a:pt x="9184" y="6141"/>
                    <a:pt x="9379" y="6096"/>
                    <a:pt x="9573" y="6096"/>
                  </a:cubicBezTo>
                  <a:cubicBezTo>
                    <a:pt x="9727" y="6096"/>
                    <a:pt x="9881" y="6125"/>
                    <a:pt x="9996" y="6166"/>
                  </a:cubicBezTo>
                  <a:cubicBezTo>
                    <a:pt x="10567" y="6375"/>
                    <a:pt x="10537" y="7254"/>
                    <a:pt x="10524" y="7764"/>
                  </a:cubicBezTo>
                  <a:cubicBezTo>
                    <a:pt x="10512" y="8452"/>
                    <a:pt x="9891" y="15656"/>
                    <a:pt x="9891" y="16363"/>
                  </a:cubicBezTo>
                  <a:lnTo>
                    <a:pt x="16284" y="17015"/>
                  </a:lnTo>
                  <a:lnTo>
                    <a:pt x="17077" y="1697"/>
                  </a:lnTo>
                  <a:lnTo>
                    <a:pt x="17083" y="1636"/>
                  </a:lnTo>
                  <a:lnTo>
                    <a:pt x="17083" y="1636"/>
                  </a:lnTo>
                  <a:cubicBezTo>
                    <a:pt x="16941" y="1691"/>
                    <a:pt x="16763" y="1752"/>
                    <a:pt x="16542" y="1808"/>
                  </a:cubicBezTo>
                  <a:lnTo>
                    <a:pt x="16530" y="1808"/>
                  </a:lnTo>
                  <a:cubicBezTo>
                    <a:pt x="15963" y="1952"/>
                    <a:pt x="15095" y="2076"/>
                    <a:pt x="13790" y="2076"/>
                  </a:cubicBezTo>
                  <a:cubicBezTo>
                    <a:pt x="12818" y="2076"/>
                    <a:pt x="11603" y="2007"/>
                    <a:pt x="10088" y="1826"/>
                  </a:cubicBezTo>
                  <a:lnTo>
                    <a:pt x="10076" y="1826"/>
                  </a:lnTo>
                  <a:cubicBezTo>
                    <a:pt x="6142" y="1359"/>
                    <a:pt x="4353" y="634"/>
                    <a:pt x="3566" y="148"/>
                  </a:cubicBezTo>
                  <a:cubicBezTo>
                    <a:pt x="3480" y="99"/>
                    <a:pt x="3406" y="50"/>
                    <a:pt x="33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42"/>
            <p:cNvSpPr/>
            <p:nvPr/>
          </p:nvSpPr>
          <p:spPr>
            <a:xfrm rot="-394620">
              <a:off x="488115" y="3246508"/>
              <a:ext cx="1393827" cy="758770"/>
            </a:xfrm>
            <a:custGeom>
              <a:avLst/>
              <a:gdLst/>
              <a:ahLst/>
              <a:cxnLst/>
              <a:rect l="l" t="t" r="r" b="b"/>
              <a:pathLst>
                <a:path w="27896" h="15186" extrusionOk="0">
                  <a:moveTo>
                    <a:pt x="12711" y="1"/>
                  </a:moveTo>
                  <a:cubicBezTo>
                    <a:pt x="12125" y="1"/>
                    <a:pt x="11437" y="49"/>
                    <a:pt x="11428" y="54"/>
                  </a:cubicBezTo>
                  <a:cubicBezTo>
                    <a:pt x="8127" y="115"/>
                    <a:pt x="5245" y="4313"/>
                    <a:pt x="3585" y="5383"/>
                  </a:cubicBezTo>
                  <a:cubicBezTo>
                    <a:pt x="2270" y="6231"/>
                    <a:pt x="3192" y="6379"/>
                    <a:pt x="3192" y="6379"/>
                  </a:cubicBezTo>
                  <a:cubicBezTo>
                    <a:pt x="3104" y="6410"/>
                    <a:pt x="3005" y="6423"/>
                    <a:pt x="2899" y="6423"/>
                  </a:cubicBezTo>
                  <a:cubicBezTo>
                    <a:pt x="2123" y="6423"/>
                    <a:pt x="926" y="5701"/>
                    <a:pt x="368" y="5701"/>
                  </a:cubicBezTo>
                  <a:cubicBezTo>
                    <a:pt x="123" y="5701"/>
                    <a:pt x="1" y="5840"/>
                    <a:pt x="94" y="6243"/>
                  </a:cubicBezTo>
                  <a:cubicBezTo>
                    <a:pt x="296" y="7147"/>
                    <a:pt x="1163" y="9372"/>
                    <a:pt x="2878" y="9876"/>
                  </a:cubicBezTo>
                  <a:cubicBezTo>
                    <a:pt x="3049" y="9926"/>
                    <a:pt x="3227" y="9949"/>
                    <a:pt x="3409" y="9949"/>
                  </a:cubicBezTo>
                  <a:cubicBezTo>
                    <a:pt x="5505" y="9949"/>
                    <a:pt x="8226" y="6901"/>
                    <a:pt x="8226" y="6901"/>
                  </a:cubicBezTo>
                  <a:lnTo>
                    <a:pt x="8226" y="6901"/>
                  </a:lnTo>
                  <a:cubicBezTo>
                    <a:pt x="8207" y="6969"/>
                    <a:pt x="8195" y="7012"/>
                    <a:pt x="8195" y="7012"/>
                  </a:cubicBezTo>
                  <a:lnTo>
                    <a:pt x="6757" y="11284"/>
                  </a:lnTo>
                  <a:cubicBezTo>
                    <a:pt x="6578" y="11812"/>
                    <a:pt x="6714" y="12378"/>
                    <a:pt x="7070" y="12771"/>
                  </a:cubicBezTo>
                  <a:cubicBezTo>
                    <a:pt x="7205" y="12925"/>
                    <a:pt x="7384" y="13054"/>
                    <a:pt x="7586" y="13140"/>
                  </a:cubicBezTo>
                  <a:cubicBezTo>
                    <a:pt x="7931" y="13288"/>
                    <a:pt x="8367" y="13447"/>
                    <a:pt x="8920" y="13607"/>
                  </a:cubicBezTo>
                  <a:cubicBezTo>
                    <a:pt x="9658" y="14265"/>
                    <a:pt x="10936" y="15144"/>
                    <a:pt x="12571" y="15181"/>
                  </a:cubicBezTo>
                  <a:cubicBezTo>
                    <a:pt x="12682" y="15184"/>
                    <a:pt x="12793" y="15185"/>
                    <a:pt x="12905" y="15185"/>
                  </a:cubicBezTo>
                  <a:cubicBezTo>
                    <a:pt x="14675" y="15185"/>
                    <a:pt x="16601" y="14835"/>
                    <a:pt x="17630" y="14621"/>
                  </a:cubicBezTo>
                  <a:cubicBezTo>
                    <a:pt x="18306" y="14603"/>
                    <a:pt x="18878" y="14566"/>
                    <a:pt x="19357" y="14511"/>
                  </a:cubicBezTo>
                  <a:cubicBezTo>
                    <a:pt x="19843" y="14455"/>
                    <a:pt x="20243" y="14388"/>
                    <a:pt x="20562" y="14314"/>
                  </a:cubicBezTo>
                  <a:cubicBezTo>
                    <a:pt x="20618" y="14302"/>
                    <a:pt x="20667" y="14289"/>
                    <a:pt x="20716" y="14271"/>
                  </a:cubicBezTo>
                  <a:cubicBezTo>
                    <a:pt x="21392" y="14037"/>
                    <a:pt x="21816" y="13355"/>
                    <a:pt x="21712" y="12630"/>
                  </a:cubicBezTo>
                  <a:lnTo>
                    <a:pt x="21066" y="8180"/>
                  </a:lnTo>
                  <a:lnTo>
                    <a:pt x="21066" y="8180"/>
                  </a:lnTo>
                  <a:cubicBezTo>
                    <a:pt x="21066" y="8180"/>
                    <a:pt x="22401" y="11435"/>
                    <a:pt x="24893" y="11435"/>
                  </a:cubicBezTo>
                  <a:cubicBezTo>
                    <a:pt x="25186" y="11435"/>
                    <a:pt x="25494" y="11390"/>
                    <a:pt x="25818" y="11290"/>
                  </a:cubicBezTo>
                  <a:cubicBezTo>
                    <a:pt x="27895" y="10651"/>
                    <a:pt x="24373" y="5838"/>
                    <a:pt x="23242" y="4381"/>
                  </a:cubicBezTo>
                  <a:cubicBezTo>
                    <a:pt x="22074" y="2875"/>
                    <a:pt x="20642" y="1535"/>
                    <a:pt x="19431" y="1074"/>
                  </a:cubicBezTo>
                  <a:lnTo>
                    <a:pt x="19431" y="1068"/>
                  </a:lnTo>
                  <a:cubicBezTo>
                    <a:pt x="18460" y="693"/>
                    <a:pt x="17802" y="515"/>
                    <a:pt x="16751" y="508"/>
                  </a:cubicBezTo>
                  <a:cubicBezTo>
                    <a:pt x="16690" y="588"/>
                    <a:pt x="16432" y="1117"/>
                    <a:pt x="16346" y="1240"/>
                  </a:cubicBezTo>
                  <a:cubicBezTo>
                    <a:pt x="16212" y="1429"/>
                    <a:pt x="15848" y="1499"/>
                    <a:pt x="15425" y="1499"/>
                  </a:cubicBezTo>
                  <a:cubicBezTo>
                    <a:pt x="14638" y="1499"/>
                    <a:pt x="13650" y="1256"/>
                    <a:pt x="13586" y="1092"/>
                  </a:cubicBezTo>
                  <a:cubicBezTo>
                    <a:pt x="13524" y="945"/>
                    <a:pt x="13291" y="91"/>
                    <a:pt x="13260" y="23"/>
                  </a:cubicBezTo>
                  <a:cubicBezTo>
                    <a:pt x="13112" y="7"/>
                    <a:pt x="12918" y="1"/>
                    <a:pt x="127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42"/>
            <p:cNvSpPr/>
            <p:nvPr/>
          </p:nvSpPr>
          <p:spPr>
            <a:xfrm rot="-394620">
              <a:off x="916339" y="3831778"/>
              <a:ext cx="45768" cy="121165"/>
            </a:xfrm>
            <a:custGeom>
              <a:avLst/>
              <a:gdLst/>
              <a:ahLst/>
              <a:cxnLst/>
              <a:rect l="l" t="t" r="r" b="b"/>
              <a:pathLst>
                <a:path w="916" h="2425" extrusionOk="0">
                  <a:moveTo>
                    <a:pt x="47" y="0"/>
                  </a:moveTo>
                  <a:cubicBezTo>
                    <a:pt x="34" y="0"/>
                    <a:pt x="21" y="6"/>
                    <a:pt x="12" y="15"/>
                  </a:cubicBezTo>
                  <a:cubicBezTo>
                    <a:pt x="6" y="27"/>
                    <a:pt x="0" y="40"/>
                    <a:pt x="0" y="58"/>
                  </a:cubicBezTo>
                  <a:cubicBezTo>
                    <a:pt x="43" y="703"/>
                    <a:pt x="228" y="1355"/>
                    <a:pt x="535" y="1927"/>
                  </a:cubicBezTo>
                  <a:cubicBezTo>
                    <a:pt x="615" y="2093"/>
                    <a:pt x="713" y="2246"/>
                    <a:pt x="818" y="2400"/>
                  </a:cubicBezTo>
                  <a:cubicBezTo>
                    <a:pt x="824" y="2412"/>
                    <a:pt x="836" y="2418"/>
                    <a:pt x="855" y="2425"/>
                  </a:cubicBezTo>
                  <a:lnTo>
                    <a:pt x="855" y="2418"/>
                  </a:lnTo>
                  <a:cubicBezTo>
                    <a:pt x="858" y="2419"/>
                    <a:pt x="861" y="2420"/>
                    <a:pt x="864" y="2420"/>
                  </a:cubicBezTo>
                  <a:cubicBezTo>
                    <a:pt x="879" y="2420"/>
                    <a:pt x="894" y="2409"/>
                    <a:pt x="904" y="2394"/>
                  </a:cubicBezTo>
                  <a:cubicBezTo>
                    <a:pt x="916" y="2375"/>
                    <a:pt x="916" y="2357"/>
                    <a:pt x="904" y="2338"/>
                  </a:cubicBezTo>
                  <a:cubicBezTo>
                    <a:pt x="541" y="1810"/>
                    <a:pt x="289" y="1207"/>
                    <a:pt x="172" y="581"/>
                  </a:cubicBezTo>
                  <a:cubicBezTo>
                    <a:pt x="142" y="408"/>
                    <a:pt x="117" y="224"/>
                    <a:pt x="105" y="46"/>
                  </a:cubicBezTo>
                  <a:cubicBezTo>
                    <a:pt x="98" y="21"/>
                    <a:pt x="86" y="3"/>
                    <a:pt x="62" y="3"/>
                  </a:cubicBezTo>
                  <a:cubicBezTo>
                    <a:pt x="57" y="1"/>
                    <a:pt x="52" y="0"/>
                    <a:pt x="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42"/>
            <p:cNvSpPr/>
            <p:nvPr/>
          </p:nvSpPr>
          <p:spPr>
            <a:xfrm rot="-394620">
              <a:off x="1433003" y="3843262"/>
              <a:ext cx="73149" cy="76946"/>
            </a:xfrm>
            <a:custGeom>
              <a:avLst/>
              <a:gdLst/>
              <a:ahLst/>
              <a:cxnLst/>
              <a:rect l="l" t="t" r="r" b="b"/>
              <a:pathLst>
                <a:path w="1464" h="1540" extrusionOk="0">
                  <a:moveTo>
                    <a:pt x="1409" y="0"/>
                  </a:moveTo>
                  <a:cubicBezTo>
                    <a:pt x="1390" y="0"/>
                    <a:pt x="1378" y="6"/>
                    <a:pt x="1366" y="19"/>
                  </a:cubicBezTo>
                  <a:lnTo>
                    <a:pt x="19" y="1457"/>
                  </a:lnTo>
                  <a:cubicBezTo>
                    <a:pt x="7" y="1469"/>
                    <a:pt x="1" y="1488"/>
                    <a:pt x="7" y="1500"/>
                  </a:cubicBezTo>
                  <a:cubicBezTo>
                    <a:pt x="13" y="1518"/>
                    <a:pt x="32" y="1537"/>
                    <a:pt x="50" y="1537"/>
                  </a:cubicBezTo>
                  <a:lnTo>
                    <a:pt x="56" y="1537"/>
                  </a:lnTo>
                  <a:cubicBezTo>
                    <a:pt x="59" y="1538"/>
                    <a:pt x="63" y="1539"/>
                    <a:pt x="66" y="1539"/>
                  </a:cubicBezTo>
                  <a:cubicBezTo>
                    <a:pt x="77" y="1539"/>
                    <a:pt x="90" y="1532"/>
                    <a:pt x="99" y="1518"/>
                  </a:cubicBezTo>
                  <a:lnTo>
                    <a:pt x="1445" y="86"/>
                  </a:lnTo>
                  <a:cubicBezTo>
                    <a:pt x="1458" y="74"/>
                    <a:pt x="1464" y="56"/>
                    <a:pt x="1458" y="37"/>
                  </a:cubicBezTo>
                  <a:cubicBezTo>
                    <a:pt x="1452" y="19"/>
                    <a:pt x="1433" y="6"/>
                    <a:pt x="14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42"/>
            <p:cNvSpPr/>
            <p:nvPr/>
          </p:nvSpPr>
          <p:spPr>
            <a:xfrm rot="-394620">
              <a:off x="893647" y="3464863"/>
              <a:ext cx="43670" cy="113371"/>
            </a:xfrm>
            <a:custGeom>
              <a:avLst/>
              <a:gdLst/>
              <a:ahLst/>
              <a:cxnLst/>
              <a:rect l="l" t="t" r="r" b="b"/>
              <a:pathLst>
                <a:path w="874" h="2269" extrusionOk="0">
                  <a:moveTo>
                    <a:pt x="824" y="0"/>
                  </a:moveTo>
                  <a:cubicBezTo>
                    <a:pt x="800" y="0"/>
                    <a:pt x="775" y="13"/>
                    <a:pt x="769" y="37"/>
                  </a:cubicBezTo>
                  <a:lnTo>
                    <a:pt x="7" y="2201"/>
                  </a:lnTo>
                  <a:cubicBezTo>
                    <a:pt x="1" y="2213"/>
                    <a:pt x="1" y="2232"/>
                    <a:pt x="7" y="2244"/>
                  </a:cubicBezTo>
                  <a:cubicBezTo>
                    <a:pt x="19" y="2256"/>
                    <a:pt x="31" y="2262"/>
                    <a:pt x="50" y="2268"/>
                  </a:cubicBezTo>
                  <a:cubicBezTo>
                    <a:pt x="74" y="2268"/>
                    <a:pt x="99" y="2256"/>
                    <a:pt x="105" y="2232"/>
                  </a:cubicBezTo>
                  <a:lnTo>
                    <a:pt x="867" y="68"/>
                  </a:lnTo>
                  <a:cubicBezTo>
                    <a:pt x="874" y="56"/>
                    <a:pt x="874" y="37"/>
                    <a:pt x="867" y="25"/>
                  </a:cubicBezTo>
                  <a:cubicBezTo>
                    <a:pt x="855" y="13"/>
                    <a:pt x="843" y="6"/>
                    <a:pt x="8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42"/>
            <p:cNvSpPr/>
            <p:nvPr/>
          </p:nvSpPr>
          <p:spPr>
            <a:xfrm rot="-394620">
              <a:off x="1521357" y="3466271"/>
              <a:ext cx="13541" cy="119517"/>
            </a:xfrm>
            <a:custGeom>
              <a:avLst/>
              <a:gdLst/>
              <a:ahLst/>
              <a:cxnLst/>
              <a:rect l="l" t="t" r="r" b="b"/>
              <a:pathLst>
                <a:path w="271" h="2392" extrusionOk="0">
                  <a:moveTo>
                    <a:pt x="56" y="0"/>
                  </a:moveTo>
                  <a:cubicBezTo>
                    <a:pt x="43" y="0"/>
                    <a:pt x="25" y="7"/>
                    <a:pt x="13" y="13"/>
                  </a:cubicBezTo>
                  <a:cubicBezTo>
                    <a:pt x="7" y="25"/>
                    <a:pt x="0" y="37"/>
                    <a:pt x="0" y="56"/>
                  </a:cubicBezTo>
                  <a:lnTo>
                    <a:pt x="160" y="2342"/>
                  </a:lnTo>
                  <a:cubicBezTo>
                    <a:pt x="160" y="2373"/>
                    <a:pt x="185" y="2385"/>
                    <a:pt x="209" y="2392"/>
                  </a:cubicBezTo>
                  <a:cubicBezTo>
                    <a:pt x="228" y="2392"/>
                    <a:pt x="240" y="2385"/>
                    <a:pt x="252" y="2379"/>
                  </a:cubicBezTo>
                  <a:cubicBezTo>
                    <a:pt x="259" y="2373"/>
                    <a:pt x="271" y="2361"/>
                    <a:pt x="271" y="2336"/>
                  </a:cubicBezTo>
                  <a:lnTo>
                    <a:pt x="105" y="50"/>
                  </a:lnTo>
                  <a:cubicBezTo>
                    <a:pt x="105" y="19"/>
                    <a:pt x="80" y="7"/>
                    <a:pt x="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42"/>
            <p:cNvSpPr/>
            <p:nvPr/>
          </p:nvSpPr>
          <p:spPr>
            <a:xfrm rot="-394620">
              <a:off x="835168" y="3574260"/>
              <a:ext cx="55361" cy="43370"/>
            </a:xfrm>
            <a:custGeom>
              <a:avLst/>
              <a:gdLst/>
              <a:ahLst/>
              <a:cxnLst/>
              <a:rect l="l" t="t" r="r" b="b"/>
              <a:pathLst>
                <a:path w="1108" h="868" extrusionOk="0">
                  <a:moveTo>
                    <a:pt x="1064" y="0"/>
                  </a:moveTo>
                  <a:cubicBezTo>
                    <a:pt x="1052" y="0"/>
                    <a:pt x="1040" y="0"/>
                    <a:pt x="1027" y="13"/>
                  </a:cubicBezTo>
                  <a:lnTo>
                    <a:pt x="19" y="781"/>
                  </a:lnTo>
                  <a:cubicBezTo>
                    <a:pt x="7" y="793"/>
                    <a:pt x="1" y="812"/>
                    <a:pt x="7" y="830"/>
                  </a:cubicBezTo>
                  <a:cubicBezTo>
                    <a:pt x="13" y="849"/>
                    <a:pt x="32" y="867"/>
                    <a:pt x="50" y="867"/>
                  </a:cubicBezTo>
                  <a:cubicBezTo>
                    <a:pt x="62" y="867"/>
                    <a:pt x="68" y="867"/>
                    <a:pt x="81" y="861"/>
                  </a:cubicBezTo>
                  <a:lnTo>
                    <a:pt x="1089" y="86"/>
                  </a:lnTo>
                  <a:cubicBezTo>
                    <a:pt x="1101" y="74"/>
                    <a:pt x="1107" y="56"/>
                    <a:pt x="1107" y="37"/>
                  </a:cubicBezTo>
                  <a:cubicBezTo>
                    <a:pt x="1101" y="19"/>
                    <a:pt x="1083" y="0"/>
                    <a:pt x="10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42"/>
            <p:cNvSpPr/>
            <p:nvPr/>
          </p:nvSpPr>
          <p:spPr>
            <a:xfrm rot="-394620">
              <a:off x="1551761" y="3574128"/>
              <a:ext cx="44569" cy="54262"/>
            </a:xfrm>
            <a:custGeom>
              <a:avLst/>
              <a:gdLst/>
              <a:ahLst/>
              <a:cxnLst/>
              <a:rect l="l" t="t" r="r" b="b"/>
              <a:pathLst>
                <a:path w="892" h="1086" extrusionOk="0">
                  <a:moveTo>
                    <a:pt x="52" y="1"/>
                  </a:moveTo>
                  <a:cubicBezTo>
                    <a:pt x="36" y="1"/>
                    <a:pt x="18" y="12"/>
                    <a:pt x="13" y="27"/>
                  </a:cubicBezTo>
                  <a:cubicBezTo>
                    <a:pt x="1" y="45"/>
                    <a:pt x="1" y="64"/>
                    <a:pt x="13" y="76"/>
                  </a:cubicBezTo>
                  <a:lnTo>
                    <a:pt x="806" y="1072"/>
                  </a:lnTo>
                  <a:cubicBezTo>
                    <a:pt x="812" y="1078"/>
                    <a:pt x="824" y="1084"/>
                    <a:pt x="837" y="1084"/>
                  </a:cubicBezTo>
                  <a:cubicBezTo>
                    <a:pt x="840" y="1085"/>
                    <a:pt x="843" y="1086"/>
                    <a:pt x="846" y="1086"/>
                  </a:cubicBezTo>
                  <a:cubicBezTo>
                    <a:pt x="861" y="1086"/>
                    <a:pt x="876" y="1075"/>
                    <a:pt x="886" y="1060"/>
                  </a:cubicBezTo>
                  <a:cubicBezTo>
                    <a:pt x="892" y="1041"/>
                    <a:pt x="892" y="1023"/>
                    <a:pt x="880" y="1010"/>
                  </a:cubicBezTo>
                  <a:lnTo>
                    <a:pt x="93" y="15"/>
                  </a:lnTo>
                  <a:cubicBezTo>
                    <a:pt x="81" y="8"/>
                    <a:pt x="74" y="2"/>
                    <a:pt x="62" y="2"/>
                  </a:cubicBezTo>
                  <a:cubicBezTo>
                    <a:pt x="59" y="1"/>
                    <a:pt x="55" y="1"/>
                    <a:pt x="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42"/>
            <p:cNvSpPr/>
            <p:nvPr/>
          </p:nvSpPr>
          <p:spPr>
            <a:xfrm rot="-394620">
              <a:off x="1492295" y="4013855"/>
              <a:ext cx="17538" cy="455982"/>
            </a:xfrm>
            <a:custGeom>
              <a:avLst/>
              <a:gdLst/>
              <a:ahLst/>
              <a:cxnLst/>
              <a:rect l="l" t="t" r="r" b="b"/>
              <a:pathLst>
                <a:path w="351" h="9126" extrusionOk="0">
                  <a:moveTo>
                    <a:pt x="277" y="1"/>
                  </a:moveTo>
                  <a:cubicBezTo>
                    <a:pt x="261" y="1"/>
                    <a:pt x="249" y="7"/>
                    <a:pt x="240" y="16"/>
                  </a:cubicBezTo>
                  <a:cubicBezTo>
                    <a:pt x="222" y="28"/>
                    <a:pt x="209" y="46"/>
                    <a:pt x="209" y="71"/>
                  </a:cubicBezTo>
                  <a:lnTo>
                    <a:pt x="0" y="9045"/>
                  </a:lnTo>
                  <a:cubicBezTo>
                    <a:pt x="0" y="9082"/>
                    <a:pt x="19" y="9107"/>
                    <a:pt x="50" y="9119"/>
                  </a:cubicBezTo>
                  <a:lnTo>
                    <a:pt x="56" y="9125"/>
                  </a:lnTo>
                  <a:cubicBezTo>
                    <a:pt x="80" y="9125"/>
                    <a:pt x="99" y="9119"/>
                    <a:pt x="111" y="9107"/>
                  </a:cubicBezTo>
                  <a:cubicBezTo>
                    <a:pt x="130" y="9094"/>
                    <a:pt x="142" y="9076"/>
                    <a:pt x="142" y="9051"/>
                  </a:cubicBezTo>
                  <a:lnTo>
                    <a:pt x="351" y="77"/>
                  </a:lnTo>
                  <a:cubicBezTo>
                    <a:pt x="351" y="40"/>
                    <a:pt x="332" y="16"/>
                    <a:pt x="295" y="3"/>
                  </a:cubicBezTo>
                  <a:cubicBezTo>
                    <a:pt x="289" y="2"/>
                    <a:pt x="283" y="1"/>
                    <a:pt x="2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42"/>
            <p:cNvSpPr/>
            <p:nvPr/>
          </p:nvSpPr>
          <p:spPr>
            <a:xfrm rot="-394620">
              <a:off x="999734" y="3223059"/>
              <a:ext cx="396223" cy="153793"/>
            </a:xfrm>
            <a:custGeom>
              <a:avLst/>
              <a:gdLst/>
              <a:ahLst/>
              <a:cxnLst/>
              <a:rect l="l" t="t" r="r" b="b"/>
              <a:pathLst>
                <a:path w="7930" h="3078" extrusionOk="0">
                  <a:moveTo>
                    <a:pt x="2961" y="0"/>
                  </a:moveTo>
                  <a:cubicBezTo>
                    <a:pt x="1155" y="0"/>
                    <a:pt x="7" y="488"/>
                    <a:pt x="7" y="488"/>
                  </a:cubicBezTo>
                  <a:lnTo>
                    <a:pt x="1" y="488"/>
                  </a:lnTo>
                  <a:cubicBezTo>
                    <a:pt x="468" y="1864"/>
                    <a:pt x="2822" y="2928"/>
                    <a:pt x="4635" y="3069"/>
                  </a:cubicBezTo>
                  <a:cubicBezTo>
                    <a:pt x="4709" y="3075"/>
                    <a:pt x="4782" y="3078"/>
                    <a:pt x="4854" y="3078"/>
                  </a:cubicBezTo>
                  <a:cubicBezTo>
                    <a:pt x="6716" y="3078"/>
                    <a:pt x="7930" y="1237"/>
                    <a:pt x="7930" y="1237"/>
                  </a:cubicBezTo>
                  <a:cubicBezTo>
                    <a:pt x="6042" y="275"/>
                    <a:pt x="4316" y="0"/>
                    <a:pt x="29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42"/>
            <p:cNvSpPr/>
            <p:nvPr/>
          </p:nvSpPr>
          <p:spPr>
            <a:xfrm rot="-394620">
              <a:off x="1080920" y="3314330"/>
              <a:ext cx="106026" cy="50015"/>
            </a:xfrm>
            <a:custGeom>
              <a:avLst/>
              <a:gdLst/>
              <a:ahLst/>
              <a:cxnLst/>
              <a:rect l="l" t="t" r="r" b="b"/>
              <a:pathLst>
                <a:path w="2122" h="1001" extrusionOk="0">
                  <a:moveTo>
                    <a:pt x="65" y="1"/>
                  </a:moveTo>
                  <a:cubicBezTo>
                    <a:pt x="47" y="1"/>
                    <a:pt x="30" y="10"/>
                    <a:pt x="19" y="30"/>
                  </a:cubicBezTo>
                  <a:cubicBezTo>
                    <a:pt x="0" y="54"/>
                    <a:pt x="7" y="91"/>
                    <a:pt x="37" y="109"/>
                  </a:cubicBezTo>
                  <a:cubicBezTo>
                    <a:pt x="492" y="411"/>
                    <a:pt x="1974" y="970"/>
                    <a:pt x="2035" y="995"/>
                  </a:cubicBezTo>
                  <a:cubicBezTo>
                    <a:pt x="2041" y="1001"/>
                    <a:pt x="2053" y="1001"/>
                    <a:pt x="2060" y="1001"/>
                  </a:cubicBezTo>
                  <a:cubicBezTo>
                    <a:pt x="2078" y="1001"/>
                    <a:pt x="2103" y="988"/>
                    <a:pt x="2109" y="964"/>
                  </a:cubicBezTo>
                  <a:cubicBezTo>
                    <a:pt x="2121" y="933"/>
                    <a:pt x="2109" y="902"/>
                    <a:pt x="2078" y="890"/>
                  </a:cubicBezTo>
                  <a:cubicBezTo>
                    <a:pt x="2066" y="884"/>
                    <a:pt x="547" y="306"/>
                    <a:pt x="99" y="11"/>
                  </a:cubicBezTo>
                  <a:cubicBezTo>
                    <a:pt x="87" y="4"/>
                    <a:pt x="76" y="1"/>
                    <a:pt x="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42"/>
            <p:cNvSpPr/>
            <p:nvPr/>
          </p:nvSpPr>
          <p:spPr>
            <a:xfrm rot="-394620">
              <a:off x="1249844" y="3324263"/>
              <a:ext cx="87289" cy="38723"/>
            </a:xfrm>
            <a:custGeom>
              <a:avLst/>
              <a:gdLst/>
              <a:ahLst/>
              <a:cxnLst/>
              <a:rect l="l" t="t" r="r" b="b"/>
              <a:pathLst>
                <a:path w="1747" h="775" extrusionOk="0">
                  <a:moveTo>
                    <a:pt x="1678" y="0"/>
                  </a:moveTo>
                  <a:cubicBezTo>
                    <a:pt x="1668" y="0"/>
                    <a:pt x="1658" y="2"/>
                    <a:pt x="1648" y="6"/>
                  </a:cubicBezTo>
                  <a:cubicBezTo>
                    <a:pt x="1285" y="240"/>
                    <a:pt x="56" y="658"/>
                    <a:pt x="50" y="664"/>
                  </a:cubicBezTo>
                  <a:cubicBezTo>
                    <a:pt x="19" y="670"/>
                    <a:pt x="0" y="701"/>
                    <a:pt x="13" y="732"/>
                  </a:cubicBezTo>
                  <a:cubicBezTo>
                    <a:pt x="19" y="756"/>
                    <a:pt x="42" y="774"/>
                    <a:pt x="66" y="775"/>
                  </a:cubicBezTo>
                  <a:lnTo>
                    <a:pt x="66" y="775"/>
                  </a:lnTo>
                  <a:cubicBezTo>
                    <a:pt x="71" y="775"/>
                    <a:pt x="75" y="774"/>
                    <a:pt x="80" y="769"/>
                  </a:cubicBezTo>
                  <a:cubicBezTo>
                    <a:pt x="136" y="750"/>
                    <a:pt x="1334" y="345"/>
                    <a:pt x="1709" y="105"/>
                  </a:cubicBezTo>
                  <a:cubicBezTo>
                    <a:pt x="1740" y="86"/>
                    <a:pt x="1746" y="56"/>
                    <a:pt x="1728" y="25"/>
                  </a:cubicBezTo>
                  <a:cubicBezTo>
                    <a:pt x="1715" y="9"/>
                    <a:pt x="1698" y="0"/>
                    <a:pt x="1678" y="0"/>
                  </a:cubicBezTo>
                  <a:close/>
                  <a:moveTo>
                    <a:pt x="66" y="775"/>
                  </a:moveTo>
                  <a:lnTo>
                    <a:pt x="66" y="775"/>
                  </a:lnTo>
                  <a:cubicBezTo>
                    <a:pt x="64" y="775"/>
                    <a:pt x="63" y="775"/>
                    <a:pt x="62" y="775"/>
                  </a:cubicBezTo>
                  <a:lnTo>
                    <a:pt x="68" y="775"/>
                  </a:lnTo>
                  <a:cubicBezTo>
                    <a:pt x="67" y="775"/>
                    <a:pt x="66" y="775"/>
                    <a:pt x="66" y="77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42"/>
            <p:cNvSpPr/>
            <p:nvPr/>
          </p:nvSpPr>
          <p:spPr>
            <a:xfrm rot="-394620">
              <a:off x="1100165" y="3385382"/>
              <a:ext cx="136555" cy="137904"/>
            </a:xfrm>
            <a:custGeom>
              <a:avLst/>
              <a:gdLst/>
              <a:ahLst/>
              <a:cxnLst/>
              <a:rect l="l" t="t" r="r" b="b"/>
              <a:pathLst>
                <a:path w="2733" h="2760" extrusionOk="0">
                  <a:moveTo>
                    <a:pt x="2625" y="0"/>
                  </a:moveTo>
                  <a:cubicBezTo>
                    <a:pt x="2625" y="0"/>
                    <a:pt x="0" y="1531"/>
                    <a:pt x="553" y="2484"/>
                  </a:cubicBezTo>
                  <a:cubicBezTo>
                    <a:pt x="666" y="2675"/>
                    <a:pt x="822" y="2760"/>
                    <a:pt x="998" y="2760"/>
                  </a:cubicBezTo>
                  <a:cubicBezTo>
                    <a:pt x="1702" y="2760"/>
                    <a:pt x="2733" y="1406"/>
                    <a:pt x="26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42"/>
            <p:cNvSpPr/>
            <p:nvPr/>
          </p:nvSpPr>
          <p:spPr>
            <a:xfrm rot="-394620">
              <a:off x="1234081" y="3372118"/>
              <a:ext cx="101429" cy="183522"/>
            </a:xfrm>
            <a:custGeom>
              <a:avLst/>
              <a:gdLst/>
              <a:ahLst/>
              <a:cxnLst/>
              <a:rect l="l" t="t" r="r" b="b"/>
              <a:pathLst>
                <a:path w="2030" h="3673" extrusionOk="0">
                  <a:moveTo>
                    <a:pt x="49" y="0"/>
                  </a:moveTo>
                  <a:lnTo>
                    <a:pt x="49" y="0"/>
                  </a:lnTo>
                  <a:cubicBezTo>
                    <a:pt x="49" y="0"/>
                    <a:pt x="0" y="3166"/>
                    <a:pt x="1039" y="3627"/>
                  </a:cubicBezTo>
                  <a:cubicBezTo>
                    <a:pt x="1110" y="3658"/>
                    <a:pt x="1174" y="3673"/>
                    <a:pt x="1232" y="3673"/>
                  </a:cubicBezTo>
                  <a:cubicBezTo>
                    <a:pt x="2030" y="3673"/>
                    <a:pt x="1654" y="894"/>
                    <a:pt x="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42"/>
            <p:cNvSpPr/>
            <p:nvPr/>
          </p:nvSpPr>
          <p:spPr>
            <a:xfrm rot="-394620">
              <a:off x="1182592" y="3328172"/>
              <a:ext cx="86639" cy="81443"/>
            </a:xfrm>
            <a:custGeom>
              <a:avLst/>
              <a:gdLst/>
              <a:ahLst/>
              <a:cxnLst/>
              <a:rect l="l" t="t" r="r" b="b"/>
              <a:pathLst>
                <a:path w="1734" h="1630" extrusionOk="0">
                  <a:moveTo>
                    <a:pt x="864" y="0"/>
                  </a:moveTo>
                  <a:cubicBezTo>
                    <a:pt x="456" y="0"/>
                    <a:pt x="100" y="305"/>
                    <a:pt x="49" y="720"/>
                  </a:cubicBezTo>
                  <a:cubicBezTo>
                    <a:pt x="0" y="1162"/>
                    <a:pt x="314" y="1568"/>
                    <a:pt x="762" y="1623"/>
                  </a:cubicBezTo>
                  <a:cubicBezTo>
                    <a:pt x="797" y="1627"/>
                    <a:pt x="831" y="1629"/>
                    <a:pt x="865" y="1629"/>
                  </a:cubicBezTo>
                  <a:cubicBezTo>
                    <a:pt x="1272" y="1629"/>
                    <a:pt x="1627" y="1330"/>
                    <a:pt x="1678" y="916"/>
                  </a:cubicBezTo>
                  <a:cubicBezTo>
                    <a:pt x="1733" y="468"/>
                    <a:pt x="1414" y="62"/>
                    <a:pt x="965" y="7"/>
                  </a:cubicBezTo>
                  <a:cubicBezTo>
                    <a:pt x="931" y="2"/>
                    <a:pt x="897" y="0"/>
                    <a:pt x="864" y="0"/>
                  </a:cubicBezTo>
                  <a:close/>
                </a:path>
              </a:pathLst>
            </a:custGeom>
            <a:solidFill>
              <a:srgbClr val="255B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42"/>
            <p:cNvSpPr/>
            <p:nvPr/>
          </p:nvSpPr>
          <p:spPr>
            <a:xfrm rot="-394620">
              <a:off x="1180442" y="3325392"/>
              <a:ext cx="90637" cy="86989"/>
            </a:xfrm>
            <a:custGeom>
              <a:avLst/>
              <a:gdLst/>
              <a:ahLst/>
              <a:cxnLst/>
              <a:rect l="l" t="t" r="r" b="b"/>
              <a:pathLst>
                <a:path w="1814" h="1741" extrusionOk="0">
                  <a:moveTo>
                    <a:pt x="904" y="112"/>
                  </a:moveTo>
                  <a:cubicBezTo>
                    <a:pt x="959" y="112"/>
                    <a:pt x="1008" y="118"/>
                    <a:pt x="1063" y="130"/>
                  </a:cubicBezTo>
                  <a:cubicBezTo>
                    <a:pt x="1260" y="167"/>
                    <a:pt x="1432" y="284"/>
                    <a:pt x="1543" y="456"/>
                  </a:cubicBezTo>
                  <a:cubicBezTo>
                    <a:pt x="1654" y="622"/>
                    <a:pt x="1690" y="825"/>
                    <a:pt x="1654" y="1021"/>
                  </a:cubicBezTo>
                  <a:cubicBezTo>
                    <a:pt x="1578" y="1381"/>
                    <a:pt x="1260" y="1628"/>
                    <a:pt x="907" y="1628"/>
                  </a:cubicBezTo>
                  <a:cubicBezTo>
                    <a:pt x="855" y="1628"/>
                    <a:pt x="802" y="1623"/>
                    <a:pt x="750" y="1612"/>
                  </a:cubicBezTo>
                  <a:cubicBezTo>
                    <a:pt x="553" y="1575"/>
                    <a:pt x="381" y="1458"/>
                    <a:pt x="271" y="1286"/>
                  </a:cubicBezTo>
                  <a:cubicBezTo>
                    <a:pt x="160" y="1120"/>
                    <a:pt x="123" y="917"/>
                    <a:pt x="160" y="714"/>
                  </a:cubicBezTo>
                  <a:cubicBezTo>
                    <a:pt x="234" y="358"/>
                    <a:pt x="553" y="112"/>
                    <a:pt x="904" y="112"/>
                  </a:cubicBezTo>
                  <a:close/>
                  <a:moveTo>
                    <a:pt x="902" y="1"/>
                  </a:moveTo>
                  <a:cubicBezTo>
                    <a:pt x="497" y="1"/>
                    <a:pt x="135" y="283"/>
                    <a:pt x="49" y="696"/>
                  </a:cubicBezTo>
                  <a:cubicBezTo>
                    <a:pt x="0" y="923"/>
                    <a:pt x="49" y="1157"/>
                    <a:pt x="178" y="1347"/>
                  </a:cubicBezTo>
                  <a:cubicBezTo>
                    <a:pt x="307" y="1544"/>
                    <a:pt x="504" y="1679"/>
                    <a:pt x="732" y="1722"/>
                  </a:cubicBezTo>
                  <a:cubicBezTo>
                    <a:pt x="787" y="1734"/>
                    <a:pt x="848" y="1741"/>
                    <a:pt x="910" y="1741"/>
                  </a:cubicBezTo>
                  <a:cubicBezTo>
                    <a:pt x="1315" y="1741"/>
                    <a:pt x="1678" y="1458"/>
                    <a:pt x="1764" y="1046"/>
                  </a:cubicBezTo>
                  <a:cubicBezTo>
                    <a:pt x="1813" y="819"/>
                    <a:pt x="1764" y="585"/>
                    <a:pt x="1635" y="394"/>
                  </a:cubicBezTo>
                  <a:cubicBezTo>
                    <a:pt x="1512" y="198"/>
                    <a:pt x="1315" y="63"/>
                    <a:pt x="1082" y="20"/>
                  </a:cubicBezTo>
                  <a:cubicBezTo>
                    <a:pt x="1021" y="7"/>
                    <a:pt x="961" y="1"/>
                    <a:pt x="9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42"/>
            <p:cNvSpPr/>
            <p:nvPr/>
          </p:nvSpPr>
          <p:spPr>
            <a:xfrm rot="-394620">
              <a:off x="727872" y="2345972"/>
              <a:ext cx="980415" cy="805437"/>
            </a:xfrm>
            <a:custGeom>
              <a:avLst/>
              <a:gdLst/>
              <a:ahLst/>
              <a:cxnLst/>
              <a:rect l="l" t="t" r="r" b="b"/>
              <a:pathLst>
                <a:path w="19622" h="16120" extrusionOk="0">
                  <a:moveTo>
                    <a:pt x="10287" y="1"/>
                  </a:moveTo>
                  <a:cubicBezTo>
                    <a:pt x="8851" y="1"/>
                    <a:pt x="7573" y="314"/>
                    <a:pt x="6787" y="878"/>
                  </a:cubicBezTo>
                  <a:lnTo>
                    <a:pt x="6670" y="902"/>
                  </a:lnTo>
                  <a:cubicBezTo>
                    <a:pt x="6670" y="902"/>
                    <a:pt x="6257" y="781"/>
                    <a:pt x="5626" y="781"/>
                  </a:cubicBezTo>
                  <a:cubicBezTo>
                    <a:pt x="4896" y="781"/>
                    <a:pt x="3874" y="944"/>
                    <a:pt x="2865" y="1646"/>
                  </a:cubicBezTo>
                  <a:cubicBezTo>
                    <a:pt x="1304" y="2728"/>
                    <a:pt x="1" y="5303"/>
                    <a:pt x="523" y="8930"/>
                  </a:cubicBezTo>
                  <a:cubicBezTo>
                    <a:pt x="615" y="9575"/>
                    <a:pt x="837" y="10626"/>
                    <a:pt x="960" y="11130"/>
                  </a:cubicBezTo>
                  <a:cubicBezTo>
                    <a:pt x="1869" y="14904"/>
                    <a:pt x="4629" y="15138"/>
                    <a:pt x="8360" y="15839"/>
                  </a:cubicBezTo>
                  <a:cubicBezTo>
                    <a:pt x="9466" y="16048"/>
                    <a:pt x="10469" y="16120"/>
                    <a:pt x="11328" y="16120"/>
                  </a:cubicBezTo>
                  <a:cubicBezTo>
                    <a:pt x="13248" y="16120"/>
                    <a:pt x="14446" y="15759"/>
                    <a:pt x="14446" y="15759"/>
                  </a:cubicBezTo>
                  <a:lnTo>
                    <a:pt x="14446" y="15765"/>
                  </a:lnTo>
                  <a:cubicBezTo>
                    <a:pt x="14446" y="15765"/>
                    <a:pt x="16400" y="14917"/>
                    <a:pt x="17544" y="12765"/>
                  </a:cubicBezTo>
                  <a:cubicBezTo>
                    <a:pt x="18687" y="10614"/>
                    <a:pt x="19621" y="5113"/>
                    <a:pt x="16726" y="2365"/>
                  </a:cubicBezTo>
                  <a:cubicBezTo>
                    <a:pt x="14984" y="716"/>
                    <a:pt x="12455" y="1"/>
                    <a:pt x="102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42"/>
            <p:cNvSpPr/>
            <p:nvPr/>
          </p:nvSpPr>
          <p:spPr>
            <a:xfrm rot="-394620">
              <a:off x="1111536" y="3192012"/>
              <a:ext cx="188019" cy="129160"/>
            </a:xfrm>
            <a:custGeom>
              <a:avLst/>
              <a:gdLst/>
              <a:ahLst/>
              <a:cxnLst/>
              <a:rect l="l" t="t" r="r" b="b"/>
              <a:pathLst>
                <a:path w="3763" h="2585" extrusionOk="0">
                  <a:moveTo>
                    <a:pt x="541" y="0"/>
                  </a:moveTo>
                  <a:cubicBezTo>
                    <a:pt x="404" y="0"/>
                    <a:pt x="281" y="104"/>
                    <a:pt x="259" y="243"/>
                  </a:cubicBezTo>
                  <a:lnTo>
                    <a:pt x="31" y="1706"/>
                  </a:lnTo>
                  <a:cubicBezTo>
                    <a:pt x="0" y="1928"/>
                    <a:pt x="148" y="2130"/>
                    <a:pt x="363" y="2167"/>
                  </a:cubicBezTo>
                  <a:lnTo>
                    <a:pt x="3055" y="2579"/>
                  </a:lnTo>
                  <a:cubicBezTo>
                    <a:pt x="3077" y="2583"/>
                    <a:pt x="3098" y="2585"/>
                    <a:pt x="3120" y="2585"/>
                  </a:cubicBezTo>
                  <a:cubicBezTo>
                    <a:pt x="3311" y="2585"/>
                    <a:pt x="3482" y="2441"/>
                    <a:pt x="3510" y="2247"/>
                  </a:cubicBezTo>
                  <a:lnTo>
                    <a:pt x="3738" y="784"/>
                  </a:lnTo>
                  <a:cubicBezTo>
                    <a:pt x="3762" y="625"/>
                    <a:pt x="3652" y="477"/>
                    <a:pt x="3498" y="459"/>
                  </a:cubicBezTo>
                  <a:lnTo>
                    <a:pt x="584" y="4"/>
                  </a:lnTo>
                  <a:cubicBezTo>
                    <a:pt x="570" y="1"/>
                    <a:pt x="555" y="0"/>
                    <a:pt x="541" y="0"/>
                  </a:cubicBezTo>
                  <a:close/>
                </a:path>
              </a:pathLst>
            </a:custGeom>
            <a:solidFill>
              <a:srgbClr val="9F58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42"/>
            <p:cNvSpPr/>
            <p:nvPr/>
          </p:nvSpPr>
          <p:spPr>
            <a:xfrm rot="-394620">
              <a:off x="699855" y="2535833"/>
              <a:ext cx="1024335" cy="698862"/>
            </a:xfrm>
            <a:custGeom>
              <a:avLst/>
              <a:gdLst/>
              <a:ahLst/>
              <a:cxnLst/>
              <a:rect l="l" t="t" r="r" b="b"/>
              <a:pathLst>
                <a:path w="20501" h="13987" extrusionOk="0">
                  <a:moveTo>
                    <a:pt x="10133" y="0"/>
                  </a:moveTo>
                  <a:cubicBezTo>
                    <a:pt x="7481" y="0"/>
                    <a:pt x="5069" y="1341"/>
                    <a:pt x="3640" y="3447"/>
                  </a:cubicBezTo>
                  <a:cubicBezTo>
                    <a:pt x="3498" y="3656"/>
                    <a:pt x="3369" y="3871"/>
                    <a:pt x="3246" y="4098"/>
                  </a:cubicBezTo>
                  <a:cubicBezTo>
                    <a:pt x="3099" y="3976"/>
                    <a:pt x="2927" y="3889"/>
                    <a:pt x="2749" y="3834"/>
                  </a:cubicBezTo>
                  <a:cubicBezTo>
                    <a:pt x="2669" y="3810"/>
                    <a:pt x="2576" y="3791"/>
                    <a:pt x="2490" y="3779"/>
                  </a:cubicBezTo>
                  <a:cubicBezTo>
                    <a:pt x="2408" y="3767"/>
                    <a:pt x="2324" y="3761"/>
                    <a:pt x="2241" y="3761"/>
                  </a:cubicBezTo>
                  <a:cubicBezTo>
                    <a:pt x="1463" y="3761"/>
                    <a:pt x="703" y="4266"/>
                    <a:pt x="370" y="4977"/>
                  </a:cubicBezTo>
                  <a:cubicBezTo>
                    <a:pt x="1" y="5764"/>
                    <a:pt x="148" y="6742"/>
                    <a:pt x="671" y="7436"/>
                  </a:cubicBezTo>
                  <a:cubicBezTo>
                    <a:pt x="1083" y="7983"/>
                    <a:pt x="1691" y="8346"/>
                    <a:pt x="2355" y="8506"/>
                  </a:cubicBezTo>
                  <a:cubicBezTo>
                    <a:pt x="2454" y="9268"/>
                    <a:pt x="2693" y="9944"/>
                    <a:pt x="3056" y="10534"/>
                  </a:cubicBezTo>
                  <a:cubicBezTo>
                    <a:pt x="3068" y="10553"/>
                    <a:pt x="3080" y="10571"/>
                    <a:pt x="3093" y="10589"/>
                  </a:cubicBezTo>
                  <a:cubicBezTo>
                    <a:pt x="3492" y="11253"/>
                    <a:pt x="4052" y="11806"/>
                    <a:pt x="4728" y="12261"/>
                  </a:cubicBezTo>
                  <a:cubicBezTo>
                    <a:pt x="4777" y="12292"/>
                    <a:pt x="4826" y="12323"/>
                    <a:pt x="4875" y="12360"/>
                  </a:cubicBezTo>
                  <a:cubicBezTo>
                    <a:pt x="6092" y="13153"/>
                    <a:pt x="7666" y="13644"/>
                    <a:pt x="9399" y="13866"/>
                  </a:cubicBezTo>
                  <a:cubicBezTo>
                    <a:pt x="10013" y="13945"/>
                    <a:pt x="10613" y="13986"/>
                    <a:pt x="11194" y="13986"/>
                  </a:cubicBezTo>
                  <a:cubicBezTo>
                    <a:pt x="14212" y="13986"/>
                    <a:pt x="16696" y="12873"/>
                    <a:pt x="17624" y="10208"/>
                  </a:cubicBezTo>
                  <a:cubicBezTo>
                    <a:pt x="18281" y="10202"/>
                    <a:pt x="18933" y="9999"/>
                    <a:pt x="19443" y="9587"/>
                  </a:cubicBezTo>
                  <a:cubicBezTo>
                    <a:pt x="20119" y="9047"/>
                    <a:pt x="20500" y="8131"/>
                    <a:pt x="20341" y="7276"/>
                  </a:cubicBezTo>
                  <a:cubicBezTo>
                    <a:pt x="20181" y="6422"/>
                    <a:pt x="19443" y="5690"/>
                    <a:pt x="18576" y="5598"/>
                  </a:cubicBezTo>
                  <a:cubicBezTo>
                    <a:pt x="18509" y="5589"/>
                    <a:pt x="18440" y="5584"/>
                    <a:pt x="18371" y="5584"/>
                  </a:cubicBezTo>
                  <a:cubicBezTo>
                    <a:pt x="18301" y="5584"/>
                    <a:pt x="18232" y="5589"/>
                    <a:pt x="18165" y="5598"/>
                  </a:cubicBezTo>
                  <a:cubicBezTo>
                    <a:pt x="18011" y="5623"/>
                    <a:pt x="17857" y="5666"/>
                    <a:pt x="17722" y="5740"/>
                  </a:cubicBezTo>
                  <a:cubicBezTo>
                    <a:pt x="17704" y="5678"/>
                    <a:pt x="17685" y="5617"/>
                    <a:pt x="17667" y="5549"/>
                  </a:cubicBezTo>
                  <a:cubicBezTo>
                    <a:pt x="16794" y="2697"/>
                    <a:pt x="14317" y="472"/>
                    <a:pt x="11151" y="66"/>
                  </a:cubicBezTo>
                  <a:cubicBezTo>
                    <a:pt x="10809" y="22"/>
                    <a:pt x="10469" y="0"/>
                    <a:pt x="10133" y="0"/>
                  </a:cubicBezTo>
                  <a:close/>
                </a:path>
              </a:pathLst>
            </a:custGeom>
            <a:solidFill>
              <a:srgbClr val="9F58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42"/>
            <p:cNvSpPr/>
            <p:nvPr/>
          </p:nvSpPr>
          <p:spPr>
            <a:xfrm rot="-394620">
              <a:off x="820922" y="2906530"/>
              <a:ext cx="21535" cy="98032"/>
            </a:xfrm>
            <a:custGeom>
              <a:avLst/>
              <a:gdLst/>
              <a:ahLst/>
              <a:cxnLst/>
              <a:rect l="l" t="t" r="r" b="b"/>
              <a:pathLst>
                <a:path w="431" h="1962" extrusionOk="0">
                  <a:moveTo>
                    <a:pt x="375" y="1"/>
                  </a:moveTo>
                  <a:cubicBezTo>
                    <a:pt x="351" y="1"/>
                    <a:pt x="332" y="13"/>
                    <a:pt x="320" y="31"/>
                  </a:cubicBezTo>
                  <a:cubicBezTo>
                    <a:pt x="92" y="628"/>
                    <a:pt x="0" y="1279"/>
                    <a:pt x="62" y="1918"/>
                  </a:cubicBezTo>
                  <a:cubicBezTo>
                    <a:pt x="62" y="1943"/>
                    <a:pt x="80" y="1962"/>
                    <a:pt x="105" y="1962"/>
                  </a:cubicBezTo>
                  <a:cubicBezTo>
                    <a:pt x="123" y="1962"/>
                    <a:pt x="142" y="1955"/>
                    <a:pt x="154" y="1943"/>
                  </a:cubicBezTo>
                  <a:cubicBezTo>
                    <a:pt x="166" y="1937"/>
                    <a:pt x="172" y="1918"/>
                    <a:pt x="172" y="1900"/>
                  </a:cubicBezTo>
                  <a:cubicBezTo>
                    <a:pt x="111" y="1285"/>
                    <a:pt x="203" y="652"/>
                    <a:pt x="424" y="74"/>
                  </a:cubicBezTo>
                  <a:cubicBezTo>
                    <a:pt x="430" y="62"/>
                    <a:pt x="430" y="44"/>
                    <a:pt x="418" y="25"/>
                  </a:cubicBezTo>
                  <a:cubicBezTo>
                    <a:pt x="412" y="13"/>
                    <a:pt x="394" y="1"/>
                    <a:pt x="3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42"/>
            <p:cNvSpPr/>
            <p:nvPr/>
          </p:nvSpPr>
          <p:spPr>
            <a:xfrm rot="-394620">
              <a:off x="1591530" y="2899132"/>
              <a:ext cx="16938" cy="100380"/>
            </a:xfrm>
            <a:custGeom>
              <a:avLst/>
              <a:gdLst/>
              <a:ahLst/>
              <a:cxnLst/>
              <a:rect l="l" t="t" r="r" b="b"/>
              <a:pathLst>
                <a:path w="339" h="2009" extrusionOk="0">
                  <a:moveTo>
                    <a:pt x="238" y="1"/>
                  </a:moveTo>
                  <a:cubicBezTo>
                    <a:pt x="224" y="1"/>
                    <a:pt x="212" y="7"/>
                    <a:pt x="203" y="16"/>
                  </a:cubicBezTo>
                  <a:cubicBezTo>
                    <a:pt x="191" y="28"/>
                    <a:pt x="185" y="46"/>
                    <a:pt x="185" y="65"/>
                  </a:cubicBezTo>
                  <a:cubicBezTo>
                    <a:pt x="228" y="698"/>
                    <a:pt x="166" y="1331"/>
                    <a:pt x="6" y="1946"/>
                  </a:cubicBezTo>
                  <a:cubicBezTo>
                    <a:pt x="0" y="1964"/>
                    <a:pt x="6" y="1983"/>
                    <a:pt x="13" y="1989"/>
                  </a:cubicBezTo>
                  <a:cubicBezTo>
                    <a:pt x="19" y="2001"/>
                    <a:pt x="31" y="2007"/>
                    <a:pt x="49" y="2007"/>
                  </a:cubicBezTo>
                  <a:cubicBezTo>
                    <a:pt x="53" y="2008"/>
                    <a:pt x="56" y="2008"/>
                    <a:pt x="59" y="2008"/>
                  </a:cubicBezTo>
                  <a:cubicBezTo>
                    <a:pt x="82" y="2008"/>
                    <a:pt x="106" y="1991"/>
                    <a:pt x="117" y="1964"/>
                  </a:cubicBezTo>
                  <a:cubicBezTo>
                    <a:pt x="277" y="1343"/>
                    <a:pt x="338" y="698"/>
                    <a:pt x="295" y="46"/>
                  </a:cubicBezTo>
                  <a:cubicBezTo>
                    <a:pt x="295" y="22"/>
                    <a:pt x="277" y="3"/>
                    <a:pt x="252" y="3"/>
                  </a:cubicBezTo>
                  <a:cubicBezTo>
                    <a:pt x="247" y="2"/>
                    <a:pt x="242" y="1"/>
                    <a:pt x="2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42"/>
            <p:cNvSpPr/>
            <p:nvPr/>
          </p:nvSpPr>
          <p:spPr>
            <a:xfrm rot="-394620">
              <a:off x="1619421" y="2838856"/>
              <a:ext cx="43969" cy="108174"/>
            </a:xfrm>
            <a:custGeom>
              <a:avLst/>
              <a:gdLst/>
              <a:ahLst/>
              <a:cxnLst/>
              <a:rect l="l" t="t" r="r" b="b"/>
              <a:pathLst>
                <a:path w="880" h="2165" extrusionOk="0">
                  <a:moveTo>
                    <a:pt x="824" y="1"/>
                  </a:moveTo>
                  <a:cubicBezTo>
                    <a:pt x="806" y="1"/>
                    <a:pt x="787" y="7"/>
                    <a:pt x="775" y="25"/>
                  </a:cubicBezTo>
                  <a:cubicBezTo>
                    <a:pt x="283" y="591"/>
                    <a:pt x="1" y="1353"/>
                    <a:pt x="7" y="2103"/>
                  </a:cubicBezTo>
                  <a:cubicBezTo>
                    <a:pt x="7" y="2140"/>
                    <a:pt x="37" y="2158"/>
                    <a:pt x="62" y="2165"/>
                  </a:cubicBezTo>
                  <a:cubicBezTo>
                    <a:pt x="62" y="2165"/>
                    <a:pt x="93" y="2165"/>
                    <a:pt x="105" y="2152"/>
                  </a:cubicBezTo>
                  <a:cubicBezTo>
                    <a:pt x="111" y="2146"/>
                    <a:pt x="117" y="2134"/>
                    <a:pt x="117" y="2115"/>
                  </a:cubicBezTo>
                  <a:cubicBezTo>
                    <a:pt x="111" y="1372"/>
                    <a:pt x="376" y="652"/>
                    <a:pt x="861" y="93"/>
                  </a:cubicBezTo>
                  <a:cubicBezTo>
                    <a:pt x="873" y="75"/>
                    <a:pt x="880" y="56"/>
                    <a:pt x="873" y="38"/>
                  </a:cubicBezTo>
                  <a:cubicBezTo>
                    <a:pt x="867" y="19"/>
                    <a:pt x="843" y="7"/>
                    <a:pt x="8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42"/>
            <p:cNvSpPr/>
            <p:nvPr/>
          </p:nvSpPr>
          <p:spPr>
            <a:xfrm rot="-394620">
              <a:off x="765892" y="2830364"/>
              <a:ext cx="27081" cy="111222"/>
            </a:xfrm>
            <a:custGeom>
              <a:avLst/>
              <a:gdLst/>
              <a:ahLst/>
              <a:cxnLst/>
              <a:rect l="l" t="t" r="r" b="b"/>
              <a:pathLst>
                <a:path w="542" h="2226" extrusionOk="0">
                  <a:moveTo>
                    <a:pt x="68" y="1"/>
                  </a:moveTo>
                  <a:cubicBezTo>
                    <a:pt x="44" y="1"/>
                    <a:pt x="25" y="13"/>
                    <a:pt x="13" y="25"/>
                  </a:cubicBezTo>
                  <a:cubicBezTo>
                    <a:pt x="1" y="44"/>
                    <a:pt x="1" y="62"/>
                    <a:pt x="7" y="81"/>
                  </a:cubicBezTo>
                  <a:cubicBezTo>
                    <a:pt x="302" y="732"/>
                    <a:pt x="425" y="1451"/>
                    <a:pt x="370" y="2164"/>
                  </a:cubicBezTo>
                  <a:cubicBezTo>
                    <a:pt x="363" y="2201"/>
                    <a:pt x="388" y="2226"/>
                    <a:pt x="419" y="2226"/>
                  </a:cubicBezTo>
                  <a:cubicBezTo>
                    <a:pt x="419" y="2226"/>
                    <a:pt x="450" y="2226"/>
                    <a:pt x="462" y="2214"/>
                  </a:cubicBezTo>
                  <a:cubicBezTo>
                    <a:pt x="468" y="2207"/>
                    <a:pt x="474" y="2195"/>
                    <a:pt x="480" y="2177"/>
                  </a:cubicBezTo>
                  <a:cubicBezTo>
                    <a:pt x="542" y="1445"/>
                    <a:pt x="413" y="708"/>
                    <a:pt x="111" y="38"/>
                  </a:cubicBezTo>
                  <a:cubicBezTo>
                    <a:pt x="99" y="19"/>
                    <a:pt x="87" y="7"/>
                    <a:pt x="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42"/>
            <p:cNvSpPr/>
            <p:nvPr/>
          </p:nvSpPr>
          <p:spPr>
            <a:xfrm rot="-394620">
              <a:off x="1421843" y="2918681"/>
              <a:ext cx="158789" cy="150195"/>
            </a:xfrm>
            <a:custGeom>
              <a:avLst/>
              <a:gdLst/>
              <a:ahLst/>
              <a:cxnLst/>
              <a:rect l="l" t="t" r="r" b="b"/>
              <a:pathLst>
                <a:path w="3178" h="3006" extrusionOk="0">
                  <a:moveTo>
                    <a:pt x="1577" y="1"/>
                  </a:moveTo>
                  <a:cubicBezTo>
                    <a:pt x="817" y="1"/>
                    <a:pt x="166" y="571"/>
                    <a:pt x="86" y="1344"/>
                  </a:cubicBezTo>
                  <a:cubicBezTo>
                    <a:pt x="0" y="2168"/>
                    <a:pt x="596" y="2905"/>
                    <a:pt x="1426" y="2998"/>
                  </a:cubicBezTo>
                  <a:cubicBezTo>
                    <a:pt x="1480" y="3003"/>
                    <a:pt x="1533" y="3006"/>
                    <a:pt x="1585" y="3006"/>
                  </a:cubicBezTo>
                  <a:cubicBezTo>
                    <a:pt x="2349" y="3006"/>
                    <a:pt x="3005" y="2434"/>
                    <a:pt x="3086" y="1664"/>
                  </a:cubicBezTo>
                  <a:cubicBezTo>
                    <a:pt x="3178" y="840"/>
                    <a:pt x="2576" y="96"/>
                    <a:pt x="1746" y="10"/>
                  </a:cubicBezTo>
                  <a:cubicBezTo>
                    <a:pt x="1689" y="4"/>
                    <a:pt x="1632" y="1"/>
                    <a:pt x="15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42"/>
            <p:cNvSpPr/>
            <p:nvPr/>
          </p:nvSpPr>
          <p:spPr>
            <a:xfrm rot="-394620">
              <a:off x="1278228" y="2784571"/>
              <a:ext cx="225792" cy="213551"/>
            </a:xfrm>
            <a:custGeom>
              <a:avLst/>
              <a:gdLst/>
              <a:ahLst/>
              <a:cxnLst/>
              <a:rect l="l" t="t" r="r" b="b"/>
              <a:pathLst>
                <a:path w="4519" h="4274" extrusionOk="0">
                  <a:moveTo>
                    <a:pt x="2253" y="1"/>
                  </a:moveTo>
                  <a:cubicBezTo>
                    <a:pt x="1171" y="1"/>
                    <a:pt x="244" y="812"/>
                    <a:pt x="123" y="1907"/>
                  </a:cubicBezTo>
                  <a:cubicBezTo>
                    <a:pt x="0" y="3081"/>
                    <a:pt x="855" y="4138"/>
                    <a:pt x="2029" y="4261"/>
                  </a:cubicBezTo>
                  <a:cubicBezTo>
                    <a:pt x="2109" y="4270"/>
                    <a:pt x="2188" y="4274"/>
                    <a:pt x="2266" y="4274"/>
                  </a:cubicBezTo>
                  <a:cubicBezTo>
                    <a:pt x="3348" y="4274"/>
                    <a:pt x="4275" y="3462"/>
                    <a:pt x="4395" y="2368"/>
                  </a:cubicBezTo>
                  <a:cubicBezTo>
                    <a:pt x="4518" y="1194"/>
                    <a:pt x="3664" y="143"/>
                    <a:pt x="2490" y="14"/>
                  </a:cubicBezTo>
                  <a:cubicBezTo>
                    <a:pt x="2410" y="5"/>
                    <a:pt x="2331" y="1"/>
                    <a:pt x="22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42"/>
            <p:cNvSpPr/>
            <p:nvPr/>
          </p:nvSpPr>
          <p:spPr>
            <a:xfrm rot="-394620">
              <a:off x="1295116" y="2798861"/>
              <a:ext cx="192016" cy="184971"/>
            </a:xfrm>
            <a:custGeom>
              <a:avLst/>
              <a:gdLst/>
              <a:ahLst/>
              <a:cxnLst/>
              <a:rect l="l" t="t" r="r" b="b"/>
              <a:pathLst>
                <a:path w="3843" h="3702" extrusionOk="0">
                  <a:moveTo>
                    <a:pt x="1922" y="1"/>
                  </a:moveTo>
                  <a:cubicBezTo>
                    <a:pt x="1884" y="1"/>
                    <a:pt x="1846" y="2"/>
                    <a:pt x="1808" y="4"/>
                  </a:cubicBezTo>
                  <a:cubicBezTo>
                    <a:pt x="781" y="66"/>
                    <a:pt x="0" y="945"/>
                    <a:pt x="68" y="1965"/>
                  </a:cubicBezTo>
                  <a:cubicBezTo>
                    <a:pt x="127" y="2947"/>
                    <a:pt x="944" y="3702"/>
                    <a:pt x="1921" y="3702"/>
                  </a:cubicBezTo>
                  <a:cubicBezTo>
                    <a:pt x="1959" y="3702"/>
                    <a:pt x="1997" y="3701"/>
                    <a:pt x="2035" y="3698"/>
                  </a:cubicBezTo>
                  <a:cubicBezTo>
                    <a:pt x="3062" y="3637"/>
                    <a:pt x="3842" y="2758"/>
                    <a:pt x="3775" y="1738"/>
                  </a:cubicBezTo>
                  <a:cubicBezTo>
                    <a:pt x="3715" y="755"/>
                    <a:pt x="2898" y="1"/>
                    <a:pt x="19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42"/>
            <p:cNvSpPr/>
            <p:nvPr/>
          </p:nvSpPr>
          <p:spPr>
            <a:xfrm rot="-394620">
              <a:off x="1295037" y="2776078"/>
              <a:ext cx="203858" cy="100230"/>
            </a:xfrm>
            <a:custGeom>
              <a:avLst/>
              <a:gdLst/>
              <a:ahLst/>
              <a:cxnLst/>
              <a:rect l="l" t="t" r="r" b="b"/>
              <a:pathLst>
                <a:path w="4080" h="2006" extrusionOk="0">
                  <a:moveTo>
                    <a:pt x="1666" y="1"/>
                  </a:moveTo>
                  <a:cubicBezTo>
                    <a:pt x="1054" y="1"/>
                    <a:pt x="455" y="264"/>
                    <a:pt x="75" y="752"/>
                  </a:cubicBezTo>
                  <a:lnTo>
                    <a:pt x="81" y="752"/>
                  </a:lnTo>
                  <a:cubicBezTo>
                    <a:pt x="1" y="850"/>
                    <a:pt x="92" y="958"/>
                    <a:pt x="188" y="958"/>
                  </a:cubicBezTo>
                  <a:cubicBezTo>
                    <a:pt x="224" y="958"/>
                    <a:pt x="261" y="942"/>
                    <a:pt x="290" y="905"/>
                  </a:cubicBezTo>
                  <a:cubicBezTo>
                    <a:pt x="626" y="480"/>
                    <a:pt x="1141" y="269"/>
                    <a:pt x="1665" y="269"/>
                  </a:cubicBezTo>
                  <a:cubicBezTo>
                    <a:pt x="1868" y="269"/>
                    <a:pt x="2073" y="301"/>
                    <a:pt x="2269" y="364"/>
                  </a:cubicBezTo>
                  <a:cubicBezTo>
                    <a:pt x="3007" y="610"/>
                    <a:pt x="3529" y="1219"/>
                    <a:pt x="3800" y="1926"/>
                  </a:cubicBezTo>
                  <a:cubicBezTo>
                    <a:pt x="3821" y="1982"/>
                    <a:pt x="3865" y="2005"/>
                    <a:pt x="3910" y="2005"/>
                  </a:cubicBezTo>
                  <a:cubicBezTo>
                    <a:pt x="3992" y="2005"/>
                    <a:pt x="4079" y="1925"/>
                    <a:pt x="4039" y="1821"/>
                  </a:cubicBezTo>
                  <a:cubicBezTo>
                    <a:pt x="3910" y="1477"/>
                    <a:pt x="3726" y="1151"/>
                    <a:pt x="3486" y="875"/>
                  </a:cubicBezTo>
                  <a:cubicBezTo>
                    <a:pt x="3044" y="371"/>
                    <a:pt x="2404" y="26"/>
                    <a:pt x="1728" y="2"/>
                  </a:cubicBezTo>
                  <a:cubicBezTo>
                    <a:pt x="1708" y="1"/>
                    <a:pt x="1687" y="1"/>
                    <a:pt x="16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42"/>
            <p:cNvSpPr/>
            <p:nvPr/>
          </p:nvSpPr>
          <p:spPr>
            <a:xfrm rot="-394620">
              <a:off x="862456" y="2922970"/>
              <a:ext cx="158839" cy="150445"/>
            </a:xfrm>
            <a:custGeom>
              <a:avLst/>
              <a:gdLst/>
              <a:ahLst/>
              <a:cxnLst/>
              <a:rect l="l" t="t" r="r" b="b"/>
              <a:pathLst>
                <a:path w="3179" h="3011" extrusionOk="0">
                  <a:moveTo>
                    <a:pt x="1593" y="0"/>
                  </a:moveTo>
                  <a:cubicBezTo>
                    <a:pt x="829" y="0"/>
                    <a:pt x="173" y="572"/>
                    <a:pt x="93" y="1342"/>
                  </a:cubicBezTo>
                  <a:cubicBezTo>
                    <a:pt x="0" y="2172"/>
                    <a:pt x="603" y="2910"/>
                    <a:pt x="1433" y="3002"/>
                  </a:cubicBezTo>
                  <a:cubicBezTo>
                    <a:pt x="1486" y="3008"/>
                    <a:pt x="1539" y="3010"/>
                    <a:pt x="1592" y="3010"/>
                  </a:cubicBezTo>
                  <a:cubicBezTo>
                    <a:pt x="2355" y="3010"/>
                    <a:pt x="3012" y="2439"/>
                    <a:pt x="3092" y="1668"/>
                  </a:cubicBezTo>
                  <a:cubicBezTo>
                    <a:pt x="3178" y="838"/>
                    <a:pt x="2582" y="101"/>
                    <a:pt x="1752" y="9"/>
                  </a:cubicBezTo>
                  <a:cubicBezTo>
                    <a:pt x="1699" y="3"/>
                    <a:pt x="1646" y="0"/>
                    <a:pt x="15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42"/>
            <p:cNvSpPr/>
            <p:nvPr/>
          </p:nvSpPr>
          <p:spPr>
            <a:xfrm rot="-394620">
              <a:off x="937528" y="2787137"/>
              <a:ext cx="225792" cy="213751"/>
            </a:xfrm>
            <a:custGeom>
              <a:avLst/>
              <a:gdLst/>
              <a:ahLst/>
              <a:cxnLst/>
              <a:rect l="l" t="t" r="r" b="b"/>
              <a:pathLst>
                <a:path w="4519" h="4278" extrusionOk="0">
                  <a:moveTo>
                    <a:pt x="2258" y="0"/>
                  </a:moveTo>
                  <a:cubicBezTo>
                    <a:pt x="1177" y="0"/>
                    <a:pt x="244" y="813"/>
                    <a:pt x="123" y="1911"/>
                  </a:cubicBezTo>
                  <a:cubicBezTo>
                    <a:pt x="1" y="3085"/>
                    <a:pt x="849" y="4137"/>
                    <a:pt x="2029" y="4266"/>
                  </a:cubicBezTo>
                  <a:cubicBezTo>
                    <a:pt x="2105" y="4274"/>
                    <a:pt x="2181" y="4277"/>
                    <a:pt x="2256" y="4277"/>
                  </a:cubicBezTo>
                  <a:cubicBezTo>
                    <a:pt x="3342" y="4277"/>
                    <a:pt x="4274" y="3464"/>
                    <a:pt x="4389" y="2366"/>
                  </a:cubicBezTo>
                  <a:cubicBezTo>
                    <a:pt x="4518" y="1192"/>
                    <a:pt x="3664" y="141"/>
                    <a:pt x="2484" y="12"/>
                  </a:cubicBezTo>
                  <a:cubicBezTo>
                    <a:pt x="2408" y="4"/>
                    <a:pt x="2332" y="0"/>
                    <a:pt x="22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42"/>
            <p:cNvSpPr/>
            <p:nvPr/>
          </p:nvSpPr>
          <p:spPr>
            <a:xfrm rot="-394620">
              <a:off x="950133" y="2801373"/>
              <a:ext cx="206756" cy="185171"/>
            </a:xfrm>
            <a:custGeom>
              <a:avLst/>
              <a:gdLst/>
              <a:ahLst/>
              <a:cxnLst/>
              <a:rect l="l" t="t" r="r" b="b"/>
              <a:pathLst>
                <a:path w="4138" h="3706" extrusionOk="0">
                  <a:moveTo>
                    <a:pt x="2070" y="1"/>
                  </a:moveTo>
                  <a:cubicBezTo>
                    <a:pt x="1258" y="1"/>
                    <a:pt x="512" y="533"/>
                    <a:pt x="277" y="1349"/>
                  </a:cubicBezTo>
                  <a:cubicBezTo>
                    <a:pt x="1" y="2332"/>
                    <a:pt x="578" y="3359"/>
                    <a:pt x="1568" y="3636"/>
                  </a:cubicBezTo>
                  <a:cubicBezTo>
                    <a:pt x="1736" y="3683"/>
                    <a:pt x="1905" y="3705"/>
                    <a:pt x="2071" y="3705"/>
                  </a:cubicBezTo>
                  <a:cubicBezTo>
                    <a:pt x="2882" y="3705"/>
                    <a:pt x="3631" y="3173"/>
                    <a:pt x="3861" y="2357"/>
                  </a:cubicBezTo>
                  <a:cubicBezTo>
                    <a:pt x="4137" y="1374"/>
                    <a:pt x="3560" y="353"/>
                    <a:pt x="2576" y="70"/>
                  </a:cubicBezTo>
                  <a:cubicBezTo>
                    <a:pt x="2407" y="23"/>
                    <a:pt x="2237" y="1"/>
                    <a:pt x="20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42"/>
            <p:cNvSpPr/>
            <p:nvPr/>
          </p:nvSpPr>
          <p:spPr>
            <a:xfrm rot="-394620">
              <a:off x="932785" y="2782268"/>
              <a:ext cx="210653" cy="76646"/>
            </a:xfrm>
            <a:custGeom>
              <a:avLst/>
              <a:gdLst/>
              <a:ahLst/>
              <a:cxnLst/>
              <a:rect l="l" t="t" r="r" b="b"/>
              <a:pathLst>
                <a:path w="4216" h="1534" extrusionOk="0">
                  <a:moveTo>
                    <a:pt x="2320" y="0"/>
                  </a:moveTo>
                  <a:cubicBezTo>
                    <a:pt x="1779" y="0"/>
                    <a:pt x="1245" y="194"/>
                    <a:pt x="811" y="515"/>
                  </a:cubicBezTo>
                  <a:cubicBezTo>
                    <a:pt x="516" y="737"/>
                    <a:pt x="264" y="1013"/>
                    <a:pt x="67" y="1321"/>
                  </a:cubicBezTo>
                  <a:cubicBezTo>
                    <a:pt x="1" y="1422"/>
                    <a:pt x="93" y="1533"/>
                    <a:pt x="184" y="1533"/>
                  </a:cubicBezTo>
                  <a:cubicBezTo>
                    <a:pt x="220" y="1533"/>
                    <a:pt x="256" y="1516"/>
                    <a:pt x="282" y="1474"/>
                  </a:cubicBezTo>
                  <a:cubicBezTo>
                    <a:pt x="694" y="841"/>
                    <a:pt x="1333" y="356"/>
                    <a:pt x="2108" y="276"/>
                  </a:cubicBezTo>
                  <a:cubicBezTo>
                    <a:pt x="2176" y="268"/>
                    <a:pt x="2245" y="264"/>
                    <a:pt x="2314" y="264"/>
                  </a:cubicBezTo>
                  <a:cubicBezTo>
                    <a:pt x="2977" y="264"/>
                    <a:pt x="3626" y="610"/>
                    <a:pt x="3927" y="1222"/>
                  </a:cubicBezTo>
                  <a:cubicBezTo>
                    <a:pt x="3953" y="1275"/>
                    <a:pt x="3998" y="1298"/>
                    <a:pt x="4043" y="1298"/>
                  </a:cubicBezTo>
                  <a:cubicBezTo>
                    <a:pt x="4129" y="1298"/>
                    <a:pt x="4215" y="1218"/>
                    <a:pt x="4167" y="1118"/>
                  </a:cubicBezTo>
                  <a:cubicBezTo>
                    <a:pt x="3890" y="546"/>
                    <a:pt x="3337" y="153"/>
                    <a:pt x="2716" y="36"/>
                  </a:cubicBezTo>
                  <a:cubicBezTo>
                    <a:pt x="2585" y="12"/>
                    <a:pt x="2452" y="0"/>
                    <a:pt x="23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42"/>
            <p:cNvSpPr/>
            <p:nvPr/>
          </p:nvSpPr>
          <p:spPr>
            <a:xfrm rot="-394620">
              <a:off x="1096633" y="3002023"/>
              <a:ext cx="174228" cy="123164"/>
            </a:xfrm>
            <a:custGeom>
              <a:avLst/>
              <a:gdLst/>
              <a:ahLst/>
              <a:cxnLst/>
              <a:rect l="l" t="t" r="r" b="b"/>
              <a:pathLst>
                <a:path w="3487" h="2465" extrusionOk="0">
                  <a:moveTo>
                    <a:pt x="958" y="0"/>
                  </a:moveTo>
                  <a:cubicBezTo>
                    <a:pt x="755" y="0"/>
                    <a:pt x="554" y="57"/>
                    <a:pt x="388" y="180"/>
                  </a:cubicBezTo>
                  <a:cubicBezTo>
                    <a:pt x="130" y="370"/>
                    <a:pt x="1" y="708"/>
                    <a:pt x="25" y="1028"/>
                  </a:cubicBezTo>
                  <a:cubicBezTo>
                    <a:pt x="25" y="1102"/>
                    <a:pt x="38" y="1175"/>
                    <a:pt x="56" y="1249"/>
                  </a:cubicBezTo>
                  <a:cubicBezTo>
                    <a:pt x="130" y="1532"/>
                    <a:pt x="302" y="1778"/>
                    <a:pt x="517" y="1974"/>
                  </a:cubicBezTo>
                  <a:cubicBezTo>
                    <a:pt x="881" y="2296"/>
                    <a:pt x="1347" y="2465"/>
                    <a:pt x="1819" y="2465"/>
                  </a:cubicBezTo>
                  <a:cubicBezTo>
                    <a:pt x="2024" y="2465"/>
                    <a:pt x="2230" y="2433"/>
                    <a:pt x="2429" y="2368"/>
                  </a:cubicBezTo>
                  <a:cubicBezTo>
                    <a:pt x="2472" y="2355"/>
                    <a:pt x="2521" y="2337"/>
                    <a:pt x="2564" y="2319"/>
                  </a:cubicBezTo>
                  <a:cubicBezTo>
                    <a:pt x="2871" y="2190"/>
                    <a:pt x="3173" y="1974"/>
                    <a:pt x="3332" y="1673"/>
                  </a:cubicBezTo>
                  <a:cubicBezTo>
                    <a:pt x="3480" y="1390"/>
                    <a:pt x="3486" y="1059"/>
                    <a:pt x="3320" y="782"/>
                  </a:cubicBezTo>
                  <a:cubicBezTo>
                    <a:pt x="3166" y="511"/>
                    <a:pt x="2878" y="327"/>
                    <a:pt x="2558" y="327"/>
                  </a:cubicBezTo>
                  <a:cubicBezTo>
                    <a:pt x="2533" y="327"/>
                    <a:pt x="2509" y="333"/>
                    <a:pt x="2484" y="333"/>
                  </a:cubicBezTo>
                  <a:cubicBezTo>
                    <a:pt x="2419" y="339"/>
                    <a:pt x="2354" y="342"/>
                    <a:pt x="2289" y="342"/>
                  </a:cubicBezTo>
                  <a:cubicBezTo>
                    <a:pt x="2022" y="342"/>
                    <a:pt x="1759" y="288"/>
                    <a:pt x="1531" y="155"/>
                  </a:cubicBezTo>
                  <a:cubicBezTo>
                    <a:pt x="1507" y="143"/>
                    <a:pt x="1482" y="130"/>
                    <a:pt x="1458" y="118"/>
                  </a:cubicBezTo>
                  <a:cubicBezTo>
                    <a:pt x="1305" y="42"/>
                    <a:pt x="1131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42"/>
            <p:cNvSpPr/>
            <p:nvPr/>
          </p:nvSpPr>
          <p:spPr>
            <a:xfrm rot="-394620">
              <a:off x="1102674" y="3058458"/>
              <a:ext cx="118867" cy="69402"/>
            </a:xfrm>
            <a:custGeom>
              <a:avLst/>
              <a:gdLst/>
              <a:ahLst/>
              <a:cxnLst/>
              <a:rect l="l" t="t" r="r" b="b"/>
              <a:pathLst>
                <a:path w="2379" h="1389" extrusionOk="0">
                  <a:moveTo>
                    <a:pt x="809" y="0"/>
                  </a:moveTo>
                  <a:cubicBezTo>
                    <a:pt x="532" y="0"/>
                    <a:pt x="253" y="59"/>
                    <a:pt x="0" y="173"/>
                  </a:cubicBezTo>
                  <a:cubicBezTo>
                    <a:pt x="74" y="456"/>
                    <a:pt x="246" y="702"/>
                    <a:pt x="461" y="898"/>
                  </a:cubicBezTo>
                  <a:cubicBezTo>
                    <a:pt x="825" y="1220"/>
                    <a:pt x="1291" y="1389"/>
                    <a:pt x="1763" y="1389"/>
                  </a:cubicBezTo>
                  <a:cubicBezTo>
                    <a:pt x="1968" y="1389"/>
                    <a:pt x="2174" y="1357"/>
                    <a:pt x="2373" y="1292"/>
                  </a:cubicBezTo>
                  <a:cubicBezTo>
                    <a:pt x="2379" y="1150"/>
                    <a:pt x="2354" y="1003"/>
                    <a:pt x="2305" y="868"/>
                  </a:cubicBezTo>
                  <a:cubicBezTo>
                    <a:pt x="2127" y="419"/>
                    <a:pt x="1641" y="136"/>
                    <a:pt x="1187" y="38"/>
                  </a:cubicBezTo>
                  <a:cubicBezTo>
                    <a:pt x="1063" y="13"/>
                    <a:pt x="936" y="0"/>
                    <a:pt x="8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42"/>
            <p:cNvSpPr/>
            <p:nvPr/>
          </p:nvSpPr>
          <p:spPr>
            <a:xfrm rot="-394620">
              <a:off x="1339635" y="2707880"/>
              <a:ext cx="135505" cy="69302"/>
            </a:xfrm>
            <a:custGeom>
              <a:avLst/>
              <a:gdLst/>
              <a:ahLst/>
              <a:cxnLst/>
              <a:rect l="l" t="t" r="r" b="b"/>
              <a:pathLst>
                <a:path w="2712" h="1387" extrusionOk="0">
                  <a:moveTo>
                    <a:pt x="540" y="1"/>
                  </a:moveTo>
                  <a:cubicBezTo>
                    <a:pt x="51" y="1"/>
                    <a:pt x="0" y="781"/>
                    <a:pt x="516" y="840"/>
                  </a:cubicBezTo>
                  <a:cubicBezTo>
                    <a:pt x="996" y="895"/>
                    <a:pt x="1438" y="1049"/>
                    <a:pt x="1838" y="1313"/>
                  </a:cubicBezTo>
                  <a:cubicBezTo>
                    <a:pt x="1916" y="1364"/>
                    <a:pt x="1996" y="1386"/>
                    <a:pt x="2072" y="1386"/>
                  </a:cubicBezTo>
                  <a:cubicBezTo>
                    <a:pt x="2436" y="1386"/>
                    <a:pt x="2712" y="881"/>
                    <a:pt x="2336" y="637"/>
                  </a:cubicBezTo>
                  <a:cubicBezTo>
                    <a:pt x="1807" y="287"/>
                    <a:pt x="1223" y="78"/>
                    <a:pt x="596" y="4"/>
                  </a:cubicBezTo>
                  <a:cubicBezTo>
                    <a:pt x="577" y="2"/>
                    <a:pt x="558" y="1"/>
                    <a:pt x="5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42"/>
            <p:cNvSpPr/>
            <p:nvPr/>
          </p:nvSpPr>
          <p:spPr>
            <a:xfrm rot="-394620">
              <a:off x="944085" y="2721856"/>
              <a:ext cx="136255" cy="54012"/>
            </a:xfrm>
            <a:custGeom>
              <a:avLst/>
              <a:gdLst/>
              <a:ahLst/>
              <a:cxnLst/>
              <a:rect l="l" t="t" r="r" b="b"/>
              <a:pathLst>
                <a:path w="2727" h="1081" extrusionOk="0">
                  <a:moveTo>
                    <a:pt x="2000" y="0"/>
                  </a:moveTo>
                  <a:cubicBezTo>
                    <a:pt x="1470" y="0"/>
                    <a:pt x="954" y="94"/>
                    <a:pt x="454" y="287"/>
                  </a:cubicBezTo>
                  <a:cubicBezTo>
                    <a:pt x="0" y="456"/>
                    <a:pt x="226" y="1081"/>
                    <a:pt x="635" y="1081"/>
                  </a:cubicBezTo>
                  <a:cubicBezTo>
                    <a:pt x="687" y="1081"/>
                    <a:pt x="741" y="1071"/>
                    <a:pt x="798" y="1049"/>
                  </a:cubicBezTo>
                  <a:cubicBezTo>
                    <a:pt x="1177" y="906"/>
                    <a:pt x="1570" y="837"/>
                    <a:pt x="1970" y="837"/>
                  </a:cubicBezTo>
                  <a:cubicBezTo>
                    <a:pt x="2017" y="837"/>
                    <a:pt x="2065" y="838"/>
                    <a:pt x="2113" y="840"/>
                  </a:cubicBezTo>
                  <a:cubicBezTo>
                    <a:pt x="2121" y="840"/>
                    <a:pt x="2129" y="841"/>
                    <a:pt x="2136" y="841"/>
                  </a:cubicBezTo>
                  <a:cubicBezTo>
                    <a:pt x="2656" y="841"/>
                    <a:pt x="2726" y="28"/>
                    <a:pt x="2187" y="4"/>
                  </a:cubicBezTo>
                  <a:cubicBezTo>
                    <a:pt x="2124" y="2"/>
                    <a:pt x="2062" y="0"/>
                    <a:pt x="20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42"/>
            <p:cNvSpPr/>
            <p:nvPr/>
          </p:nvSpPr>
          <p:spPr>
            <a:xfrm rot="-394620">
              <a:off x="702366" y="2799944"/>
              <a:ext cx="116469" cy="217498"/>
            </a:xfrm>
            <a:custGeom>
              <a:avLst/>
              <a:gdLst/>
              <a:ahLst/>
              <a:cxnLst/>
              <a:rect l="l" t="t" r="r" b="b"/>
              <a:pathLst>
                <a:path w="2331" h="4353" extrusionOk="0">
                  <a:moveTo>
                    <a:pt x="760" y="1"/>
                  </a:moveTo>
                  <a:cubicBezTo>
                    <a:pt x="749" y="1"/>
                    <a:pt x="737" y="6"/>
                    <a:pt x="726" y="16"/>
                  </a:cubicBezTo>
                  <a:cubicBezTo>
                    <a:pt x="455" y="256"/>
                    <a:pt x="271" y="582"/>
                    <a:pt x="166" y="932"/>
                  </a:cubicBezTo>
                  <a:cubicBezTo>
                    <a:pt x="56" y="1277"/>
                    <a:pt x="0" y="1651"/>
                    <a:pt x="49" y="2014"/>
                  </a:cubicBezTo>
                  <a:cubicBezTo>
                    <a:pt x="92" y="2383"/>
                    <a:pt x="258" y="2721"/>
                    <a:pt x="461" y="3022"/>
                  </a:cubicBezTo>
                  <a:cubicBezTo>
                    <a:pt x="658" y="3311"/>
                    <a:pt x="898" y="3569"/>
                    <a:pt x="1174" y="3784"/>
                  </a:cubicBezTo>
                  <a:cubicBezTo>
                    <a:pt x="1488" y="4036"/>
                    <a:pt x="1850" y="4227"/>
                    <a:pt x="2238" y="4350"/>
                  </a:cubicBezTo>
                  <a:cubicBezTo>
                    <a:pt x="2243" y="4351"/>
                    <a:pt x="2248" y="4352"/>
                    <a:pt x="2253" y="4352"/>
                  </a:cubicBezTo>
                  <a:cubicBezTo>
                    <a:pt x="2305" y="4352"/>
                    <a:pt x="2330" y="4268"/>
                    <a:pt x="2268" y="4245"/>
                  </a:cubicBezTo>
                  <a:lnTo>
                    <a:pt x="2268" y="4245"/>
                  </a:lnTo>
                  <a:lnTo>
                    <a:pt x="2268" y="4252"/>
                  </a:lnTo>
                  <a:cubicBezTo>
                    <a:pt x="1617" y="4043"/>
                    <a:pt x="1045" y="3631"/>
                    <a:pt x="633" y="3090"/>
                  </a:cubicBezTo>
                  <a:cubicBezTo>
                    <a:pt x="431" y="2813"/>
                    <a:pt x="252" y="2494"/>
                    <a:pt x="179" y="2155"/>
                  </a:cubicBezTo>
                  <a:cubicBezTo>
                    <a:pt x="105" y="1805"/>
                    <a:pt x="142" y="1436"/>
                    <a:pt x="228" y="1092"/>
                  </a:cubicBezTo>
                  <a:cubicBezTo>
                    <a:pt x="326" y="717"/>
                    <a:pt x="504" y="354"/>
                    <a:pt x="793" y="90"/>
                  </a:cubicBezTo>
                  <a:cubicBezTo>
                    <a:pt x="836" y="57"/>
                    <a:pt x="801" y="1"/>
                    <a:pt x="7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42"/>
            <p:cNvSpPr/>
            <p:nvPr/>
          </p:nvSpPr>
          <p:spPr>
            <a:xfrm rot="-394620">
              <a:off x="1558009" y="2761195"/>
              <a:ext cx="167483" cy="286050"/>
            </a:xfrm>
            <a:custGeom>
              <a:avLst/>
              <a:gdLst/>
              <a:ahLst/>
              <a:cxnLst/>
              <a:rect l="l" t="t" r="r" b="b"/>
              <a:pathLst>
                <a:path w="3352" h="5725" extrusionOk="0">
                  <a:moveTo>
                    <a:pt x="1335" y="1"/>
                  </a:moveTo>
                  <a:cubicBezTo>
                    <a:pt x="1268" y="1"/>
                    <a:pt x="1262" y="105"/>
                    <a:pt x="1329" y="105"/>
                  </a:cubicBezTo>
                  <a:cubicBezTo>
                    <a:pt x="1790" y="124"/>
                    <a:pt x="2251" y="357"/>
                    <a:pt x="2589" y="658"/>
                  </a:cubicBezTo>
                  <a:cubicBezTo>
                    <a:pt x="2915" y="947"/>
                    <a:pt x="3149" y="1328"/>
                    <a:pt x="3210" y="1759"/>
                  </a:cubicBezTo>
                  <a:cubicBezTo>
                    <a:pt x="3247" y="2005"/>
                    <a:pt x="3235" y="2250"/>
                    <a:pt x="3192" y="2490"/>
                  </a:cubicBezTo>
                  <a:cubicBezTo>
                    <a:pt x="3155" y="2748"/>
                    <a:pt x="3093" y="3013"/>
                    <a:pt x="3001" y="3252"/>
                  </a:cubicBezTo>
                  <a:cubicBezTo>
                    <a:pt x="2829" y="3695"/>
                    <a:pt x="2497" y="4064"/>
                    <a:pt x="2092" y="4303"/>
                  </a:cubicBezTo>
                  <a:cubicBezTo>
                    <a:pt x="1637" y="4574"/>
                    <a:pt x="1114" y="4685"/>
                    <a:pt x="592" y="4691"/>
                  </a:cubicBezTo>
                  <a:cubicBezTo>
                    <a:pt x="582" y="4683"/>
                    <a:pt x="568" y="4679"/>
                    <a:pt x="555" y="4679"/>
                  </a:cubicBezTo>
                  <a:cubicBezTo>
                    <a:pt x="536" y="4679"/>
                    <a:pt x="516" y="4688"/>
                    <a:pt x="506" y="4709"/>
                  </a:cubicBezTo>
                  <a:cubicBezTo>
                    <a:pt x="377" y="5035"/>
                    <a:pt x="217" y="5348"/>
                    <a:pt x="26" y="5643"/>
                  </a:cubicBezTo>
                  <a:cubicBezTo>
                    <a:pt x="0" y="5682"/>
                    <a:pt x="38" y="5724"/>
                    <a:pt x="76" y="5724"/>
                  </a:cubicBezTo>
                  <a:cubicBezTo>
                    <a:pt x="92" y="5724"/>
                    <a:pt x="108" y="5717"/>
                    <a:pt x="118" y="5699"/>
                  </a:cubicBezTo>
                  <a:cubicBezTo>
                    <a:pt x="303" y="5416"/>
                    <a:pt x="456" y="5109"/>
                    <a:pt x="586" y="4795"/>
                  </a:cubicBezTo>
                  <a:cubicBezTo>
                    <a:pt x="1551" y="4789"/>
                    <a:pt x="2571" y="4377"/>
                    <a:pt x="3020" y="3468"/>
                  </a:cubicBezTo>
                  <a:cubicBezTo>
                    <a:pt x="3143" y="3216"/>
                    <a:pt x="3216" y="2945"/>
                    <a:pt x="3266" y="2668"/>
                  </a:cubicBezTo>
                  <a:lnTo>
                    <a:pt x="3272" y="2668"/>
                  </a:lnTo>
                  <a:cubicBezTo>
                    <a:pt x="3321" y="2423"/>
                    <a:pt x="3352" y="2164"/>
                    <a:pt x="3333" y="1906"/>
                  </a:cubicBezTo>
                  <a:cubicBezTo>
                    <a:pt x="3302" y="1445"/>
                    <a:pt x="3100" y="1021"/>
                    <a:pt x="2774" y="689"/>
                  </a:cubicBezTo>
                  <a:cubicBezTo>
                    <a:pt x="2405" y="314"/>
                    <a:pt x="1870" y="25"/>
                    <a:pt x="13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42"/>
            <p:cNvSpPr/>
            <p:nvPr/>
          </p:nvSpPr>
          <p:spPr>
            <a:xfrm rot="-394620">
              <a:off x="1198082" y="2901738"/>
              <a:ext cx="45168" cy="73798"/>
            </a:xfrm>
            <a:custGeom>
              <a:avLst/>
              <a:gdLst/>
              <a:ahLst/>
              <a:cxnLst/>
              <a:rect l="l" t="t" r="r" b="b"/>
              <a:pathLst>
                <a:path w="904" h="1477" extrusionOk="0">
                  <a:moveTo>
                    <a:pt x="541" y="1"/>
                  </a:moveTo>
                  <a:cubicBezTo>
                    <a:pt x="515" y="1"/>
                    <a:pt x="491" y="18"/>
                    <a:pt x="486" y="45"/>
                  </a:cubicBezTo>
                  <a:lnTo>
                    <a:pt x="363" y="524"/>
                  </a:lnTo>
                  <a:cubicBezTo>
                    <a:pt x="357" y="549"/>
                    <a:pt x="369" y="573"/>
                    <a:pt x="393" y="586"/>
                  </a:cubicBezTo>
                  <a:cubicBezTo>
                    <a:pt x="645" y="709"/>
                    <a:pt x="781" y="967"/>
                    <a:pt x="695" y="1164"/>
                  </a:cubicBezTo>
                  <a:cubicBezTo>
                    <a:pt x="664" y="1243"/>
                    <a:pt x="596" y="1305"/>
                    <a:pt x="510" y="1336"/>
                  </a:cubicBezTo>
                  <a:cubicBezTo>
                    <a:pt x="460" y="1352"/>
                    <a:pt x="407" y="1361"/>
                    <a:pt x="353" y="1361"/>
                  </a:cubicBezTo>
                  <a:cubicBezTo>
                    <a:pt x="267" y="1361"/>
                    <a:pt x="179" y="1340"/>
                    <a:pt x="92" y="1299"/>
                  </a:cubicBezTo>
                  <a:cubicBezTo>
                    <a:pt x="84" y="1296"/>
                    <a:pt x="76" y="1294"/>
                    <a:pt x="68" y="1294"/>
                  </a:cubicBezTo>
                  <a:cubicBezTo>
                    <a:pt x="44" y="1294"/>
                    <a:pt x="21" y="1307"/>
                    <a:pt x="12" y="1329"/>
                  </a:cubicBezTo>
                  <a:cubicBezTo>
                    <a:pt x="0" y="1354"/>
                    <a:pt x="12" y="1391"/>
                    <a:pt x="43" y="1403"/>
                  </a:cubicBezTo>
                  <a:cubicBezTo>
                    <a:pt x="141" y="1452"/>
                    <a:pt x="246" y="1477"/>
                    <a:pt x="350" y="1477"/>
                  </a:cubicBezTo>
                  <a:cubicBezTo>
                    <a:pt x="418" y="1477"/>
                    <a:pt x="486" y="1465"/>
                    <a:pt x="547" y="1440"/>
                  </a:cubicBezTo>
                  <a:cubicBezTo>
                    <a:pt x="664" y="1397"/>
                    <a:pt x="756" y="1317"/>
                    <a:pt x="799" y="1213"/>
                  </a:cubicBezTo>
                  <a:cubicBezTo>
                    <a:pt x="904" y="967"/>
                    <a:pt x="768" y="659"/>
                    <a:pt x="486" y="506"/>
                  </a:cubicBezTo>
                  <a:lnTo>
                    <a:pt x="596" y="76"/>
                  </a:lnTo>
                  <a:cubicBezTo>
                    <a:pt x="602" y="45"/>
                    <a:pt x="584" y="14"/>
                    <a:pt x="553" y="2"/>
                  </a:cubicBezTo>
                  <a:cubicBezTo>
                    <a:pt x="549" y="1"/>
                    <a:pt x="545" y="1"/>
                    <a:pt x="541" y="1"/>
                  </a:cubicBezTo>
                  <a:close/>
                </a:path>
              </a:pathLst>
            </a:custGeom>
            <a:solidFill>
              <a:srgbClr val="0304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42"/>
            <p:cNvSpPr/>
            <p:nvPr/>
          </p:nvSpPr>
          <p:spPr>
            <a:xfrm rot="-394620">
              <a:off x="798803" y="2389005"/>
              <a:ext cx="796843" cy="513791"/>
            </a:xfrm>
            <a:custGeom>
              <a:avLst/>
              <a:gdLst/>
              <a:ahLst/>
              <a:cxnLst/>
              <a:rect l="l" t="t" r="r" b="b"/>
              <a:pathLst>
                <a:path w="15948" h="10283" extrusionOk="0">
                  <a:moveTo>
                    <a:pt x="6860" y="1"/>
                  </a:moveTo>
                  <a:cubicBezTo>
                    <a:pt x="5131" y="1"/>
                    <a:pt x="3597" y="201"/>
                    <a:pt x="2996" y="628"/>
                  </a:cubicBezTo>
                  <a:cubicBezTo>
                    <a:pt x="2246" y="1157"/>
                    <a:pt x="1644" y="1809"/>
                    <a:pt x="961" y="3032"/>
                  </a:cubicBezTo>
                  <a:cubicBezTo>
                    <a:pt x="138" y="4504"/>
                    <a:pt x="0" y="7951"/>
                    <a:pt x="314" y="7951"/>
                  </a:cubicBezTo>
                  <a:cubicBezTo>
                    <a:pt x="319" y="7951"/>
                    <a:pt x="323" y="7951"/>
                    <a:pt x="328" y="7949"/>
                  </a:cubicBezTo>
                  <a:cubicBezTo>
                    <a:pt x="863" y="7777"/>
                    <a:pt x="1601" y="6099"/>
                    <a:pt x="1601" y="6099"/>
                  </a:cubicBezTo>
                  <a:cubicBezTo>
                    <a:pt x="3285" y="5534"/>
                    <a:pt x="3660" y="3450"/>
                    <a:pt x="3660" y="3450"/>
                  </a:cubicBezTo>
                  <a:cubicBezTo>
                    <a:pt x="3660" y="3450"/>
                    <a:pt x="4677" y="6520"/>
                    <a:pt x="5877" y="6520"/>
                  </a:cubicBezTo>
                  <a:cubicBezTo>
                    <a:pt x="5900" y="6520"/>
                    <a:pt x="5923" y="6519"/>
                    <a:pt x="5946" y="6517"/>
                  </a:cubicBezTo>
                  <a:cubicBezTo>
                    <a:pt x="7120" y="6394"/>
                    <a:pt x="6309" y="3549"/>
                    <a:pt x="6309" y="3548"/>
                  </a:cubicBezTo>
                  <a:lnTo>
                    <a:pt x="6309" y="3548"/>
                  </a:lnTo>
                  <a:cubicBezTo>
                    <a:pt x="6309" y="3549"/>
                    <a:pt x="7403" y="6825"/>
                    <a:pt x="8387" y="6825"/>
                  </a:cubicBezTo>
                  <a:cubicBezTo>
                    <a:pt x="8395" y="6825"/>
                    <a:pt x="8403" y="6825"/>
                    <a:pt x="8411" y="6824"/>
                  </a:cubicBezTo>
                  <a:cubicBezTo>
                    <a:pt x="9401" y="6775"/>
                    <a:pt x="9094" y="3641"/>
                    <a:pt x="9093" y="3640"/>
                  </a:cubicBezTo>
                  <a:lnTo>
                    <a:pt x="9093" y="3640"/>
                  </a:lnTo>
                  <a:cubicBezTo>
                    <a:pt x="9094" y="3641"/>
                    <a:pt x="9920" y="7148"/>
                    <a:pt x="10972" y="7148"/>
                  </a:cubicBezTo>
                  <a:cubicBezTo>
                    <a:pt x="10993" y="7148"/>
                    <a:pt x="11014" y="7147"/>
                    <a:pt x="11036" y="7144"/>
                  </a:cubicBezTo>
                  <a:cubicBezTo>
                    <a:pt x="11866" y="7027"/>
                    <a:pt x="12001" y="5202"/>
                    <a:pt x="12025" y="4353"/>
                  </a:cubicBezTo>
                  <a:cubicBezTo>
                    <a:pt x="12062" y="5269"/>
                    <a:pt x="12413" y="7365"/>
                    <a:pt x="14724" y="7556"/>
                  </a:cubicBezTo>
                  <a:cubicBezTo>
                    <a:pt x="14767" y="8355"/>
                    <a:pt x="14675" y="9560"/>
                    <a:pt x="14853" y="10131"/>
                  </a:cubicBezTo>
                  <a:cubicBezTo>
                    <a:pt x="14874" y="10200"/>
                    <a:pt x="14939" y="10283"/>
                    <a:pt x="15023" y="10283"/>
                  </a:cubicBezTo>
                  <a:cubicBezTo>
                    <a:pt x="15111" y="10283"/>
                    <a:pt x="15220" y="10193"/>
                    <a:pt x="15320" y="9904"/>
                  </a:cubicBezTo>
                  <a:cubicBezTo>
                    <a:pt x="15529" y="9295"/>
                    <a:pt x="15947" y="8011"/>
                    <a:pt x="15898" y="6419"/>
                  </a:cubicBezTo>
                  <a:lnTo>
                    <a:pt x="15898" y="6413"/>
                  </a:lnTo>
                  <a:cubicBezTo>
                    <a:pt x="15898" y="6382"/>
                    <a:pt x="15898" y="6351"/>
                    <a:pt x="15892" y="6314"/>
                  </a:cubicBezTo>
                  <a:lnTo>
                    <a:pt x="15892" y="6308"/>
                  </a:lnTo>
                  <a:cubicBezTo>
                    <a:pt x="15873" y="5872"/>
                    <a:pt x="15818" y="5411"/>
                    <a:pt x="15714" y="4937"/>
                  </a:cubicBezTo>
                  <a:cubicBezTo>
                    <a:pt x="15646" y="4630"/>
                    <a:pt x="15664" y="3929"/>
                    <a:pt x="15511" y="3646"/>
                  </a:cubicBezTo>
                  <a:cubicBezTo>
                    <a:pt x="15117" y="2546"/>
                    <a:pt x="14337" y="1766"/>
                    <a:pt x="13267" y="1108"/>
                  </a:cubicBezTo>
                  <a:cubicBezTo>
                    <a:pt x="12094" y="394"/>
                    <a:pt x="9284" y="1"/>
                    <a:pt x="68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42"/>
            <p:cNvSpPr/>
            <p:nvPr/>
          </p:nvSpPr>
          <p:spPr>
            <a:xfrm rot="-394620">
              <a:off x="1570732" y="3233986"/>
              <a:ext cx="459479" cy="513691"/>
            </a:xfrm>
            <a:custGeom>
              <a:avLst/>
              <a:gdLst/>
              <a:ahLst/>
              <a:cxnLst/>
              <a:rect l="l" t="t" r="r" b="b"/>
              <a:pathLst>
                <a:path w="9196" h="10281" extrusionOk="0">
                  <a:moveTo>
                    <a:pt x="6430" y="0"/>
                  </a:moveTo>
                  <a:cubicBezTo>
                    <a:pt x="6430" y="0"/>
                    <a:pt x="6239" y="1482"/>
                    <a:pt x="4653" y="3596"/>
                  </a:cubicBezTo>
                  <a:cubicBezTo>
                    <a:pt x="2994" y="5828"/>
                    <a:pt x="1856" y="5951"/>
                    <a:pt x="1856" y="5951"/>
                  </a:cubicBezTo>
                  <a:lnTo>
                    <a:pt x="1721" y="7051"/>
                  </a:lnTo>
                  <a:cubicBezTo>
                    <a:pt x="1721" y="7051"/>
                    <a:pt x="0" y="9528"/>
                    <a:pt x="2201" y="10143"/>
                  </a:cubicBezTo>
                  <a:cubicBezTo>
                    <a:pt x="2534" y="10236"/>
                    <a:pt x="2853" y="10280"/>
                    <a:pt x="3160" y="10280"/>
                  </a:cubicBezTo>
                  <a:cubicBezTo>
                    <a:pt x="7572" y="10280"/>
                    <a:pt x="9196" y="1175"/>
                    <a:pt x="9196" y="1175"/>
                  </a:cubicBezTo>
                  <a:lnTo>
                    <a:pt x="643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42"/>
            <p:cNvSpPr/>
            <p:nvPr/>
          </p:nvSpPr>
          <p:spPr>
            <a:xfrm rot="-394620">
              <a:off x="241419" y="3417001"/>
              <a:ext cx="548567" cy="401020"/>
            </a:xfrm>
            <a:custGeom>
              <a:avLst/>
              <a:gdLst/>
              <a:ahLst/>
              <a:cxnLst/>
              <a:rect l="l" t="t" r="r" b="b"/>
              <a:pathLst>
                <a:path w="10979" h="8026" extrusionOk="0">
                  <a:moveTo>
                    <a:pt x="2631" y="0"/>
                  </a:moveTo>
                  <a:lnTo>
                    <a:pt x="0" y="3123"/>
                  </a:lnTo>
                  <a:cubicBezTo>
                    <a:pt x="0" y="3123"/>
                    <a:pt x="3262" y="8025"/>
                    <a:pt x="8459" y="8025"/>
                  </a:cubicBezTo>
                  <a:cubicBezTo>
                    <a:pt x="8538" y="8025"/>
                    <a:pt x="8618" y="8024"/>
                    <a:pt x="8698" y="8022"/>
                  </a:cubicBezTo>
                  <a:cubicBezTo>
                    <a:pt x="10978" y="7954"/>
                    <a:pt x="9675" y="4039"/>
                    <a:pt x="9675" y="4039"/>
                  </a:cubicBezTo>
                  <a:cubicBezTo>
                    <a:pt x="9675" y="4039"/>
                    <a:pt x="9527" y="3492"/>
                    <a:pt x="9251" y="3492"/>
                  </a:cubicBezTo>
                  <a:cubicBezTo>
                    <a:pt x="9239" y="3492"/>
                    <a:pt x="9228" y="3492"/>
                    <a:pt x="9217" y="3492"/>
                  </a:cubicBezTo>
                  <a:cubicBezTo>
                    <a:pt x="5951" y="3492"/>
                    <a:pt x="2631" y="0"/>
                    <a:pt x="26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42"/>
            <p:cNvSpPr/>
            <p:nvPr/>
          </p:nvSpPr>
          <p:spPr>
            <a:xfrm rot="-394620">
              <a:off x="60550" y="3696895"/>
              <a:ext cx="259719" cy="222445"/>
            </a:xfrm>
            <a:custGeom>
              <a:avLst/>
              <a:gdLst/>
              <a:ahLst/>
              <a:cxnLst/>
              <a:rect l="l" t="t" r="r" b="b"/>
              <a:pathLst>
                <a:path w="5198" h="4452" extrusionOk="0">
                  <a:moveTo>
                    <a:pt x="2231" y="1"/>
                  </a:moveTo>
                  <a:lnTo>
                    <a:pt x="2096" y="19"/>
                  </a:lnTo>
                  <a:cubicBezTo>
                    <a:pt x="2096" y="19"/>
                    <a:pt x="855" y="1568"/>
                    <a:pt x="154" y="3375"/>
                  </a:cubicBezTo>
                  <a:cubicBezTo>
                    <a:pt x="0" y="3775"/>
                    <a:pt x="283" y="4211"/>
                    <a:pt x="713" y="4236"/>
                  </a:cubicBezTo>
                  <a:lnTo>
                    <a:pt x="1764" y="4297"/>
                  </a:lnTo>
                  <a:lnTo>
                    <a:pt x="3387" y="4389"/>
                  </a:lnTo>
                  <a:lnTo>
                    <a:pt x="4438" y="4451"/>
                  </a:lnTo>
                  <a:cubicBezTo>
                    <a:pt x="4451" y="4451"/>
                    <a:pt x="4463" y="4452"/>
                    <a:pt x="4476" y="4452"/>
                  </a:cubicBezTo>
                  <a:cubicBezTo>
                    <a:pt x="4888" y="4452"/>
                    <a:pt x="5197" y="4064"/>
                    <a:pt x="5090" y="3664"/>
                  </a:cubicBezTo>
                  <a:cubicBezTo>
                    <a:pt x="4598" y="1783"/>
                    <a:pt x="3541" y="105"/>
                    <a:pt x="3541" y="105"/>
                  </a:cubicBezTo>
                  <a:lnTo>
                    <a:pt x="223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42"/>
            <p:cNvSpPr/>
            <p:nvPr/>
          </p:nvSpPr>
          <p:spPr>
            <a:xfrm rot="-394620">
              <a:off x="105203" y="3905188"/>
              <a:ext cx="192316" cy="16339"/>
            </a:xfrm>
            <a:custGeom>
              <a:avLst/>
              <a:gdLst/>
              <a:ahLst/>
              <a:cxnLst/>
              <a:rect l="l" t="t" r="r" b="b"/>
              <a:pathLst>
                <a:path w="3849" h="327" extrusionOk="0">
                  <a:moveTo>
                    <a:pt x="62" y="0"/>
                  </a:moveTo>
                  <a:cubicBezTo>
                    <a:pt x="31" y="0"/>
                    <a:pt x="7" y="25"/>
                    <a:pt x="7" y="56"/>
                  </a:cubicBezTo>
                  <a:cubicBezTo>
                    <a:pt x="1" y="86"/>
                    <a:pt x="25" y="111"/>
                    <a:pt x="56" y="111"/>
                  </a:cubicBezTo>
                  <a:lnTo>
                    <a:pt x="3787" y="326"/>
                  </a:lnTo>
                  <a:cubicBezTo>
                    <a:pt x="3818" y="326"/>
                    <a:pt x="3842" y="308"/>
                    <a:pt x="3842" y="277"/>
                  </a:cubicBezTo>
                  <a:cubicBezTo>
                    <a:pt x="3849" y="246"/>
                    <a:pt x="3824" y="215"/>
                    <a:pt x="3793" y="215"/>
                  </a:cubicBezTo>
                  <a:lnTo>
                    <a:pt x="62" y="0"/>
                  </a:lnTo>
                  <a:close/>
                </a:path>
              </a:pathLst>
            </a:custGeom>
            <a:solidFill>
              <a:srgbClr val="0304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42"/>
            <p:cNvSpPr/>
            <p:nvPr/>
          </p:nvSpPr>
          <p:spPr>
            <a:xfrm rot="-394620">
              <a:off x="97254" y="3693884"/>
              <a:ext cx="183672" cy="102628"/>
            </a:xfrm>
            <a:custGeom>
              <a:avLst/>
              <a:gdLst/>
              <a:ahLst/>
              <a:cxnLst/>
              <a:rect l="l" t="t" r="r" b="b"/>
              <a:pathLst>
                <a:path w="3676" h="2054" extrusionOk="0">
                  <a:moveTo>
                    <a:pt x="1340" y="0"/>
                  </a:moveTo>
                  <a:lnTo>
                    <a:pt x="1211" y="19"/>
                  </a:lnTo>
                  <a:cubicBezTo>
                    <a:pt x="1193" y="25"/>
                    <a:pt x="1180" y="31"/>
                    <a:pt x="1174" y="43"/>
                  </a:cubicBezTo>
                  <a:cubicBezTo>
                    <a:pt x="1168" y="49"/>
                    <a:pt x="596" y="762"/>
                    <a:pt x="19" y="1770"/>
                  </a:cubicBezTo>
                  <a:cubicBezTo>
                    <a:pt x="0" y="1795"/>
                    <a:pt x="12" y="1832"/>
                    <a:pt x="37" y="1850"/>
                  </a:cubicBezTo>
                  <a:cubicBezTo>
                    <a:pt x="45" y="1854"/>
                    <a:pt x="54" y="1856"/>
                    <a:pt x="63" y="1856"/>
                  </a:cubicBezTo>
                  <a:cubicBezTo>
                    <a:pt x="83" y="1856"/>
                    <a:pt x="104" y="1847"/>
                    <a:pt x="117" y="1826"/>
                  </a:cubicBezTo>
                  <a:cubicBezTo>
                    <a:pt x="639" y="916"/>
                    <a:pt x="1162" y="240"/>
                    <a:pt x="1248" y="129"/>
                  </a:cubicBezTo>
                  <a:lnTo>
                    <a:pt x="1346" y="111"/>
                  </a:lnTo>
                  <a:lnTo>
                    <a:pt x="2631" y="215"/>
                  </a:lnTo>
                  <a:cubicBezTo>
                    <a:pt x="2717" y="351"/>
                    <a:pt x="3147" y="1070"/>
                    <a:pt x="3559" y="2022"/>
                  </a:cubicBezTo>
                  <a:cubicBezTo>
                    <a:pt x="3565" y="2041"/>
                    <a:pt x="3584" y="2053"/>
                    <a:pt x="3608" y="2053"/>
                  </a:cubicBezTo>
                  <a:cubicBezTo>
                    <a:pt x="3614" y="2053"/>
                    <a:pt x="3627" y="2053"/>
                    <a:pt x="3633" y="2047"/>
                  </a:cubicBezTo>
                  <a:cubicBezTo>
                    <a:pt x="3664" y="2035"/>
                    <a:pt x="3676" y="2004"/>
                    <a:pt x="3664" y="1973"/>
                  </a:cubicBezTo>
                  <a:cubicBezTo>
                    <a:pt x="3203" y="910"/>
                    <a:pt x="2717" y="135"/>
                    <a:pt x="2711" y="129"/>
                  </a:cubicBezTo>
                  <a:cubicBezTo>
                    <a:pt x="2705" y="117"/>
                    <a:pt x="2686" y="105"/>
                    <a:pt x="2668" y="105"/>
                  </a:cubicBezTo>
                  <a:lnTo>
                    <a:pt x="134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42"/>
            <p:cNvSpPr/>
            <p:nvPr/>
          </p:nvSpPr>
          <p:spPr>
            <a:xfrm rot="-394620">
              <a:off x="131288" y="3069838"/>
              <a:ext cx="147547" cy="393675"/>
            </a:xfrm>
            <a:custGeom>
              <a:avLst/>
              <a:gdLst/>
              <a:ahLst/>
              <a:cxnLst/>
              <a:rect l="l" t="t" r="r" b="b"/>
              <a:pathLst>
                <a:path w="2953" h="7879" extrusionOk="0">
                  <a:moveTo>
                    <a:pt x="1934" y="0"/>
                  </a:moveTo>
                  <a:cubicBezTo>
                    <a:pt x="1758" y="0"/>
                    <a:pt x="1560" y="69"/>
                    <a:pt x="1347" y="220"/>
                  </a:cubicBezTo>
                  <a:cubicBezTo>
                    <a:pt x="1" y="1172"/>
                    <a:pt x="523" y="7872"/>
                    <a:pt x="523" y="7872"/>
                  </a:cubicBezTo>
                  <a:lnTo>
                    <a:pt x="1513" y="7879"/>
                  </a:lnTo>
                  <a:cubicBezTo>
                    <a:pt x="1513" y="7879"/>
                    <a:pt x="2656" y="3613"/>
                    <a:pt x="2822" y="2113"/>
                  </a:cubicBezTo>
                  <a:cubicBezTo>
                    <a:pt x="2953" y="933"/>
                    <a:pt x="2585" y="0"/>
                    <a:pt x="19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42"/>
            <p:cNvSpPr/>
            <p:nvPr/>
          </p:nvSpPr>
          <p:spPr>
            <a:xfrm rot="-394620">
              <a:off x="130000" y="3082372"/>
              <a:ext cx="72849" cy="388079"/>
            </a:xfrm>
            <a:custGeom>
              <a:avLst/>
              <a:gdLst/>
              <a:ahLst/>
              <a:cxnLst/>
              <a:rect l="l" t="t" r="r" b="b"/>
              <a:pathLst>
                <a:path w="1458" h="7767" extrusionOk="0">
                  <a:moveTo>
                    <a:pt x="1387" y="1"/>
                  </a:moveTo>
                  <a:cubicBezTo>
                    <a:pt x="1377" y="1"/>
                    <a:pt x="1367" y="3"/>
                    <a:pt x="1359" y="10"/>
                  </a:cubicBezTo>
                  <a:cubicBezTo>
                    <a:pt x="1" y="968"/>
                    <a:pt x="486" y="7441"/>
                    <a:pt x="511" y="7711"/>
                  </a:cubicBezTo>
                  <a:cubicBezTo>
                    <a:pt x="511" y="7742"/>
                    <a:pt x="535" y="7767"/>
                    <a:pt x="566" y="7767"/>
                  </a:cubicBezTo>
                  <a:cubicBezTo>
                    <a:pt x="603" y="7761"/>
                    <a:pt x="621" y="7736"/>
                    <a:pt x="621" y="7705"/>
                  </a:cubicBezTo>
                  <a:cubicBezTo>
                    <a:pt x="615" y="7638"/>
                    <a:pt x="117" y="1024"/>
                    <a:pt x="1420" y="108"/>
                  </a:cubicBezTo>
                  <a:cubicBezTo>
                    <a:pt x="1451" y="89"/>
                    <a:pt x="1457" y="53"/>
                    <a:pt x="1439" y="28"/>
                  </a:cubicBezTo>
                  <a:cubicBezTo>
                    <a:pt x="1427" y="12"/>
                    <a:pt x="1406" y="1"/>
                    <a:pt x="13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42"/>
            <p:cNvSpPr/>
            <p:nvPr/>
          </p:nvSpPr>
          <p:spPr>
            <a:xfrm rot="-394620">
              <a:off x="5815" y="3083340"/>
              <a:ext cx="183072" cy="386730"/>
            </a:xfrm>
            <a:custGeom>
              <a:avLst/>
              <a:gdLst/>
              <a:ahLst/>
              <a:cxnLst/>
              <a:rect l="l" t="t" r="r" b="b"/>
              <a:pathLst>
                <a:path w="3664" h="7740" extrusionOk="0">
                  <a:moveTo>
                    <a:pt x="2201" y="0"/>
                  </a:moveTo>
                  <a:cubicBezTo>
                    <a:pt x="2063" y="0"/>
                    <a:pt x="1919" y="35"/>
                    <a:pt x="1771" y="105"/>
                  </a:cubicBezTo>
                  <a:cubicBezTo>
                    <a:pt x="0" y="941"/>
                    <a:pt x="2367" y="7740"/>
                    <a:pt x="2367" y="7740"/>
                  </a:cubicBezTo>
                  <a:lnTo>
                    <a:pt x="3406" y="7715"/>
                  </a:lnTo>
                  <a:cubicBezTo>
                    <a:pt x="3406" y="7715"/>
                    <a:pt x="3664" y="4752"/>
                    <a:pt x="3559" y="2724"/>
                  </a:cubicBezTo>
                  <a:cubicBezTo>
                    <a:pt x="3472" y="941"/>
                    <a:pt x="2917" y="0"/>
                    <a:pt x="2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42"/>
            <p:cNvSpPr/>
            <p:nvPr/>
          </p:nvSpPr>
          <p:spPr>
            <a:xfrm rot="-394620">
              <a:off x="90560" y="3075462"/>
              <a:ext cx="100780" cy="391427"/>
            </a:xfrm>
            <a:custGeom>
              <a:avLst/>
              <a:gdLst/>
              <a:ahLst/>
              <a:cxnLst/>
              <a:rect l="l" t="t" r="r" b="b"/>
              <a:pathLst>
                <a:path w="2017" h="7834" extrusionOk="0">
                  <a:moveTo>
                    <a:pt x="492" y="1"/>
                  </a:moveTo>
                  <a:cubicBezTo>
                    <a:pt x="347" y="1"/>
                    <a:pt x="197" y="36"/>
                    <a:pt x="43" y="107"/>
                  </a:cubicBezTo>
                  <a:cubicBezTo>
                    <a:pt x="12" y="126"/>
                    <a:pt x="0" y="156"/>
                    <a:pt x="19" y="187"/>
                  </a:cubicBezTo>
                  <a:cubicBezTo>
                    <a:pt x="28" y="205"/>
                    <a:pt x="46" y="216"/>
                    <a:pt x="68" y="216"/>
                  </a:cubicBezTo>
                  <a:cubicBezTo>
                    <a:pt x="76" y="216"/>
                    <a:pt x="84" y="215"/>
                    <a:pt x="92" y="212"/>
                  </a:cubicBezTo>
                  <a:cubicBezTo>
                    <a:pt x="232" y="146"/>
                    <a:pt x="366" y="114"/>
                    <a:pt x="494" y="114"/>
                  </a:cubicBezTo>
                  <a:cubicBezTo>
                    <a:pt x="631" y="114"/>
                    <a:pt x="761" y="151"/>
                    <a:pt x="885" y="224"/>
                  </a:cubicBezTo>
                  <a:cubicBezTo>
                    <a:pt x="1402" y="531"/>
                    <a:pt x="1733" y="1466"/>
                    <a:pt x="1801" y="2787"/>
                  </a:cubicBezTo>
                  <a:cubicBezTo>
                    <a:pt x="1899" y="4785"/>
                    <a:pt x="1647" y="7741"/>
                    <a:pt x="1641" y="7772"/>
                  </a:cubicBezTo>
                  <a:cubicBezTo>
                    <a:pt x="1641" y="7803"/>
                    <a:pt x="1666" y="7827"/>
                    <a:pt x="1697" y="7834"/>
                  </a:cubicBezTo>
                  <a:lnTo>
                    <a:pt x="1703" y="7834"/>
                  </a:lnTo>
                  <a:cubicBezTo>
                    <a:pt x="1727" y="7834"/>
                    <a:pt x="1758" y="7809"/>
                    <a:pt x="1758" y="7778"/>
                  </a:cubicBezTo>
                  <a:cubicBezTo>
                    <a:pt x="1758" y="7748"/>
                    <a:pt x="2016" y="4785"/>
                    <a:pt x="1912" y="2781"/>
                  </a:cubicBezTo>
                  <a:cubicBezTo>
                    <a:pt x="1844" y="1404"/>
                    <a:pt x="1500" y="458"/>
                    <a:pt x="941" y="126"/>
                  </a:cubicBezTo>
                  <a:cubicBezTo>
                    <a:pt x="800" y="43"/>
                    <a:pt x="649" y="1"/>
                    <a:pt x="4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42"/>
            <p:cNvSpPr/>
            <p:nvPr/>
          </p:nvSpPr>
          <p:spPr>
            <a:xfrm rot="-394620">
              <a:off x="29586" y="3447701"/>
              <a:ext cx="334217" cy="265814"/>
            </a:xfrm>
            <a:custGeom>
              <a:avLst/>
              <a:gdLst/>
              <a:ahLst/>
              <a:cxnLst/>
              <a:rect l="l" t="t" r="r" b="b"/>
              <a:pathLst>
                <a:path w="6689" h="5320" extrusionOk="0">
                  <a:moveTo>
                    <a:pt x="3268" y="1"/>
                  </a:moveTo>
                  <a:cubicBezTo>
                    <a:pt x="1571" y="1"/>
                    <a:pt x="169" y="1068"/>
                    <a:pt x="87" y="2466"/>
                  </a:cubicBezTo>
                  <a:cubicBezTo>
                    <a:pt x="1" y="3929"/>
                    <a:pt x="1390" y="5202"/>
                    <a:pt x="3191" y="5312"/>
                  </a:cubicBezTo>
                  <a:cubicBezTo>
                    <a:pt x="3270" y="5317"/>
                    <a:pt x="3349" y="5319"/>
                    <a:pt x="3427" y="5319"/>
                  </a:cubicBezTo>
                  <a:cubicBezTo>
                    <a:pt x="5123" y="5319"/>
                    <a:pt x="6520" y="4252"/>
                    <a:pt x="6602" y="2854"/>
                  </a:cubicBezTo>
                  <a:cubicBezTo>
                    <a:pt x="6689" y="1385"/>
                    <a:pt x="5305" y="112"/>
                    <a:pt x="3504" y="8"/>
                  </a:cubicBezTo>
                  <a:cubicBezTo>
                    <a:pt x="3425" y="3"/>
                    <a:pt x="3346" y="1"/>
                    <a:pt x="32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42"/>
            <p:cNvSpPr/>
            <p:nvPr/>
          </p:nvSpPr>
          <p:spPr>
            <a:xfrm rot="-394620">
              <a:off x="121683" y="3690157"/>
              <a:ext cx="131458" cy="27331"/>
            </a:xfrm>
            <a:custGeom>
              <a:avLst/>
              <a:gdLst/>
              <a:ahLst/>
              <a:cxnLst/>
              <a:rect l="l" t="t" r="r" b="b"/>
              <a:pathLst>
                <a:path w="2631" h="547" extrusionOk="0">
                  <a:moveTo>
                    <a:pt x="67" y="1"/>
                  </a:moveTo>
                  <a:cubicBezTo>
                    <a:pt x="44" y="1"/>
                    <a:pt x="21" y="12"/>
                    <a:pt x="12" y="30"/>
                  </a:cubicBezTo>
                  <a:cubicBezTo>
                    <a:pt x="0" y="61"/>
                    <a:pt x="6" y="92"/>
                    <a:pt x="37" y="110"/>
                  </a:cubicBezTo>
                  <a:cubicBezTo>
                    <a:pt x="516" y="362"/>
                    <a:pt x="1064" y="510"/>
                    <a:pt x="1629" y="540"/>
                  </a:cubicBezTo>
                  <a:cubicBezTo>
                    <a:pt x="1707" y="546"/>
                    <a:pt x="1785" y="547"/>
                    <a:pt x="1863" y="547"/>
                  </a:cubicBezTo>
                  <a:lnTo>
                    <a:pt x="1863" y="547"/>
                  </a:lnTo>
                  <a:cubicBezTo>
                    <a:pt x="2109" y="546"/>
                    <a:pt x="2348" y="528"/>
                    <a:pt x="2582" y="485"/>
                  </a:cubicBezTo>
                  <a:cubicBezTo>
                    <a:pt x="2612" y="479"/>
                    <a:pt x="2631" y="448"/>
                    <a:pt x="2625" y="417"/>
                  </a:cubicBezTo>
                  <a:cubicBezTo>
                    <a:pt x="2625" y="391"/>
                    <a:pt x="2601" y="373"/>
                    <a:pt x="2575" y="373"/>
                  </a:cubicBezTo>
                  <a:cubicBezTo>
                    <a:pt x="2571" y="373"/>
                    <a:pt x="2567" y="374"/>
                    <a:pt x="2563" y="374"/>
                  </a:cubicBezTo>
                  <a:cubicBezTo>
                    <a:pt x="2337" y="416"/>
                    <a:pt x="2105" y="437"/>
                    <a:pt x="1870" y="437"/>
                  </a:cubicBezTo>
                  <a:cubicBezTo>
                    <a:pt x="1792" y="437"/>
                    <a:pt x="1714" y="434"/>
                    <a:pt x="1635" y="430"/>
                  </a:cubicBezTo>
                  <a:cubicBezTo>
                    <a:pt x="1088" y="399"/>
                    <a:pt x="553" y="251"/>
                    <a:pt x="92" y="6"/>
                  </a:cubicBezTo>
                  <a:cubicBezTo>
                    <a:pt x="84" y="2"/>
                    <a:pt x="75" y="1"/>
                    <a:pt x="67" y="1"/>
                  </a:cubicBezTo>
                  <a:close/>
                  <a:moveTo>
                    <a:pt x="1863" y="547"/>
                  </a:moveTo>
                  <a:cubicBezTo>
                    <a:pt x="1863" y="547"/>
                    <a:pt x="1863" y="547"/>
                    <a:pt x="1863" y="547"/>
                  </a:cubicBezTo>
                  <a:lnTo>
                    <a:pt x="1869" y="547"/>
                  </a:lnTo>
                  <a:cubicBezTo>
                    <a:pt x="1867" y="547"/>
                    <a:pt x="1865" y="547"/>
                    <a:pt x="1863" y="5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42"/>
            <p:cNvSpPr/>
            <p:nvPr/>
          </p:nvSpPr>
          <p:spPr>
            <a:xfrm rot="-394620">
              <a:off x="67499" y="3444165"/>
              <a:ext cx="250375" cy="61157"/>
            </a:xfrm>
            <a:custGeom>
              <a:avLst/>
              <a:gdLst/>
              <a:ahLst/>
              <a:cxnLst/>
              <a:rect l="l" t="t" r="r" b="b"/>
              <a:pathLst>
                <a:path w="5011" h="1224" extrusionOk="0">
                  <a:moveTo>
                    <a:pt x="2275" y="0"/>
                  </a:moveTo>
                  <a:cubicBezTo>
                    <a:pt x="1437" y="0"/>
                    <a:pt x="630" y="256"/>
                    <a:pt x="25" y="725"/>
                  </a:cubicBezTo>
                  <a:cubicBezTo>
                    <a:pt x="1" y="744"/>
                    <a:pt x="1" y="781"/>
                    <a:pt x="19" y="805"/>
                  </a:cubicBezTo>
                  <a:cubicBezTo>
                    <a:pt x="30" y="820"/>
                    <a:pt x="48" y="828"/>
                    <a:pt x="66" y="828"/>
                  </a:cubicBezTo>
                  <a:cubicBezTo>
                    <a:pt x="78" y="828"/>
                    <a:pt x="89" y="825"/>
                    <a:pt x="99" y="817"/>
                  </a:cubicBezTo>
                  <a:cubicBezTo>
                    <a:pt x="676" y="370"/>
                    <a:pt x="1451" y="116"/>
                    <a:pt x="2254" y="116"/>
                  </a:cubicBezTo>
                  <a:cubicBezTo>
                    <a:pt x="2332" y="116"/>
                    <a:pt x="2411" y="118"/>
                    <a:pt x="2490" y="123"/>
                  </a:cubicBezTo>
                  <a:cubicBezTo>
                    <a:pt x="3449" y="178"/>
                    <a:pt x="4328" y="572"/>
                    <a:pt x="4906" y="1205"/>
                  </a:cubicBezTo>
                  <a:cubicBezTo>
                    <a:pt x="4918" y="1217"/>
                    <a:pt x="4930" y="1223"/>
                    <a:pt x="4949" y="1223"/>
                  </a:cubicBezTo>
                  <a:cubicBezTo>
                    <a:pt x="4961" y="1223"/>
                    <a:pt x="4973" y="1223"/>
                    <a:pt x="4986" y="1211"/>
                  </a:cubicBezTo>
                  <a:cubicBezTo>
                    <a:pt x="5010" y="1186"/>
                    <a:pt x="5010" y="1156"/>
                    <a:pt x="4992" y="1131"/>
                  </a:cubicBezTo>
                  <a:cubicBezTo>
                    <a:pt x="4390" y="473"/>
                    <a:pt x="3486" y="68"/>
                    <a:pt x="2496" y="6"/>
                  </a:cubicBezTo>
                  <a:cubicBezTo>
                    <a:pt x="2423" y="2"/>
                    <a:pt x="2349" y="0"/>
                    <a:pt x="22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42"/>
            <p:cNvSpPr/>
            <p:nvPr/>
          </p:nvSpPr>
          <p:spPr>
            <a:xfrm rot="-394620">
              <a:off x="187447" y="3574859"/>
              <a:ext cx="12042" cy="65454"/>
            </a:xfrm>
            <a:custGeom>
              <a:avLst/>
              <a:gdLst/>
              <a:ahLst/>
              <a:cxnLst/>
              <a:rect l="l" t="t" r="r" b="b"/>
              <a:pathLst>
                <a:path w="241" h="1310" extrusionOk="0">
                  <a:moveTo>
                    <a:pt x="191" y="0"/>
                  </a:moveTo>
                  <a:cubicBezTo>
                    <a:pt x="154" y="0"/>
                    <a:pt x="130" y="18"/>
                    <a:pt x="124" y="49"/>
                  </a:cubicBezTo>
                  <a:lnTo>
                    <a:pt x="1" y="1242"/>
                  </a:lnTo>
                  <a:cubicBezTo>
                    <a:pt x="1" y="1272"/>
                    <a:pt x="25" y="1303"/>
                    <a:pt x="56" y="1309"/>
                  </a:cubicBezTo>
                  <a:lnTo>
                    <a:pt x="62" y="1309"/>
                  </a:lnTo>
                  <a:cubicBezTo>
                    <a:pt x="87" y="1309"/>
                    <a:pt x="111" y="1285"/>
                    <a:pt x="118" y="1254"/>
                  </a:cubicBezTo>
                  <a:lnTo>
                    <a:pt x="241" y="61"/>
                  </a:lnTo>
                  <a:cubicBezTo>
                    <a:pt x="241" y="31"/>
                    <a:pt x="222" y="6"/>
                    <a:pt x="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42"/>
            <p:cNvSpPr/>
            <p:nvPr/>
          </p:nvSpPr>
          <p:spPr>
            <a:xfrm rot="-394620">
              <a:off x="159438" y="3552401"/>
              <a:ext cx="67003" cy="39273"/>
            </a:xfrm>
            <a:custGeom>
              <a:avLst/>
              <a:gdLst/>
              <a:ahLst/>
              <a:cxnLst/>
              <a:rect l="l" t="t" r="r" b="b"/>
              <a:pathLst>
                <a:path w="1341" h="786" extrusionOk="0">
                  <a:moveTo>
                    <a:pt x="615" y="1"/>
                  </a:moveTo>
                  <a:cubicBezTo>
                    <a:pt x="286" y="1"/>
                    <a:pt x="24" y="153"/>
                    <a:pt x="13" y="354"/>
                  </a:cubicBezTo>
                  <a:cubicBezTo>
                    <a:pt x="0" y="569"/>
                    <a:pt x="283" y="759"/>
                    <a:pt x="646" y="784"/>
                  </a:cubicBezTo>
                  <a:cubicBezTo>
                    <a:pt x="665" y="785"/>
                    <a:pt x="684" y="786"/>
                    <a:pt x="703" y="786"/>
                  </a:cubicBezTo>
                  <a:cubicBezTo>
                    <a:pt x="1040" y="786"/>
                    <a:pt x="1316" y="631"/>
                    <a:pt x="1328" y="428"/>
                  </a:cubicBezTo>
                  <a:cubicBezTo>
                    <a:pt x="1340" y="212"/>
                    <a:pt x="1051" y="22"/>
                    <a:pt x="689" y="3"/>
                  </a:cubicBezTo>
                  <a:cubicBezTo>
                    <a:pt x="664" y="2"/>
                    <a:pt x="640" y="1"/>
                    <a:pt x="6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42"/>
            <p:cNvSpPr/>
            <p:nvPr/>
          </p:nvSpPr>
          <p:spPr>
            <a:xfrm rot="-394620">
              <a:off x="245272" y="3508147"/>
              <a:ext cx="43969" cy="46717"/>
            </a:xfrm>
            <a:custGeom>
              <a:avLst/>
              <a:gdLst/>
              <a:ahLst/>
              <a:cxnLst/>
              <a:rect l="l" t="t" r="r" b="b"/>
              <a:pathLst>
                <a:path w="880" h="935" extrusionOk="0">
                  <a:moveTo>
                    <a:pt x="462" y="0"/>
                  </a:moveTo>
                  <a:cubicBezTo>
                    <a:pt x="349" y="0"/>
                    <a:pt x="237" y="86"/>
                    <a:pt x="148" y="252"/>
                  </a:cubicBezTo>
                  <a:cubicBezTo>
                    <a:pt x="68" y="406"/>
                    <a:pt x="13" y="609"/>
                    <a:pt x="0" y="830"/>
                  </a:cubicBezTo>
                  <a:cubicBezTo>
                    <a:pt x="0" y="861"/>
                    <a:pt x="25" y="892"/>
                    <a:pt x="56" y="892"/>
                  </a:cubicBezTo>
                  <a:cubicBezTo>
                    <a:pt x="86" y="892"/>
                    <a:pt x="111" y="867"/>
                    <a:pt x="117" y="836"/>
                  </a:cubicBezTo>
                  <a:cubicBezTo>
                    <a:pt x="129" y="634"/>
                    <a:pt x="172" y="443"/>
                    <a:pt x="246" y="302"/>
                  </a:cubicBezTo>
                  <a:cubicBezTo>
                    <a:pt x="311" y="184"/>
                    <a:pt x="387" y="117"/>
                    <a:pt x="458" y="117"/>
                  </a:cubicBezTo>
                  <a:cubicBezTo>
                    <a:pt x="461" y="117"/>
                    <a:pt x="464" y="117"/>
                    <a:pt x="468" y="117"/>
                  </a:cubicBezTo>
                  <a:cubicBezTo>
                    <a:pt x="615" y="123"/>
                    <a:pt x="763" y="437"/>
                    <a:pt x="738" y="873"/>
                  </a:cubicBezTo>
                  <a:cubicBezTo>
                    <a:pt x="732" y="904"/>
                    <a:pt x="756" y="935"/>
                    <a:pt x="787" y="935"/>
                  </a:cubicBezTo>
                  <a:lnTo>
                    <a:pt x="793" y="935"/>
                  </a:lnTo>
                  <a:cubicBezTo>
                    <a:pt x="824" y="935"/>
                    <a:pt x="849" y="910"/>
                    <a:pt x="849" y="879"/>
                  </a:cubicBezTo>
                  <a:cubicBezTo>
                    <a:pt x="879" y="400"/>
                    <a:pt x="713" y="13"/>
                    <a:pt x="474" y="0"/>
                  </a:cubicBezTo>
                  <a:cubicBezTo>
                    <a:pt x="470" y="0"/>
                    <a:pt x="466" y="0"/>
                    <a:pt x="4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42"/>
            <p:cNvSpPr/>
            <p:nvPr/>
          </p:nvSpPr>
          <p:spPr>
            <a:xfrm rot="-394620">
              <a:off x="99665" y="3516585"/>
              <a:ext cx="43969" cy="46418"/>
            </a:xfrm>
            <a:custGeom>
              <a:avLst/>
              <a:gdLst/>
              <a:ahLst/>
              <a:cxnLst/>
              <a:rect l="l" t="t" r="r" b="b"/>
              <a:pathLst>
                <a:path w="880" h="929" extrusionOk="0">
                  <a:moveTo>
                    <a:pt x="462" y="0"/>
                  </a:moveTo>
                  <a:cubicBezTo>
                    <a:pt x="343" y="0"/>
                    <a:pt x="231" y="86"/>
                    <a:pt x="148" y="246"/>
                  </a:cubicBezTo>
                  <a:cubicBezTo>
                    <a:pt x="68" y="400"/>
                    <a:pt x="13" y="609"/>
                    <a:pt x="1" y="830"/>
                  </a:cubicBezTo>
                  <a:cubicBezTo>
                    <a:pt x="1" y="861"/>
                    <a:pt x="25" y="886"/>
                    <a:pt x="56" y="892"/>
                  </a:cubicBezTo>
                  <a:cubicBezTo>
                    <a:pt x="87" y="892"/>
                    <a:pt x="111" y="867"/>
                    <a:pt x="118" y="836"/>
                  </a:cubicBezTo>
                  <a:cubicBezTo>
                    <a:pt x="130" y="627"/>
                    <a:pt x="173" y="443"/>
                    <a:pt x="247" y="302"/>
                  </a:cubicBezTo>
                  <a:cubicBezTo>
                    <a:pt x="312" y="183"/>
                    <a:pt x="388" y="111"/>
                    <a:pt x="459" y="111"/>
                  </a:cubicBezTo>
                  <a:cubicBezTo>
                    <a:pt x="462" y="111"/>
                    <a:pt x="465" y="111"/>
                    <a:pt x="468" y="111"/>
                  </a:cubicBezTo>
                  <a:cubicBezTo>
                    <a:pt x="615" y="123"/>
                    <a:pt x="763" y="437"/>
                    <a:pt x="738" y="873"/>
                  </a:cubicBezTo>
                  <a:cubicBezTo>
                    <a:pt x="732" y="904"/>
                    <a:pt x="757" y="929"/>
                    <a:pt x="788" y="929"/>
                  </a:cubicBezTo>
                  <a:lnTo>
                    <a:pt x="794" y="929"/>
                  </a:lnTo>
                  <a:cubicBezTo>
                    <a:pt x="824" y="929"/>
                    <a:pt x="849" y="910"/>
                    <a:pt x="849" y="879"/>
                  </a:cubicBezTo>
                  <a:cubicBezTo>
                    <a:pt x="880" y="400"/>
                    <a:pt x="714" y="13"/>
                    <a:pt x="474" y="0"/>
                  </a:cubicBezTo>
                  <a:cubicBezTo>
                    <a:pt x="470" y="0"/>
                    <a:pt x="466" y="0"/>
                    <a:pt x="4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42"/>
            <p:cNvSpPr/>
            <p:nvPr/>
          </p:nvSpPr>
          <p:spPr>
            <a:xfrm rot="-394620">
              <a:off x="283859" y="3550026"/>
              <a:ext cx="49166" cy="47467"/>
            </a:xfrm>
            <a:custGeom>
              <a:avLst/>
              <a:gdLst/>
              <a:ahLst/>
              <a:cxnLst/>
              <a:rect l="l" t="t" r="r" b="b"/>
              <a:pathLst>
                <a:path w="984" h="950" extrusionOk="0">
                  <a:moveTo>
                    <a:pt x="483" y="0"/>
                  </a:moveTo>
                  <a:cubicBezTo>
                    <a:pt x="234" y="0"/>
                    <a:pt x="30" y="197"/>
                    <a:pt x="13" y="444"/>
                  </a:cubicBezTo>
                  <a:cubicBezTo>
                    <a:pt x="0" y="708"/>
                    <a:pt x="203" y="936"/>
                    <a:pt x="461" y="948"/>
                  </a:cubicBezTo>
                  <a:cubicBezTo>
                    <a:pt x="473" y="949"/>
                    <a:pt x="484" y="949"/>
                    <a:pt x="495" y="949"/>
                  </a:cubicBezTo>
                  <a:cubicBezTo>
                    <a:pt x="745" y="949"/>
                    <a:pt x="954" y="753"/>
                    <a:pt x="965" y="499"/>
                  </a:cubicBezTo>
                  <a:cubicBezTo>
                    <a:pt x="984" y="241"/>
                    <a:pt x="781" y="14"/>
                    <a:pt x="517" y="2"/>
                  </a:cubicBezTo>
                  <a:cubicBezTo>
                    <a:pt x="505" y="1"/>
                    <a:pt x="494" y="0"/>
                    <a:pt x="4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42"/>
            <p:cNvSpPr/>
            <p:nvPr/>
          </p:nvSpPr>
          <p:spPr>
            <a:xfrm rot="-394620">
              <a:off x="57808" y="3562811"/>
              <a:ext cx="49166" cy="47717"/>
            </a:xfrm>
            <a:custGeom>
              <a:avLst/>
              <a:gdLst/>
              <a:ahLst/>
              <a:cxnLst/>
              <a:rect l="l" t="t" r="r" b="b"/>
              <a:pathLst>
                <a:path w="984" h="955" extrusionOk="0">
                  <a:moveTo>
                    <a:pt x="499" y="1"/>
                  </a:moveTo>
                  <a:cubicBezTo>
                    <a:pt x="245" y="1"/>
                    <a:pt x="31" y="194"/>
                    <a:pt x="19" y="450"/>
                  </a:cubicBezTo>
                  <a:cubicBezTo>
                    <a:pt x="0" y="708"/>
                    <a:pt x="203" y="936"/>
                    <a:pt x="467" y="954"/>
                  </a:cubicBezTo>
                  <a:cubicBezTo>
                    <a:pt x="475" y="954"/>
                    <a:pt x="483" y="955"/>
                    <a:pt x="490" y="955"/>
                  </a:cubicBezTo>
                  <a:cubicBezTo>
                    <a:pt x="744" y="955"/>
                    <a:pt x="954" y="756"/>
                    <a:pt x="972" y="505"/>
                  </a:cubicBezTo>
                  <a:cubicBezTo>
                    <a:pt x="984" y="241"/>
                    <a:pt x="787" y="20"/>
                    <a:pt x="523" y="1"/>
                  </a:cubicBezTo>
                  <a:cubicBezTo>
                    <a:pt x="515" y="1"/>
                    <a:pt x="507" y="1"/>
                    <a:pt x="4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42"/>
            <p:cNvSpPr/>
            <p:nvPr/>
          </p:nvSpPr>
          <p:spPr>
            <a:xfrm rot="-394620">
              <a:off x="144597" y="3576649"/>
              <a:ext cx="103228" cy="63656"/>
            </a:xfrm>
            <a:custGeom>
              <a:avLst/>
              <a:gdLst/>
              <a:ahLst/>
              <a:cxnLst/>
              <a:rect l="l" t="t" r="r" b="b"/>
              <a:pathLst>
                <a:path w="2066" h="1274" extrusionOk="0">
                  <a:moveTo>
                    <a:pt x="114" y="0"/>
                  </a:moveTo>
                  <a:cubicBezTo>
                    <a:pt x="88" y="0"/>
                    <a:pt x="67" y="23"/>
                    <a:pt x="62" y="50"/>
                  </a:cubicBezTo>
                  <a:cubicBezTo>
                    <a:pt x="0" y="671"/>
                    <a:pt x="400" y="1218"/>
                    <a:pt x="953" y="1267"/>
                  </a:cubicBezTo>
                  <a:cubicBezTo>
                    <a:pt x="984" y="1273"/>
                    <a:pt x="1014" y="1273"/>
                    <a:pt x="1039" y="1273"/>
                  </a:cubicBezTo>
                  <a:lnTo>
                    <a:pt x="1045" y="1273"/>
                  </a:lnTo>
                  <a:cubicBezTo>
                    <a:pt x="1279" y="1273"/>
                    <a:pt x="1506" y="1181"/>
                    <a:pt x="1697" y="1009"/>
                  </a:cubicBezTo>
                  <a:cubicBezTo>
                    <a:pt x="1900" y="812"/>
                    <a:pt x="2035" y="542"/>
                    <a:pt x="2059" y="247"/>
                  </a:cubicBezTo>
                  <a:cubicBezTo>
                    <a:pt x="2066" y="216"/>
                    <a:pt x="2041" y="185"/>
                    <a:pt x="2010" y="185"/>
                  </a:cubicBezTo>
                  <a:cubicBezTo>
                    <a:pt x="2007" y="185"/>
                    <a:pt x="2004" y="184"/>
                    <a:pt x="2001" y="184"/>
                  </a:cubicBezTo>
                  <a:cubicBezTo>
                    <a:pt x="1973" y="184"/>
                    <a:pt x="1949" y="207"/>
                    <a:pt x="1949" y="235"/>
                  </a:cubicBezTo>
                  <a:cubicBezTo>
                    <a:pt x="1924" y="505"/>
                    <a:pt x="1801" y="751"/>
                    <a:pt x="1617" y="923"/>
                  </a:cubicBezTo>
                  <a:cubicBezTo>
                    <a:pt x="1450" y="1079"/>
                    <a:pt x="1242" y="1159"/>
                    <a:pt x="1031" y="1159"/>
                  </a:cubicBezTo>
                  <a:cubicBezTo>
                    <a:pt x="1009" y="1159"/>
                    <a:pt x="987" y="1158"/>
                    <a:pt x="965" y="1157"/>
                  </a:cubicBezTo>
                  <a:cubicBezTo>
                    <a:pt x="474" y="1107"/>
                    <a:pt x="123" y="616"/>
                    <a:pt x="179" y="63"/>
                  </a:cubicBezTo>
                  <a:cubicBezTo>
                    <a:pt x="179" y="32"/>
                    <a:pt x="154" y="1"/>
                    <a:pt x="123" y="1"/>
                  </a:cubicBezTo>
                  <a:cubicBezTo>
                    <a:pt x="120" y="0"/>
                    <a:pt x="117" y="0"/>
                    <a:pt x="1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42"/>
            <p:cNvSpPr/>
            <p:nvPr/>
          </p:nvSpPr>
          <p:spPr>
            <a:xfrm rot="-394620">
              <a:off x="48972" y="3306645"/>
              <a:ext cx="108774" cy="167783"/>
            </a:xfrm>
            <a:custGeom>
              <a:avLst/>
              <a:gdLst/>
              <a:ahLst/>
              <a:cxnLst/>
              <a:rect l="l" t="t" r="r" b="b"/>
              <a:pathLst>
                <a:path w="2177" h="3358" extrusionOk="0">
                  <a:moveTo>
                    <a:pt x="952" y="1"/>
                  </a:moveTo>
                  <a:cubicBezTo>
                    <a:pt x="631" y="1"/>
                    <a:pt x="146" y="259"/>
                    <a:pt x="75" y="776"/>
                  </a:cubicBezTo>
                  <a:cubicBezTo>
                    <a:pt x="1" y="1317"/>
                    <a:pt x="302" y="1477"/>
                    <a:pt x="302" y="1477"/>
                  </a:cubicBezTo>
                  <a:lnTo>
                    <a:pt x="314" y="1477"/>
                  </a:lnTo>
                  <a:cubicBezTo>
                    <a:pt x="148" y="2061"/>
                    <a:pt x="695" y="2270"/>
                    <a:pt x="695" y="2270"/>
                  </a:cubicBezTo>
                  <a:lnTo>
                    <a:pt x="726" y="2282"/>
                  </a:lnTo>
                  <a:cubicBezTo>
                    <a:pt x="658" y="2380"/>
                    <a:pt x="615" y="2503"/>
                    <a:pt x="603" y="2657"/>
                  </a:cubicBezTo>
                  <a:cubicBezTo>
                    <a:pt x="591" y="2909"/>
                    <a:pt x="646" y="3124"/>
                    <a:pt x="738" y="3302"/>
                  </a:cubicBezTo>
                  <a:cubicBezTo>
                    <a:pt x="745" y="3321"/>
                    <a:pt x="769" y="3358"/>
                    <a:pt x="769" y="3358"/>
                  </a:cubicBezTo>
                  <a:lnTo>
                    <a:pt x="1083" y="3210"/>
                  </a:lnTo>
                  <a:cubicBezTo>
                    <a:pt x="2177" y="3087"/>
                    <a:pt x="2146" y="2245"/>
                    <a:pt x="1722" y="2049"/>
                  </a:cubicBezTo>
                  <a:lnTo>
                    <a:pt x="1722" y="2042"/>
                  </a:lnTo>
                  <a:cubicBezTo>
                    <a:pt x="1685" y="2030"/>
                    <a:pt x="1636" y="2012"/>
                    <a:pt x="1593" y="1999"/>
                  </a:cubicBezTo>
                  <a:lnTo>
                    <a:pt x="1636" y="1962"/>
                  </a:lnTo>
                  <a:cubicBezTo>
                    <a:pt x="1802" y="1495"/>
                    <a:pt x="1728" y="1188"/>
                    <a:pt x="1556" y="1022"/>
                  </a:cubicBezTo>
                  <a:lnTo>
                    <a:pt x="1574" y="997"/>
                  </a:lnTo>
                  <a:cubicBezTo>
                    <a:pt x="1771" y="260"/>
                    <a:pt x="1310" y="14"/>
                    <a:pt x="984" y="2"/>
                  </a:cubicBezTo>
                  <a:cubicBezTo>
                    <a:pt x="974" y="1"/>
                    <a:pt x="963" y="1"/>
                    <a:pt x="952" y="1"/>
                  </a:cubicBezTo>
                  <a:close/>
                </a:path>
              </a:pathLst>
            </a:custGeom>
            <a:solidFill>
              <a:srgbClr val="9F58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42"/>
            <p:cNvSpPr/>
            <p:nvPr/>
          </p:nvSpPr>
          <p:spPr>
            <a:xfrm rot="-394620">
              <a:off x="81241" y="3400871"/>
              <a:ext cx="77746" cy="74098"/>
            </a:xfrm>
            <a:custGeom>
              <a:avLst/>
              <a:gdLst/>
              <a:ahLst/>
              <a:cxnLst/>
              <a:rect l="l" t="t" r="r" b="b"/>
              <a:pathLst>
                <a:path w="1556" h="1483" extrusionOk="0">
                  <a:moveTo>
                    <a:pt x="837" y="0"/>
                  </a:moveTo>
                  <a:cubicBezTo>
                    <a:pt x="678" y="0"/>
                    <a:pt x="510" y="37"/>
                    <a:pt x="363" y="124"/>
                  </a:cubicBezTo>
                  <a:cubicBezTo>
                    <a:pt x="216" y="217"/>
                    <a:pt x="37" y="389"/>
                    <a:pt x="13" y="733"/>
                  </a:cubicBezTo>
                  <a:cubicBezTo>
                    <a:pt x="1" y="985"/>
                    <a:pt x="56" y="1231"/>
                    <a:pt x="179" y="1452"/>
                  </a:cubicBezTo>
                  <a:cubicBezTo>
                    <a:pt x="191" y="1471"/>
                    <a:pt x="210" y="1483"/>
                    <a:pt x="228" y="1483"/>
                  </a:cubicBezTo>
                  <a:cubicBezTo>
                    <a:pt x="240" y="1483"/>
                    <a:pt x="246" y="1477"/>
                    <a:pt x="259" y="1477"/>
                  </a:cubicBezTo>
                  <a:cubicBezTo>
                    <a:pt x="283" y="1458"/>
                    <a:pt x="296" y="1427"/>
                    <a:pt x="277" y="1397"/>
                  </a:cubicBezTo>
                  <a:cubicBezTo>
                    <a:pt x="167" y="1194"/>
                    <a:pt x="117" y="973"/>
                    <a:pt x="130" y="739"/>
                  </a:cubicBezTo>
                  <a:cubicBezTo>
                    <a:pt x="142" y="505"/>
                    <a:pt x="240" y="333"/>
                    <a:pt x="425" y="223"/>
                  </a:cubicBezTo>
                  <a:cubicBezTo>
                    <a:pt x="549" y="147"/>
                    <a:pt x="699" y="116"/>
                    <a:pt x="839" y="116"/>
                  </a:cubicBezTo>
                  <a:cubicBezTo>
                    <a:pt x="961" y="116"/>
                    <a:pt x="1076" y="140"/>
                    <a:pt x="1162" y="180"/>
                  </a:cubicBezTo>
                  <a:cubicBezTo>
                    <a:pt x="1334" y="260"/>
                    <a:pt x="1433" y="456"/>
                    <a:pt x="1402" y="653"/>
                  </a:cubicBezTo>
                  <a:cubicBezTo>
                    <a:pt x="1353" y="948"/>
                    <a:pt x="1033" y="1163"/>
                    <a:pt x="548" y="1218"/>
                  </a:cubicBezTo>
                  <a:cubicBezTo>
                    <a:pt x="517" y="1218"/>
                    <a:pt x="498" y="1249"/>
                    <a:pt x="498" y="1280"/>
                  </a:cubicBezTo>
                  <a:cubicBezTo>
                    <a:pt x="504" y="1307"/>
                    <a:pt x="529" y="1330"/>
                    <a:pt x="552" y="1330"/>
                  </a:cubicBezTo>
                  <a:cubicBezTo>
                    <a:pt x="555" y="1330"/>
                    <a:pt x="557" y="1330"/>
                    <a:pt x="560" y="1329"/>
                  </a:cubicBezTo>
                  <a:cubicBezTo>
                    <a:pt x="1101" y="1268"/>
                    <a:pt x="1457" y="1022"/>
                    <a:pt x="1513" y="671"/>
                  </a:cubicBezTo>
                  <a:cubicBezTo>
                    <a:pt x="1556" y="419"/>
                    <a:pt x="1427" y="174"/>
                    <a:pt x="1211" y="75"/>
                  </a:cubicBezTo>
                  <a:cubicBezTo>
                    <a:pt x="1110" y="29"/>
                    <a:pt x="978" y="0"/>
                    <a:pt x="8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42"/>
            <p:cNvSpPr/>
            <p:nvPr/>
          </p:nvSpPr>
          <p:spPr>
            <a:xfrm rot="-394620">
              <a:off x="58168" y="3346652"/>
              <a:ext cx="89138" cy="76547"/>
            </a:xfrm>
            <a:custGeom>
              <a:avLst/>
              <a:gdLst/>
              <a:ahLst/>
              <a:cxnLst/>
              <a:rect l="l" t="t" r="r" b="b"/>
              <a:pathLst>
                <a:path w="1784" h="1532" extrusionOk="0">
                  <a:moveTo>
                    <a:pt x="917" y="0"/>
                  </a:moveTo>
                  <a:cubicBezTo>
                    <a:pt x="600" y="0"/>
                    <a:pt x="271" y="182"/>
                    <a:pt x="136" y="468"/>
                  </a:cubicBezTo>
                  <a:cubicBezTo>
                    <a:pt x="19" y="714"/>
                    <a:pt x="0" y="935"/>
                    <a:pt x="74" y="1126"/>
                  </a:cubicBezTo>
                  <a:cubicBezTo>
                    <a:pt x="191" y="1408"/>
                    <a:pt x="468" y="1519"/>
                    <a:pt x="480" y="1525"/>
                  </a:cubicBezTo>
                  <a:lnTo>
                    <a:pt x="498" y="1525"/>
                  </a:lnTo>
                  <a:lnTo>
                    <a:pt x="498" y="1531"/>
                  </a:lnTo>
                  <a:cubicBezTo>
                    <a:pt x="523" y="1531"/>
                    <a:pt x="548" y="1513"/>
                    <a:pt x="554" y="1494"/>
                  </a:cubicBezTo>
                  <a:cubicBezTo>
                    <a:pt x="566" y="1464"/>
                    <a:pt x="548" y="1427"/>
                    <a:pt x="523" y="1421"/>
                  </a:cubicBezTo>
                  <a:cubicBezTo>
                    <a:pt x="517" y="1414"/>
                    <a:pt x="277" y="1322"/>
                    <a:pt x="179" y="1083"/>
                  </a:cubicBezTo>
                  <a:cubicBezTo>
                    <a:pt x="117" y="923"/>
                    <a:pt x="136" y="732"/>
                    <a:pt x="234" y="517"/>
                  </a:cubicBezTo>
                  <a:cubicBezTo>
                    <a:pt x="360" y="256"/>
                    <a:pt x="663" y="119"/>
                    <a:pt x="928" y="119"/>
                  </a:cubicBezTo>
                  <a:cubicBezTo>
                    <a:pt x="1012" y="119"/>
                    <a:pt x="1093" y="132"/>
                    <a:pt x="1162" y="161"/>
                  </a:cubicBezTo>
                  <a:cubicBezTo>
                    <a:pt x="1482" y="290"/>
                    <a:pt x="1562" y="646"/>
                    <a:pt x="1390" y="1144"/>
                  </a:cubicBezTo>
                  <a:cubicBezTo>
                    <a:pt x="1377" y="1175"/>
                    <a:pt x="1396" y="1206"/>
                    <a:pt x="1427" y="1218"/>
                  </a:cubicBezTo>
                  <a:cubicBezTo>
                    <a:pt x="1431" y="1219"/>
                    <a:pt x="1435" y="1219"/>
                    <a:pt x="1440" y="1219"/>
                  </a:cubicBezTo>
                  <a:cubicBezTo>
                    <a:pt x="1463" y="1219"/>
                    <a:pt x="1489" y="1207"/>
                    <a:pt x="1494" y="1181"/>
                  </a:cubicBezTo>
                  <a:cubicBezTo>
                    <a:pt x="1783" y="363"/>
                    <a:pt x="1347" y="111"/>
                    <a:pt x="1205" y="56"/>
                  </a:cubicBezTo>
                  <a:cubicBezTo>
                    <a:pt x="1114" y="18"/>
                    <a:pt x="1016" y="0"/>
                    <a:pt x="9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42"/>
            <p:cNvSpPr/>
            <p:nvPr/>
          </p:nvSpPr>
          <p:spPr>
            <a:xfrm rot="-394620">
              <a:off x="40912" y="3305384"/>
              <a:ext cx="88488" cy="79644"/>
            </a:xfrm>
            <a:custGeom>
              <a:avLst/>
              <a:gdLst/>
              <a:ahLst/>
              <a:cxnLst/>
              <a:rect l="l" t="t" r="r" b="b"/>
              <a:pathLst>
                <a:path w="1771" h="1594" extrusionOk="0">
                  <a:moveTo>
                    <a:pt x="1022" y="1"/>
                  </a:moveTo>
                  <a:cubicBezTo>
                    <a:pt x="660" y="1"/>
                    <a:pt x="146" y="278"/>
                    <a:pt x="74" y="831"/>
                  </a:cubicBezTo>
                  <a:cubicBezTo>
                    <a:pt x="0" y="1397"/>
                    <a:pt x="320" y="1575"/>
                    <a:pt x="332" y="1587"/>
                  </a:cubicBezTo>
                  <a:cubicBezTo>
                    <a:pt x="345" y="1587"/>
                    <a:pt x="351" y="1593"/>
                    <a:pt x="363" y="1593"/>
                  </a:cubicBezTo>
                  <a:cubicBezTo>
                    <a:pt x="382" y="1593"/>
                    <a:pt x="400" y="1581"/>
                    <a:pt x="412" y="1562"/>
                  </a:cubicBezTo>
                  <a:cubicBezTo>
                    <a:pt x="425" y="1532"/>
                    <a:pt x="418" y="1501"/>
                    <a:pt x="388" y="1483"/>
                  </a:cubicBezTo>
                  <a:cubicBezTo>
                    <a:pt x="388" y="1483"/>
                    <a:pt x="123" y="1335"/>
                    <a:pt x="185" y="843"/>
                  </a:cubicBezTo>
                  <a:cubicBezTo>
                    <a:pt x="251" y="369"/>
                    <a:pt x="716" y="118"/>
                    <a:pt x="1018" y="118"/>
                  </a:cubicBezTo>
                  <a:cubicBezTo>
                    <a:pt x="1025" y="118"/>
                    <a:pt x="1032" y="118"/>
                    <a:pt x="1039" y="118"/>
                  </a:cubicBezTo>
                  <a:cubicBezTo>
                    <a:pt x="1113" y="118"/>
                    <a:pt x="1353" y="143"/>
                    <a:pt x="1506" y="345"/>
                  </a:cubicBezTo>
                  <a:cubicBezTo>
                    <a:pt x="1629" y="511"/>
                    <a:pt x="1654" y="745"/>
                    <a:pt x="1574" y="1040"/>
                  </a:cubicBezTo>
                  <a:cubicBezTo>
                    <a:pt x="1568" y="1071"/>
                    <a:pt x="1586" y="1101"/>
                    <a:pt x="1617" y="1114"/>
                  </a:cubicBezTo>
                  <a:cubicBezTo>
                    <a:pt x="1621" y="1115"/>
                    <a:pt x="1625" y="1115"/>
                    <a:pt x="1629" y="1115"/>
                  </a:cubicBezTo>
                  <a:cubicBezTo>
                    <a:pt x="1655" y="1115"/>
                    <a:pt x="1679" y="1097"/>
                    <a:pt x="1685" y="1071"/>
                  </a:cubicBezTo>
                  <a:cubicBezTo>
                    <a:pt x="1771" y="739"/>
                    <a:pt x="1740" y="474"/>
                    <a:pt x="1599" y="278"/>
                  </a:cubicBezTo>
                  <a:cubicBezTo>
                    <a:pt x="1476" y="112"/>
                    <a:pt x="1267" y="13"/>
                    <a:pt x="1045" y="1"/>
                  </a:cubicBezTo>
                  <a:cubicBezTo>
                    <a:pt x="1038" y="1"/>
                    <a:pt x="1030" y="1"/>
                    <a:pt x="10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42"/>
            <p:cNvSpPr/>
            <p:nvPr/>
          </p:nvSpPr>
          <p:spPr>
            <a:xfrm rot="-394620">
              <a:off x="205145" y="3291221"/>
              <a:ext cx="115869" cy="129360"/>
            </a:xfrm>
            <a:custGeom>
              <a:avLst/>
              <a:gdLst/>
              <a:ahLst/>
              <a:cxnLst/>
              <a:rect l="l" t="t" r="r" b="b"/>
              <a:pathLst>
                <a:path w="2319" h="2589" extrusionOk="0">
                  <a:moveTo>
                    <a:pt x="586" y="0"/>
                  </a:moveTo>
                  <a:cubicBezTo>
                    <a:pt x="453" y="0"/>
                    <a:pt x="338" y="77"/>
                    <a:pt x="259" y="216"/>
                  </a:cubicBezTo>
                  <a:cubicBezTo>
                    <a:pt x="1" y="671"/>
                    <a:pt x="394" y="1360"/>
                    <a:pt x="394" y="1360"/>
                  </a:cubicBezTo>
                  <a:cubicBezTo>
                    <a:pt x="265" y="2140"/>
                    <a:pt x="591" y="2546"/>
                    <a:pt x="591" y="2546"/>
                  </a:cubicBezTo>
                  <a:lnTo>
                    <a:pt x="2318" y="2589"/>
                  </a:lnTo>
                  <a:lnTo>
                    <a:pt x="1550" y="1323"/>
                  </a:lnTo>
                  <a:cubicBezTo>
                    <a:pt x="1277" y="390"/>
                    <a:pt x="886" y="0"/>
                    <a:pt x="586" y="0"/>
                  </a:cubicBezTo>
                  <a:close/>
                </a:path>
              </a:pathLst>
            </a:custGeom>
            <a:solidFill>
              <a:srgbClr val="9F58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42"/>
            <p:cNvSpPr/>
            <p:nvPr/>
          </p:nvSpPr>
          <p:spPr>
            <a:xfrm rot="-394620">
              <a:off x="-56870" y="3801572"/>
              <a:ext cx="471771" cy="527382"/>
            </a:xfrm>
            <a:custGeom>
              <a:avLst/>
              <a:gdLst/>
              <a:ahLst/>
              <a:cxnLst/>
              <a:rect l="l" t="t" r="r" b="b"/>
              <a:pathLst>
                <a:path w="9442" h="10555" extrusionOk="0">
                  <a:moveTo>
                    <a:pt x="1543" y="0"/>
                  </a:moveTo>
                  <a:lnTo>
                    <a:pt x="0" y="9638"/>
                  </a:lnTo>
                  <a:lnTo>
                    <a:pt x="9005" y="10554"/>
                  </a:lnTo>
                  <a:lnTo>
                    <a:pt x="9441" y="805"/>
                  </a:lnTo>
                  <a:lnTo>
                    <a:pt x="15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42"/>
            <p:cNvSpPr/>
            <p:nvPr/>
          </p:nvSpPr>
          <p:spPr>
            <a:xfrm rot="-394620">
              <a:off x="-20001" y="3799453"/>
              <a:ext cx="414061" cy="166784"/>
            </a:xfrm>
            <a:custGeom>
              <a:avLst/>
              <a:gdLst/>
              <a:ahLst/>
              <a:cxnLst/>
              <a:rect l="l" t="t" r="r" b="b"/>
              <a:pathLst>
                <a:path w="8287" h="3338" extrusionOk="0">
                  <a:moveTo>
                    <a:pt x="388" y="0"/>
                  </a:moveTo>
                  <a:lnTo>
                    <a:pt x="1" y="2416"/>
                  </a:lnTo>
                  <a:lnTo>
                    <a:pt x="8170" y="3338"/>
                  </a:lnTo>
                  <a:lnTo>
                    <a:pt x="8286" y="805"/>
                  </a:lnTo>
                  <a:lnTo>
                    <a:pt x="38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42"/>
            <p:cNvSpPr/>
            <p:nvPr/>
          </p:nvSpPr>
          <p:spPr>
            <a:xfrm rot="-394620">
              <a:off x="-138079" y="3697101"/>
              <a:ext cx="649297" cy="181173"/>
            </a:xfrm>
            <a:custGeom>
              <a:avLst/>
              <a:gdLst/>
              <a:ahLst/>
              <a:cxnLst/>
              <a:rect l="l" t="t" r="r" b="b"/>
              <a:pathLst>
                <a:path w="12995" h="3626" extrusionOk="0">
                  <a:moveTo>
                    <a:pt x="574" y="1"/>
                  </a:moveTo>
                  <a:cubicBezTo>
                    <a:pt x="379" y="1"/>
                    <a:pt x="208" y="144"/>
                    <a:pt x="191" y="347"/>
                  </a:cubicBezTo>
                  <a:lnTo>
                    <a:pt x="25" y="1976"/>
                  </a:lnTo>
                  <a:cubicBezTo>
                    <a:pt x="0" y="2185"/>
                    <a:pt x="154" y="2375"/>
                    <a:pt x="363" y="2394"/>
                  </a:cubicBezTo>
                  <a:lnTo>
                    <a:pt x="12392" y="3623"/>
                  </a:lnTo>
                  <a:cubicBezTo>
                    <a:pt x="12407" y="3625"/>
                    <a:pt x="12422" y="3626"/>
                    <a:pt x="12436" y="3626"/>
                  </a:cubicBezTo>
                  <a:cubicBezTo>
                    <a:pt x="12627" y="3626"/>
                    <a:pt x="12787" y="3479"/>
                    <a:pt x="12810" y="3285"/>
                  </a:cubicBezTo>
                  <a:lnTo>
                    <a:pt x="12976" y="1650"/>
                  </a:lnTo>
                  <a:cubicBezTo>
                    <a:pt x="12995" y="1441"/>
                    <a:pt x="12847" y="1250"/>
                    <a:pt x="12632" y="1232"/>
                  </a:cubicBezTo>
                  <a:lnTo>
                    <a:pt x="609" y="3"/>
                  </a:lnTo>
                  <a:cubicBezTo>
                    <a:pt x="597" y="1"/>
                    <a:pt x="585" y="1"/>
                    <a:pt x="5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42"/>
            <p:cNvSpPr/>
            <p:nvPr/>
          </p:nvSpPr>
          <p:spPr>
            <a:xfrm rot="-394620">
              <a:off x="-77966" y="3814454"/>
              <a:ext cx="536026" cy="63056"/>
            </a:xfrm>
            <a:custGeom>
              <a:avLst/>
              <a:gdLst/>
              <a:ahLst/>
              <a:cxnLst/>
              <a:rect l="l" t="t" r="r" b="b"/>
              <a:pathLst>
                <a:path w="10728" h="1262" extrusionOk="0">
                  <a:moveTo>
                    <a:pt x="59" y="1"/>
                  </a:moveTo>
                  <a:cubicBezTo>
                    <a:pt x="32" y="1"/>
                    <a:pt x="7" y="23"/>
                    <a:pt x="7" y="51"/>
                  </a:cubicBezTo>
                  <a:cubicBezTo>
                    <a:pt x="1" y="81"/>
                    <a:pt x="26" y="112"/>
                    <a:pt x="56" y="112"/>
                  </a:cubicBezTo>
                  <a:lnTo>
                    <a:pt x="10666" y="1262"/>
                  </a:lnTo>
                  <a:lnTo>
                    <a:pt x="10672" y="1262"/>
                  </a:lnTo>
                  <a:cubicBezTo>
                    <a:pt x="10696" y="1262"/>
                    <a:pt x="10721" y="1243"/>
                    <a:pt x="10727" y="1212"/>
                  </a:cubicBezTo>
                  <a:cubicBezTo>
                    <a:pt x="10727" y="1182"/>
                    <a:pt x="10709" y="1151"/>
                    <a:pt x="10678" y="1151"/>
                  </a:cubicBezTo>
                  <a:lnTo>
                    <a:pt x="69" y="2"/>
                  </a:lnTo>
                  <a:cubicBezTo>
                    <a:pt x="65" y="1"/>
                    <a:pt x="62" y="1"/>
                    <a:pt x="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42"/>
            <p:cNvSpPr/>
            <p:nvPr/>
          </p:nvSpPr>
          <p:spPr>
            <a:xfrm rot="-394620">
              <a:off x="598824" y="3575711"/>
              <a:ext cx="69751" cy="127711"/>
            </a:xfrm>
            <a:custGeom>
              <a:avLst/>
              <a:gdLst/>
              <a:ahLst/>
              <a:cxnLst/>
              <a:rect l="l" t="t" r="r" b="b"/>
              <a:pathLst>
                <a:path w="1396" h="2556" extrusionOk="0">
                  <a:moveTo>
                    <a:pt x="1331" y="1"/>
                  </a:moveTo>
                  <a:cubicBezTo>
                    <a:pt x="1315" y="1"/>
                    <a:pt x="1298" y="7"/>
                    <a:pt x="1285" y="17"/>
                  </a:cubicBezTo>
                  <a:cubicBezTo>
                    <a:pt x="1236" y="78"/>
                    <a:pt x="0" y="1461"/>
                    <a:pt x="596" y="2525"/>
                  </a:cubicBezTo>
                  <a:cubicBezTo>
                    <a:pt x="609" y="2543"/>
                    <a:pt x="627" y="2555"/>
                    <a:pt x="646" y="2555"/>
                  </a:cubicBezTo>
                  <a:cubicBezTo>
                    <a:pt x="658" y="2555"/>
                    <a:pt x="664" y="2555"/>
                    <a:pt x="676" y="2549"/>
                  </a:cubicBezTo>
                  <a:cubicBezTo>
                    <a:pt x="701" y="2531"/>
                    <a:pt x="713" y="2500"/>
                    <a:pt x="695" y="2469"/>
                  </a:cubicBezTo>
                  <a:cubicBezTo>
                    <a:pt x="135" y="1480"/>
                    <a:pt x="1359" y="109"/>
                    <a:pt x="1371" y="97"/>
                  </a:cubicBezTo>
                  <a:cubicBezTo>
                    <a:pt x="1396" y="72"/>
                    <a:pt x="1389" y="35"/>
                    <a:pt x="1371" y="17"/>
                  </a:cubicBezTo>
                  <a:cubicBezTo>
                    <a:pt x="1360" y="5"/>
                    <a:pt x="1345" y="1"/>
                    <a:pt x="13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42"/>
            <p:cNvSpPr/>
            <p:nvPr/>
          </p:nvSpPr>
          <p:spPr>
            <a:xfrm rot="-394620">
              <a:off x="1689362" y="3507890"/>
              <a:ext cx="44319" cy="117668"/>
            </a:xfrm>
            <a:custGeom>
              <a:avLst/>
              <a:gdLst/>
              <a:ahLst/>
              <a:cxnLst/>
              <a:rect l="l" t="t" r="r" b="b"/>
              <a:pathLst>
                <a:path w="887" h="2355" extrusionOk="0">
                  <a:moveTo>
                    <a:pt x="828" y="0"/>
                  </a:moveTo>
                  <a:cubicBezTo>
                    <a:pt x="808" y="0"/>
                    <a:pt x="788" y="8"/>
                    <a:pt x="775" y="25"/>
                  </a:cubicBezTo>
                  <a:cubicBezTo>
                    <a:pt x="769" y="37"/>
                    <a:pt x="1" y="1156"/>
                    <a:pt x="493" y="2318"/>
                  </a:cubicBezTo>
                  <a:cubicBezTo>
                    <a:pt x="505" y="2336"/>
                    <a:pt x="523" y="2354"/>
                    <a:pt x="548" y="2354"/>
                  </a:cubicBezTo>
                  <a:lnTo>
                    <a:pt x="548" y="2348"/>
                  </a:lnTo>
                  <a:lnTo>
                    <a:pt x="566" y="2348"/>
                  </a:lnTo>
                  <a:cubicBezTo>
                    <a:pt x="597" y="2336"/>
                    <a:pt x="609" y="2299"/>
                    <a:pt x="597" y="2275"/>
                  </a:cubicBezTo>
                  <a:cubicBezTo>
                    <a:pt x="130" y="1174"/>
                    <a:pt x="861" y="99"/>
                    <a:pt x="868" y="86"/>
                  </a:cubicBezTo>
                  <a:cubicBezTo>
                    <a:pt x="886" y="62"/>
                    <a:pt x="880" y="25"/>
                    <a:pt x="855" y="6"/>
                  </a:cubicBezTo>
                  <a:cubicBezTo>
                    <a:pt x="847" y="2"/>
                    <a:pt x="838" y="0"/>
                    <a:pt x="8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08" name="Google Shape;2408;p42"/>
          <p:cNvGrpSpPr/>
          <p:nvPr/>
        </p:nvGrpSpPr>
        <p:grpSpPr>
          <a:xfrm flipH="1">
            <a:off x="-74854" y="478291"/>
            <a:ext cx="1580217" cy="1464343"/>
            <a:chOff x="5935350" y="2447325"/>
            <a:chExt cx="1420675" cy="1316500"/>
          </a:xfrm>
        </p:grpSpPr>
        <p:sp>
          <p:nvSpPr>
            <p:cNvPr id="2409" name="Google Shape;2409;p42"/>
            <p:cNvSpPr/>
            <p:nvPr/>
          </p:nvSpPr>
          <p:spPr>
            <a:xfrm>
              <a:off x="6610525" y="3069400"/>
              <a:ext cx="745500" cy="694425"/>
            </a:xfrm>
            <a:custGeom>
              <a:avLst/>
              <a:gdLst/>
              <a:ahLst/>
              <a:cxnLst/>
              <a:rect l="l" t="t" r="r" b="b"/>
              <a:pathLst>
                <a:path w="29820" h="27777" fill="none" extrusionOk="0">
                  <a:moveTo>
                    <a:pt x="159" y="0"/>
                  </a:moveTo>
                  <a:cubicBezTo>
                    <a:pt x="159" y="0"/>
                    <a:pt x="0" y="4563"/>
                    <a:pt x="6977" y="10214"/>
                  </a:cubicBezTo>
                  <a:cubicBezTo>
                    <a:pt x="11408" y="13769"/>
                    <a:pt x="17430" y="13238"/>
                    <a:pt x="20561" y="18571"/>
                  </a:cubicBezTo>
                  <a:cubicBezTo>
                    <a:pt x="23691" y="23877"/>
                    <a:pt x="28679" y="27777"/>
                    <a:pt x="29819" y="27193"/>
                  </a:cubicBezTo>
                </a:path>
              </a:pathLst>
            </a:custGeom>
            <a:noFill/>
            <a:ln w="59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42"/>
            <p:cNvSpPr/>
            <p:nvPr/>
          </p:nvSpPr>
          <p:spPr>
            <a:xfrm>
              <a:off x="5935350" y="2447325"/>
              <a:ext cx="772025" cy="695000"/>
            </a:xfrm>
            <a:custGeom>
              <a:avLst/>
              <a:gdLst/>
              <a:ahLst/>
              <a:cxnLst/>
              <a:rect l="l" t="t" r="r" b="b"/>
              <a:pathLst>
                <a:path w="30881" h="27800" extrusionOk="0">
                  <a:moveTo>
                    <a:pt x="14173" y="0"/>
                  </a:moveTo>
                  <a:cubicBezTo>
                    <a:pt x="10840" y="0"/>
                    <a:pt x="7605" y="1201"/>
                    <a:pt x="5173" y="3633"/>
                  </a:cubicBezTo>
                  <a:cubicBezTo>
                    <a:pt x="0" y="8806"/>
                    <a:pt x="398" y="17614"/>
                    <a:pt x="6075" y="23265"/>
                  </a:cubicBezTo>
                  <a:cubicBezTo>
                    <a:pt x="9084" y="26273"/>
                    <a:pt x="12964" y="27799"/>
                    <a:pt x="16717" y="27799"/>
                  </a:cubicBezTo>
                  <a:cubicBezTo>
                    <a:pt x="20046" y="27799"/>
                    <a:pt x="23275" y="26599"/>
                    <a:pt x="25707" y="24167"/>
                  </a:cubicBezTo>
                  <a:cubicBezTo>
                    <a:pt x="30880" y="18994"/>
                    <a:pt x="30482" y="10186"/>
                    <a:pt x="24805" y="4535"/>
                  </a:cubicBezTo>
                  <a:cubicBezTo>
                    <a:pt x="21811" y="1526"/>
                    <a:pt x="17930" y="0"/>
                    <a:pt x="14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42"/>
            <p:cNvSpPr/>
            <p:nvPr/>
          </p:nvSpPr>
          <p:spPr>
            <a:xfrm>
              <a:off x="6204625" y="2674775"/>
              <a:ext cx="104150" cy="97225"/>
            </a:xfrm>
            <a:custGeom>
              <a:avLst/>
              <a:gdLst/>
              <a:ahLst/>
              <a:cxnLst/>
              <a:rect l="l" t="t" r="r" b="b"/>
              <a:pathLst>
                <a:path w="4166" h="3889" extrusionOk="0">
                  <a:moveTo>
                    <a:pt x="3184" y="0"/>
                  </a:moveTo>
                  <a:lnTo>
                    <a:pt x="0" y="3157"/>
                  </a:lnTo>
                  <a:cubicBezTo>
                    <a:pt x="485" y="3642"/>
                    <a:pt x="1121" y="3888"/>
                    <a:pt x="1744" y="3888"/>
                  </a:cubicBezTo>
                  <a:cubicBezTo>
                    <a:pt x="2313" y="3888"/>
                    <a:pt x="2871" y="3682"/>
                    <a:pt x="3290" y="3263"/>
                  </a:cubicBezTo>
                  <a:cubicBezTo>
                    <a:pt x="4165" y="2388"/>
                    <a:pt x="4112" y="929"/>
                    <a:pt x="31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42"/>
            <p:cNvSpPr/>
            <p:nvPr/>
          </p:nvSpPr>
          <p:spPr>
            <a:xfrm>
              <a:off x="6294150" y="2531500"/>
              <a:ext cx="139975" cy="139975"/>
            </a:xfrm>
            <a:custGeom>
              <a:avLst/>
              <a:gdLst/>
              <a:ahLst/>
              <a:cxnLst/>
              <a:rect l="l" t="t" r="r" b="b"/>
              <a:pathLst>
                <a:path w="5599" h="5599" fill="none" extrusionOk="0">
                  <a:moveTo>
                    <a:pt x="5598" y="2017"/>
                  </a:moveTo>
                  <a:cubicBezTo>
                    <a:pt x="4113" y="452"/>
                    <a:pt x="2070" y="1"/>
                    <a:pt x="1035" y="982"/>
                  </a:cubicBezTo>
                  <a:cubicBezTo>
                    <a:pt x="1" y="1990"/>
                    <a:pt x="345" y="4060"/>
                    <a:pt x="1831" y="5598"/>
                  </a:cubicBezTo>
                </a:path>
              </a:pathLst>
            </a:custGeom>
            <a:noFill/>
            <a:ln w="5975" cap="flat" cmpd="sng">
              <a:solidFill>
                <a:schemeClr val="dk1"/>
              </a:solidFill>
              <a:prstDash val="solid"/>
              <a:miter lim="265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42"/>
            <p:cNvSpPr/>
            <p:nvPr/>
          </p:nvSpPr>
          <p:spPr>
            <a:xfrm>
              <a:off x="6058025" y="2755675"/>
              <a:ext cx="140650" cy="139975"/>
            </a:xfrm>
            <a:custGeom>
              <a:avLst/>
              <a:gdLst/>
              <a:ahLst/>
              <a:cxnLst/>
              <a:rect l="l" t="t" r="r" b="b"/>
              <a:pathLst>
                <a:path w="5626" h="5599" fill="none" extrusionOk="0">
                  <a:moveTo>
                    <a:pt x="5625" y="2017"/>
                  </a:moveTo>
                  <a:cubicBezTo>
                    <a:pt x="4140" y="478"/>
                    <a:pt x="2097" y="1"/>
                    <a:pt x="1062" y="1009"/>
                  </a:cubicBezTo>
                  <a:cubicBezTo>
                    <a:pt x="1" y="1990"/>
                    <a:pt x="372" y="4060"/>
                    <a:pt x="1858" y="5598"/>
                  </a:cubicBezTo>
                </a:path>
              </a:pathLst>
            </a:custGeom>
            <a:noFill/>
            <a:ln w="5975" cap="flat" cmpd="sng">
              <a:solidFill>
                <a:schemeClr val="dk1"/>
              </a:solidFill>
              <a:prstDash val="solid"/>
              <a:miter lim="265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42"/>
            <p:cNvSpPr/>
            <p:nvPr/>
          </p:nvSpPr>
          <p:spPr>
            <a:xfrm>
              <a:off x="6074625" y="2905575"/>
              <a:ext cx="106125" cy="105475"/>
            </a:xfrm>
            <a:custGeom>
              <a:avLst/>
              <a:gdLst/>
              <a:ahLst/>
              <a:cxnLst/>
              <a:rect l="l" t="t" r="r" b="b"/>
              <a:pathLst>
                <a:path w="4245" h="4219" extrusionOk="0">
                  <a:moveTo>
                    <a:pt x="2123" y="0"/>
                  </a:moveTo>
                  <a:cubicBezTo>
                    <a:pt x="955" y="0"/>
                    <a:pt x="0" y="955"/>
                    <a:pt x="0" y="2123"/>
                  </a:cubicBezTo>
                  <a:cubicBezTo>
                    <a:pt x="0" y="3290"/>
                    <a:pt x="955" y="4219"/>
                    <a:pt x="2123" y="4219"/>
                  </a:cubicBezTo>
                  <a:cubicBezTo>
                    <a:pt x="3290" y="4219"/>
                    <a:pt x="4245" y="3290"/>
                    <a:pt x="4245" y="2123"/>
                  </a:cubicBezTo>
                  <a:cubicBezTo>
                    <a:pt x="4245" y="955"/>
                    <a:pt x="3290" y="0"/>
                    <a:pt x="21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42"/>
            <p:cNvSpPr/>
            <p:nvPr/>
          </p:nvSpPr>
          <p:spPr>
            <a:xfrm>
              <a:off x="6430125" y="2544600"/>
              <a:ext cx="116750" cy="106325"/>
            </a:xfrm>
            <a:custGeom>
              <a:avLst/>
              <a:gdLst/>
              <a:ahLst/>
              <a:cxnLst/>
              <a:rect l="l" t="t" r="r" b="b"/>
              <a:pathLst>
                <a:path w="4670" h="4253" extrusionOk="0">
                  <a:moveTo>
                    <a:pt x="2338" y="1"/>
                  </a:moveTo>
                  <a:cubicBezTo>
                    <a:pt x="1797" y="1"/>
                    <a:pt x="1260" y="206"/>
                    <a:pt x="849" y="618"/>
                  </a:cubicBezTo>
                  <a:cubicBezTo>
                    <a:pt x="0" y="1466"/>
                    <a:pt x="0" y="2793"/>
                    <a:pt x="849" y="3615"/>
                  </a:cubicBezTo>
                  <a:cubicBezTo>
                    <a:pt x="1260" y="4040"/>
                    <a:pt x="1797" y="4252"/>
                    <a:pt x="2338" y="4252"/>
                  </a:cubicBezTo>
                  <a:cubicBezTo>
                    <a:pt x="2879" y="4252"/>
                    <a:pt x="3422" y="4040"/>
                    <a:pt x="3847" y="3615"/>
                  </a:cubicBezTo>
                  <a:cubicBezTo>
                    <a:pt x="4669" y="2793"/>
                    <a:pt x="4669" y="1466"/>
                    <a:pt x="3847" y="618"/>
                  </a:cubicBezTo>
                  <a:cubicBezTo>
                    <a:pt x="3422" y="206"/>
                    <a:pt x="2879" y="1"/>
                    <a:pt x="23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42"/>
            <p:cNvSpPr/>
            <p:nvPr/>
          </p:nvSpPr>
          <p:spPr>
            <a:xfrm>
              <a:off x="5997675" y="2564000"/>
              <a:ext cx="92875" cy="254050"/>
            </a:xfrm>
            <a:custGeom>
              <a:avLst/>
              <a:gdLst/>
              <a:ahLst/>
              <a:cxnLst/>
              <a:rect l="l" t="t" r="r" b="b"/>
              <a:pathLst>
                <a:path w="3715" h="10162" fill="none" extrusionOk="0">
                  <a:moveTo>
                    <a:pt x="611" y="10161"/>
                  </a:moveTo>
                  <a:cubicBezTo>
                    <a:pt x="1" y="6474"/>
                    <a:pt x="1009" y="2680"/>
                    <a:pt x="3715" y="1"/>
                  </a:cubicBezTo>
                </a:path>
              </a:pathLst>
            </a:custGeom>
            <a:solidFill>
              <a:schemeClr val="lt1"/>
            </a:solidFill>
            <a:ln w="86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42"/>
            <p:cNvSpPr/>
            <p:nvPr/>
          </p:nvSpPr>
          <p:spPr>
            <a:xfrm>
              <a:off x="6018900" y="2845875"/>
              <a:ext cx="11975" cy="36500"/>
            </a:xfrm>
            <a:custGeom>
              <a:avLst/>
              <a:gdLst/>
              <a:ahLst/>
              <a:cxnLst/>
              <a:rect l="l" t="t" r="r" b="b"/>
              <a:pathLst>
                <a:path w="479" h="1460" fill="none" extrusionOk="0">
                  <a:moveTo>
                    <a:pt x="478" y="1460"/>
                  </a:moveTo>
                  <a:cubicBezTo>
                    <a:pt x="293" y="982"/>
                    <a:pt x="133" y="505"/>
                    <a:pt x="1" y="1"/>
                  </a:cubicBezTo>
                </a:path>
              </a:pathLst>
            </a:custGeom>
            <a:solidFill>
              <a:schemeClr val="lt1"/>
            </a:solidFill>
            <a:ln w="86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42"/>
            <p:cNvSpPr/>
            <p:nvPr/>
          </p:nvSpPr>
          <p:spPr>
            <a:xfrm>
              <a:off x="6552150" y="2831300"/>
              <a:ext cx="81600" cy="194350"/>
            </a:xfrm>
            <a:custGeom>
              <a:avLst/>
              <a:gdLst/>
              <a:ahLst/>
              <a:cxnLst/>
              <a:rect l="l" t="t" r="r" b="b"/>
              <a:pathLst>
                <a:path w="3264" h="7774" fill="none" extrusionOk="0">
                  <a:moveTo>
                    <a:pt x="3264" y="0"/>
                  </a:moveTo>
                  <a:cubicBezTo>
                    <a:pt x="3237" y="1804"/>
                    <a:pt x="2786" y="3582"/>
                    <a:pt x="1937" y="5173"/>
                  </a:cubicBezTo>
                  <a:cubicBezTo>
                    <a:pt x="1433" y="6102"/>
                    <a:pt x="796" y="6977"/>
                    <a:pt x="1" y="7773"/>
                  </a:cubicBezTo>
                </a:path>
              </a:pathLst>
            </a:custGeom>
            <a:solidFill>
              <a:schemeClr val="lt1"/>
            </a:solidFill>
            <a:ln w="86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42"/>
            <p:cNvSpPr/>
            <p:nvPr/>
          </p:nvSpPr>
          <p:spPr>
            <a:xfrm>
              <a:off x="6552825" y="3026275"/>
              <a:ext cx="128025" cy="122475"/>
            </a:xfrm>
            <a:custGeom>
              <a:avLst/>
              <a:gdLst/>
              <a:ahLst/>
              <a:cxnLst/>
              <a:rect l="l" t="t" r="r" b="b"/>
              <a:pathLst>
                <a:path w="5121" h="4899" extrusionOk="0">
                  <a:moveTo>
                    <a:pt x="1724" y="1"/>
                  </a:moveTo>
                  <a:lnTo>
                    <a:pt x="0" y="1725"/>
                  </a:lnTo>
                  <a:lnTo>
                    <a:pt x="1141" y="4166"/>
                  </a:lnTo>
                  <a:cubicBezTo>
                    <a:pt x="1344" y="4609"/>
                    <a:pt x="1792" y="4899"/>
                    <a:pt x="2180" y="4899"/>
                  </a:cubicBezTo>
                  <a:cubicBezTo>
                    <a:pt x="2348" y="4899"/>
                    <a:pt x="2506" y="4844"/>
                    <a:pt x="2626" y="4723"/>
                  </a:cubicBezTo>
                  <a:lnTo>
                    <a:pt x="3555" y="3794"/>
                  </a:lnTo>
                  <a:lnTo>
                    <a:pt x="3794" y="3556"/>
                  </a:lnTo>
                  <a:lnTo>
                    <a:pt x="4722" y="2627"/>
                  </a:lnTo>
                  <a:cubicBezTo>
                    <a:pt x="5120" y="2229"/>
                    <a:pt x="4802" y="1433"/>
                    <a:pt x="4165" y="1142"/>
                  </a:cubicBezTo>
                  <a:lnTo>
                    <a:pt x="172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42"/>
            <p:cNvSpPr/>
            <p:nvPr/>
          </p:nvSpPr>
          <p:spPr>
            <a:xfrm>
              <a:off x="6542200" y="3016325"/>
              <a:ext cx="65025" cy="65025"/>
            </a:xfrm>
            <a:custGeom>
              <a:avLst/>
              <a:gdLst/>
              <a:ahLst/>
              <a:cxnLst/>
              <a:rect l="l" t="t" r="r" b="b"/>
              <a:pathLst>
                <a:path w="2601" h="2601" fill="none" extrusionOk="0">
                  <a:moveTo>
                    <a:pt x="1" y="2601"/>
                  </a:moveTo>
                  <a:cubicBezTo>
                    <a:pt x="1" y="2601"/>
                    <a:pt x="1221" y="2097"/>
                    <a:pt x="2600" y="1"/>
                  </a:cubicBezTo>
                </a:path>
              </a:pathLst>
            </a:custGeom>
            <a:noFill/>
            <a:ln w="59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42"/>
            <p:cNvSpPr/>
            <p:nvPr/>
          </p:nvSpPr>
          <p:spPr>
            <a:xfrm>
              <a:off x="6555475" y="3025625"/>
              <a:ext cx="59050" cy="77625"/>
            </a:xfrm>
            <a:custGeom>
              <a:avLst/>
              <a:gdLst/>
              <a:ahLst/>
              <a:cxnLst/>
              <a:rect l="l" t="t" r="r" b="b"/>
              <a:pathLst>
                <a:path w="2362" h="3105" fill="none" extrusionOk="0">
                  <a:moveTo>
                    <a:pt x="0" y="3104"/>
                  </a:moveTo>
                  <a:cubicBezTo>
                    <a:pt x="0" y="3104"/>
                    <a:pt x="1061" y="2521"/>
                    <a:pt x="2361" y="0"/>
                  </a:cubicBezTo>
                </a:path>
              </a:pathLst>
            </a:custGeom>
            <a:noFill/>
            <a:ln w="59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A291E9BD-7921-4CD0-BAC4-7FAA7057DB0F}"/>
              </a:ext>
            </a:extLst>
          </p:cNvPr>
          <p:cNvSpPr/>
          <p:nvPr/>
        </p:nvSpPr>
        <p:spPr>
          <a:xfrm>
            <a:off x="2892758" y="955800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buClr>
                <a:srgbClr val="030401"/>
              </a:buClr>
              <a:buSzPts val="1500"/>
            </a:pPr>
            <a:r>
              <a:rPr lang="en-US" altLang="en-US" sz="2200" b="1" dirty="0" err="1">
                <a:solidFill>
                  <a:srgbClr val="F8F5E9">
                    <a:lumMod val="50000"/>
                  </a:srgbClr>
                </a:solidFill>
                <a:latin typeface="Patrick Hand SC" charset="0"/>
                <a:cs typeface="Patrick Hand SC" charset="0"/>
                <a:sym typeface="Patrick Hand SC" charset="0"/>
              </a:rPr>
              <a:t>Mục</a:t>
            </a:r>
            <a:r>
              <a:rPr lang="en-US" altLang="en-US" sz="2200" b="1" dirty="0">
                <a:solidFill>
                  <a:srgbClr val="F8F5E9">
                    <a:lumMod val="50000"/>
                  </a:srgbClr>
                </a:solidFill>
                <a:latin typeface="Patrick Hand SC" charset="0"/>
                <a:cs typeface="Patrick Hand SC" charset="0"/>
                <a:sym typeface="Patrick Hand SC" charset="0"/>
              </a:rPr>
              <a:t> </a:t>
            </a:r>
            <a:r>
              <a:rPr lang="en-US" altLang="en-US" sz="2200" b="1" dirty="0" err="1">
                <a:solidFill>
                  <a:srgbClr val="F8F5E9">
                    <a:lumMod val="50000"/>
                  </a:srgbClr>
                </a:solidFill>
                <a:latin typeface="Patrick Hand SC" charset="0"/>
                <a:cs typeface="Patrick Hand SC" charset="0"/>
                <a:sym typeface="Patrick Hand SC" charset="0"/>
              </a:rPr>
              <a:t>đích</a:t>
            </a:r>
            <a:r>
              <a:rPr lang="en-US" altLang="en-US" sz="2200" b="1" dirty="0">
                <a:solidFill>
                  <a:srgbClr val="F8F5E9">
                    <a:lumMod val="50000"/>
                  </a:srgbClr>
                </a:solidFill>
                <a:latin typeface="Patrick Hand SC" charset="0"/>
                <a:cs typeface="Patrick Hand SC" charset="0"/>
                <a:sym typeface="Patrick Hand SC" charset="0"/>
              </a:rPr>
              <a:t> </a:t>
            </a:r>
            <a:r>
              <a:rPr lang="en-US" altLang="en-US" sz="2200" b="1" dirty="0" err="1">
                <a:solidFill>
                  <a:srgbClr val="F8F5E9">
                    <a:lumMod val="50000"/>
                  </a:srgbClr>
                </a:solidFill>
                <a:latin typeface="Patrick Hand SC" charset="0"/>
                <a:cs typeface="Patrick Hand SC" charset="0"/>
                <a:sym typeface="Patrick Hand SC" charset="0"/>
              </a:rPr>
              <a:t>và</a:t>
            </a:r>
            <a:r>
              <a:rPr lang="en-US" altLang="en-US" sz="2200" b="1" dirty="0">
                <a:solidFill>
                  <a:srgbClr val="F8F5E9">
                    <a:lumMod val="50000"/>
                  </a:srgbClr>
                </a:solidFill>
                <a:latin typeface="Patrick Hand SC" charset="0"/>
                <a:cs typeface="Patrick Hand SC" charset="0"/>
                <a:sym typeface="Patrick Hand SC" charset="0"/>
              </a:rPr>
              <a:t> </a:t>
            </a:r>
            <a:br>
              <a:rPr lang="en-US" altLang="en-US" sz="2200" b="1" dirty="0">
                <a:solidFill>
                  <a:srgbClr val="F8F5E9">
                    <a:lumMod val="50000"/>
                  </a:srgbClr>
                </a:solidFill>
                <a:latin typeface="Patrick Hand SC" charset="0"/>
                <a:cs typeface="Patrick Hand SC" charset="0"/>
                <a:sym typeface="Patrick Hand SC" charset="0"/>
              </a:rPr>
            </a:br>
            <a:r>
              <a:rPr lang="en-US" altLang="en-US" sz="2200" b="1" dirty="0" err="1">
                <a:solidFill>
                  <a:srgbClr val="F8F5E9">
                    <a:lumMod val="50000"/>
                  </a:srgbClr>
                </a:solidFill>
                <a:latin typeface="Patrick Hand SC" charset="0"/>
                <a:cs typeface="Patrick Hand SC" charset="0"/>
                <a:sym typeface="Patrick Hand SC" charset="0"/>
              </a:rPr>
              <a:t>yêu</a:t>
            </a:r>
            <a:r>
              <a:rPr lang="en-US" altLang="en-US" sz="2200" b="1" dirty="0">
                <a:solidFill>
                  <a:srgbClr val="F8F5E9">
                    <a:lumMod val="50000"/>
                  </a:srgbClr>
                </a:solidFill>
                <a:latin typeface="Patrick Hand SC" charset="0"/>
                <a:cs typeface="Patrick Hand SC" charset="0"/>
                <a:sym typeface="Patrick Hand SC" charset="0"/>
              </a:rPr>
              <a:t> </a:t>
            </a:r>
            <a:r>
              <a:rPr lang="en-US" altLang="en-US" sz="2200" b="1" dirty="0" err="1">
                <a:solidFill>
                  <a:srgbClr val="F8F5E9">
                    <a:lumMod val="50000"/>
                  </a:srgbClr>
                </a:solidFill>
                <a:latin typeface="Patrick Hand SC" charset="0"/>
                <a:cs typeface="Patrick Hand SC" charset="0"/>
                <a:sym typeface="Patrick Hand SC" charset="0"/>
              </a:rPr>
              <a:t>cầu</a:t>
            </a:r>
            <a:endParaRPr lang="en-US" sz="2200" b="1" dirty="0">
              <a:solidFill>
                <a:srgbClr val="F8F5E9">
                  <a:lumMod val="50000"/>
                </a:srgbClr>
              </a:solidFill>
              <a:latin typeface="Titan One"/>
              <a:sym typeface="Titan One"/>
            </a:endParaRPr>
          </a:p>
        </p:txBody>
      </p:sp>
      <p:sp>
        <p:nvSpPr>
          <p:cNvPr id="114" name="Google Shape;1003;p45">
            <a:extLst>
              <a:ext uri="{FF2B5EF4-FFF2-40B4-BE49-F238E27FC236}">
                <a16:creationId xmlns:a16="http://schemas.microsoft.com/office/drawing/2014/main" id="{CDF0A3AB-A069-4109-A3CC-AE464FD0D92C}"/>
              </a:ext>
            </a:extLst>
          </p:cNvPr>
          <p:cNvSpPr txBox="1">
            <a:spLocks/>
          </p:cNvSpPr>
          <p:nvPr/>
        </p:nvSpPr>
        <p:spPr>
          <a:xfrm>
            <a:off x="2892758" y="2283732"/>
            <a:ext cx="4334700" cy="26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Questrial"/>
              <a:buChar char="●"/>
              <a:defRPr sz="1400" b="0" i="0" u="none" strike="noStrike" cap="none">
                <a:solidFill>
                  <a:srgbClr val="434343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○"/>
              <a:defRPr sz="1400" b="0" i="0" u="none" strike="noStrike" cap="none">
                <a:solidFill>
                  <a:srgbClr val="434343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■"/>
              <a:defRPr sz="1400" b="0" i="0" u="none" strike="noStrike" cap="none">
                <a:solidFill>
                  <a:srgbClr val="434343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●"/>
              <a:defRPr sz="1400" b="0" i="0" u="none" strike="noStrike" cap="none">
                <a:solidFill>
                  <a:srgbClr val="434343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○"/>
              <a:defRPr sz="1400" b="0" i="0" u="none" strike="noStrike" cap="none">
                <a:solidFill>
                  <a:srgbClr val="434343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■"/>
              <a:defRPr sz="1400" b="0" i="0" u="none" strike="noStrike" cap="none">
                <a:solidFill>
                  <a:srgbClr val="434343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●"/>
              <a:defRPr sz="1400" b="0" i="0" u="none" strike="noStrike" cap="none">
                <a:solidFill>
                  <a:srgbClr val="434343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○"/>
              <a:defRPr sz="1400" b="0" i="0" u="none" strike="noStrike" cap="none">
                <a:solidFill>
                  <a:srgbClr val="434343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Questrial"/>
              <a:buChar char="■"/>
              <a:defRPr sz="1400" b="0" i="0" u="none" strike="noStrike" cap="none">
                <a:solidFill>
                  <a:srgbClr val="434343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4572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372D31"/>
              </a:buClr>
              <a:buSzPts val="1800"/>
              <a:buFont typeface="Questrial"/>
              <a:buNone/>
              <a:tabLst/>
              <a:defRPr/>
            </a:pPr>
            <a:r>
              <a:rPr kumimoji="0" lang="vi-VN" altLang="en-US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Poppins"/>
                <a:cs typeface="Poppins"/>
                <a:sym typeface="Poppins"/>
              </a:rPr>
              <a:t>1. Kiến thức:</a:t>
            </a:r>
          </a:p>
          <a:p>
            <a:pPr marL="4572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372D31"/>
              </a:buClr>
              <a:buSzPts val="1800"/>
              <a:buFontTx/>
              <a:buChar char="-"/>
              <a:tabLst/>
              <a:defRPr/>
            </a:pPr>
            <a:r>
              <a:rPr kumimoji="0" lang="vi-VN" altLang="en-US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Poppins"/>
                <a:cs typeface="Poppins"/>
                <a:sym typeface="Poppins"/>
              </a:rPr>
              <a:t>Trẻ biết tô các chữ cái </a:t>
            </a:r>
            <a:r>
              <a:rPr lang="en-US" altLang="en-US" dirty="0">
                <a:solidFill>
                  <a:srgbClr val="9658F3">
                    <a:lumMod val="40000"/>
                    <a:lumOff val="60000"/>
                  </a:srgbClr>
                </a:solidFill>
                <a:latin typeface="Poppins"/>
                <a:cs typeface="Poppins"/>
                <a:sym typeface="Poppins"/>
              </a:rPr>
              <a:t>P</a:t>
            </a:r>
            <a:r>
              <a:rPr kumimoji="0" lang="vi-VN" altLang="en-US" b="0" i="0" u="none" strike="noStrike" kern="0" cap="none" spc="0" normalizeH="0" baseline="0" noProof="0" dirty="0">
                <a:ln>
                  <a:noFill/>
                </a:ln>
                <a:solidFill>
                  <a:srgbClr val="8FDDEF">
                    <a:lumMod val="50000"/>
                  </a:srgbClr>
                </a:solidFill>
                <a:effectLst/>
                <a:uLnTx/>
                <a:uFillTx/>
                <a:latin typeface="Poppins"/>
                <a:cs typeface="Poppins"/>
                <a:sym typeface="Poppins"/>
              </a:rPr>
              <a:t>,</a:t>
            </a:r>
            <a:r>
              <a:rPr lang="en-US" altLang="en-US" dirty="0">
                <a:solidFill>
                  <a:srgbClr val="8FDDEF">
                    <a:lumMod val="50000"/>
                  </a:srgbClr>
                </a:solidFill>
                <a:latin typeface="Poppins"/>
                <a:cs typeface="Poppins"/>
                <a:sym typeface="Poppins"/>
              </a:rPr>
              <a:t>Q</a:t>
            </a:r>
            <a:r>
              <a:rPr kumimoji="0" lang="vi-VN" altLang="en-US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Poppins"/>
                <a:cs typeface="Poppins"/>
                <a:sym typeface="Poppins"/>
              </a:rPr>
              <a:t> từ nét chấm mờ không chờm ra ngoài.</a:t>
            </a:r>
          </a:p>
          <a:p>
            <a:pPr marL="4572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372D31"/>
              </a:buClr>
              <a:buSzPts val="1800"/>
              <a:buFontTx/>
              <a:buChar char="-"/>
              <a:tabLst/>
              <a:defRPr/>
            </a:pPr>
            <a:r>
              <a:rPr kumimoji="0" lang="vi-VN" altLang="en-US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Poppins"/>
                <a:cs typeface="Poppins"/>
                <a:sym typeface="Poppins"/>
              </a:rPr>
              <a:t>Củng cố nhận biết phát âm đúng chữ cái </a:t>
            </a:r>
            <a:r>
              <a:rPr lang="en-US" altLang="en-US" dirty="0">
                <a:solidFill>
                  <a:srgbClr val="9658F3">
                    <a:lumMod val="40000"/>
                    <a:lumOff val="60000"/>
                  </a:srgbClr>
                </a:solidFill>
                <a:latin typeface="Poppins"/>
                <a:cs typeface="Poppins"/>
                <a:sym typeface="Poppins"/>
              </a:rPr>
              <a:t>P</a:t>
            </a:r>
            <a:r>
              <a:rPr kumimoji="0" lang="vi-VN" altLang="en-US" b="0" i="0" u="none" strike="noStrike" kern="0" cap="none" spc="0" normalizeH="0" baseline="0" noProof="0" dirty="0">
                <a:ln>
                  <a:noFill/>
                </a:ln>
                <a:solidFill>
                  <a:srgbClr val="8FDDEF">
                    <a:lumMod val="50000"/>
                  </a:srgbClr>
                </a:solidFill>
                <a:effectLst/>
                <a:uLnTx/>
                <a:uFillTx/>
                <a:latin typeface="Poppins"/>
                <a:cs typeface="Poppins"/>
                <a:sym typeface="Poppins"/>
              </a:rPr>
              <a:t>,</a:t>
            </a:r>
            <a:r>
              <a:rPr lang="en-US" altLang="en-US" dirty="0">
                <a:solidFill>
                  <a:srgbClr val="8FDDEF">
                    <a:lumMod val="50000"/>
                  </a:srgbClr>
                </a:solidFill>
                <a:latin typeface="Poppins"/>
                <a:cs typeface="Poppins"/>
                <a:sym typeface="Poppins"/>
              </a:rPr>
              <a:t>Q</a:t>
            </a:r>
            <a:r>
              <a:rPr kumimoji="0" lang="vi-VN" altLang="en-US" b="0" i="0" u="none" strike="noStrike" kern="0" cap="none" spc="0" normalizeH="0" baseline="0" noProof="0" dirty="0">
                <a:ln>
                  <a:noFill/>
                </a:ln>
                <a:solidFill>
                  <a:srgbClr val="8FDDEF">
                    <a:lumMod val="50000"/>
                  </a:srgbClr>
                </a:solidFill>
                <a:effectLst/>
                <a:uLnTx/>
                <a:uFillTx/>
                <a:latin typeface="Poppins"/>
                <a:cs typeface="Poppins"/>
                <a:sym typeface="Poppins"/>
              </a:rPr>
              <a:t>.</a:t>
            </a:r>
            <a:r>
              <a:rPr kumimoji="0" lang="vi-VN" altLang="en-US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Poppins"/>
                <a:cs typeface="Poppins"/>
                <a:sym typeface="Poppins"/>
              </a:rPr>
              <a:t> </a:t>
            </a:r>
          </a:p>
          <a:p>
            <a:pPr marL="4572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372D31"/>
              </a:buClr>
              <a:buSzPts val="1800"/>
              <a:buFont typeface="Questrial"/>
              <a:buNone/>
              <a:tabLst/>
              <a:defRPr/>
            </a:pPr>
            <a:r>
              <a:rPr kumimoji="0" lang="vi-VN" altLang="en-US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Poppins"/>
                <a:cs typeface="Poppins"/>
                <a:sym typeface="Poppins"/>
              </a:rPr>
              <a:t>2. Kỹ năng</a:t>
            </a:r>
            <a:r>
              <a:rPr kumimoji="0" lang="vi-VN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cs typeface="Poppins"/>
                <a:sym typeface="Poppins"/>
              </a:rPr>
              <a:t>: </a:t>
            </a:r>
          </a:p>
          <a:p>
            <a:pPr marL="4572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372D31"/>
              </a:buClr>
              <a:buSzPts val="1800"/>
              <a:buFontTx/>
              <a:buChar char="-"/>
              <a:tabLst/>
              <a:defRPr/>
            </a:pPr>
            <a:r>
              <a:rPr kumimoji="0" lang="vi-VN" altLang="en-US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Poppins"/>
                <a:cs typeface="Poppins"/>
                <a:sym typeface="Poppins"/>
              </a:rPr>
              <a:t>Trẻ biết ngồi đúng t</a:t>
            </a:r>
            <a:r>
              <a:rPr kumimoji="0" lang="vi-VN" altLang="en-US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cs typeface="Poppins"/>
                <a:sym typeface="Poppins"/>
              </a:rPr>
              <a:t>ư</a:t>
            </a:r>
            <a:r>
              <a:rPr kumimoji="0" lang="vi-VN" altLang="en-US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Poppins"/>
                <a:cs typeface="Poppins"/>
                <a:sym typeface="Poppins"/>
              </a:rPr>
              <a:t> thế, biết cầm bút bằng tay phải.</a:t>
            </a:r>
          </a:p>
          <a:p>
            <a:pPr marL="4572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372D31"/>
              </a:buClr>
              <a:buSzPts val="1800"/>
              <a:buFontTx/>
              <a:buChar char="-"/>
              <a:tabLst/>
              <a:defRPr/>
            </a:pPr>
            <a:r>
              <a:rPr kumimoji="0" lang="vi-VN" altLang="en-US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Poppins"/>
                <a:cs typeface="Poppins"/>
                <a:sym typeface="Poppins"/>
              </a:rPr>
              <a:t>Rèn kĩ năng tô quan sát cho trẻ, phát huy khả năng ghi nhớ phản xạ nhanh ở trẻ.</a:t>
            </a:r>
          </a:p>
          <a:p>
            <a:pPr marL="4572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372D31"/>
              </a:buClr>
              <a:buSzPts val="1800"/>
              <a:buFont typeface="Questrial"/>
              <a:buNone/>
              <a:tabLst/>
              <a:defRPr/>
            </a:pPr>
            <a:r>
              <a:rPr kumimoji="0" lang="vi-VN" altLang="en-US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Poppins"/>
                <a:cs typeface="Poppins"/>
                <a:sym typeface="Poppins"/>
              </a:rPr>
              <a:t>3. Thái độ:</a:t>
            </a:r>
            <a:endParaRPr kumimoji="0" lang="vi-VN" altLang="en-US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Poppins"/>
              <a:cs typeface="Poppins"/>
              <a:sym typeface="Poppins"/>
            </a:endParaRPr>
          </a:p>
          <a:p>
            <a:pPr marL="4572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372D31"/>
              </a:buClr>
              <a:buSzPts val="1800"/>
              <a:buFontTx/>
              <a:buChar char="-"/>
              <a:tabLst/>
              <a:defRPr/>
            </a:pPr>
            <a:r>
              <a:rPr kumimoji="0" lang="vi-VN" altLang="en-US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Poppins"/>
                <a:cs typeface="Poppins"/>
                <a:sym typeface="Poppins"/>
              </a:rPr>
              <a:t>Trẻ hứng thú học, trẻ biết ngồi ngay ngắn, giữ gìn vở sạch sẽ gọn gang.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Questrial"/>
              <a:buNone/>
              <a:tabLst/>
              <a:defRPr/>
            </a:pP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3" name="Google Shape;2313;p42"/>
          <p:cNvSpPr/>
          <p:nvPr/>
        </p:nvSpPr>
        <p:spPr>
          <a:xfrm flipH="1">
            <a:off x="2989653" y="586490"/>
            <a:ext cx="1313100" cy="1313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5" name="Google Shape;2315;p42"/>
          <p:cNvSpPr txBox="1">
            <a:spLocks noGrp="1"/>
          </p:cNvSpPr>
          <p:nvPr>
            <p:ph type="title" idx="2"/>
          </p:nvPr>
        </p:nvSpPr>
        <p:spPr>
          <a:xfrm>
            <a:off x="2960978" y="749359"/>
            <a:ext cx="1313100" cy="9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grpSp>
        <p:nvGrpSpPr>
          <p:cNvPr id="2317" name="Google Shape;2317;p42"/>
          <p:cNvGrpSpPr/>
          <p:nvPr/>
        </p:nvGrpSpPr>
        <p:grpSpPr>
          <a:xfrm>
            <a:off x="183155" y="2571836"/>
            <a:ext cx="2062523" cy="2408553"/>
            <a:chOff x="-146318" y="2292474"/>
            <a:chExt cx="2337931" cy="2730167"/>
          </a:xfrm>
        </p:grpSpPr>
        <p:sp>
          <p:nvSpPr>
            <p:cNvPr id="2318" name="Google Shape;2318;p42"/>
            <p:cNvSpPr/>
            <p:nvPr/>
          </p:nvSpPr>
          <p:spPr>
            <a:xfrm rot="-394620">
              <a:off x="1851358" y="2969170"/>
              <a:ext cx="214750" cy="310983"/>
            </a:xfrm>
            <a:custGeom>
              <a:avLst/>
              <a:gdLst/>
              <a:ahLst/>
              <a:cxnLst/>
              <a:rect l="l" t="t" r="r" b="b"/>
              <a:pathLst>
                <a:path w="4298" h="6224" extrusionOk="0">
                  <a:moveTo>
                    <a:pt x="3805" y="1"/>
                  </a:moveTo>
                  <a:cubicBezTo>
                    <a:pt x="3350" y="1"/>
                    <a:pt x="2796" y="1100"/>
                    <a:pt x="2595" y="1576"/>
                  </a:cubicBezTo>
                  <a:lnTo>
                    <a:pt x="1789" y="2289"/>
                  </a:lnTo>
                  <a:cubicBezTo>
                    <a:pt x="1789" y="2289"/>
                    <a:pt x="1507" y="3863"/>
                    <a:pt x="892" y="4392"/>
                  </a:cubicBezTo>
                  <a:cubicBezTo>
                    <a:pt x="646" y="4594"/>
                    <a:pt x="326" y="4785"/>
                    <a:pt x="1" y="4939"/>
                  </a:cubicBezTo>
                  <a:cubicBezTo>
                    <a:pt x="210" y="5375"/>
                    <a:pt x="437" y="5799"/>
                    <a:pt x="665" y="6223"/>
                  </a:cubicBezTo>
                  <a:cubicBezTo>
                    <a:pt x="1101" y="6168"/>
                    <a:pt x="1513" y="6070"/>
                    <a:pt x="1746" y="5898"/>
                  </a:cubicBezTo>
                  <a:cubicBezTo>
                    <a:pt x="2404" y="5430"/>
                    <a:pt x="3381" y="2652"/>
                    <a:pt x="3381" y="2652"/>
                  </a:cubicBezTo>
                  <a:lnTo>
                    <a:pt x="3609" y="1871"/>
                  </a:lnTo>
                  <a:cubicBezTo>
                    <a:pt x="3609" y="1871"/>
                    <a:pt x="4297" y="230"/>
                    <a:pt x="3935" y="34"/>
                  </a:cubicBezTo>
                  <a:cubicBezTo>
                    <a:pt x="3893" y="11"/>
                    <a:pt x="3850" y="1"/>
                    <a:pt x="3805" y="1"/>
                  </a:cubicBezTo>
                  <a:close/>
                </a:path>
              </a:pathLst>
            </a:custGeom>
            <a:solidFill>
              <a:srgbClr val="9F58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42"/>
            <p:cNvSpPr/>
            <p:nvPr/>
          </p:nvSpPr>
          <p:spPr>
            <a:xfrm rot="-394620">
              <a:off x="1848301" y="3049386"/>
              <a:ext cx="150745" cy="197162"/>
            </a:xfrm>
            <a:custGeom>
              <a:avLst/>
              <a:gdLst/>
              <a:ahLst/>
              <a:cxnLst/>
              <a:rect l="l" t="t" r="r" b="b"/>
              <a:pathLst>
                <a:path w="3017" h="3946" extrusionOk="0">
                  <a:moveTo>
                    <a:pt x="2422" y="1"/>
                  </a:moveTo>
                  <a:cubicBezTo>
                    <a:pt x="2363" y="1"/>
                    <a:pt x="2300" y="6"/>
                    <a:pt x="2231" y="18"/>
                  </a:cubicBezTo>
                  <a:cubicBezTo>
                    <a:pt x="1641" y="122"/>
                    <a:pt x="289" y="2734"/>
                    <a:pt x="111" y="3417"/>
                  </a:cubicBezTo>
                  <a:cubicBezTo>
                    <a:pt x="0" y="3826"/>
                    <a:pt x="62" y="3828"/>
                    <a:pt x="163" y="3828"/>
                  </a:cubicBezTo>
                  <a:cubicBezTo>
                    <a:pt x="164" y="3828"/>
                    <a:pt x="165" y="3828"/>
                    <a:pt x="166" y="3828"/>
                  </a:cubicBezTo>
                  <a:cubicBezTo>
                    <a:pt x="232" y="3828"/>
                    <a:pt x="315" y="3829"/>
                    <a:pt x="375" y="3945"/>
                  </a:cubicBezTo>
                  <a:cubicBezTo>
                    <a:pt x="1813" y="3417"/>
                    <a:pt x="2293" y="2458"/>
                    <a:pt x="2293" y="2458"/>
                  </a:cubicBezTo>
                  <a:cubicBezTo>
                    <a:pt x="2760" y="1868"/>
                    <a:pt x="1930" y="1351"/>
                    <a:pt x="1930" y="1351"/>
                  </a:cubicBezTo>
                  <a:cubicBezTo>
                    <a:pt x="1930" y="1351"/>
                    <a:pt x="2692" y="1001"/>
                    <a:pt x="2864" y="632"/>
                  </a:cubicBezTo>
                  <a:cubicBezTo>
                    <a:pt x="3017" y="312"/>
                    <a:pt x="2866" y="1"/>
                    <a:pt x="2422" y="1"/>
                  </a:cubicBezTo>
                  <a:close/>
                </a:path>
              </a:pathLst>
            </a:custGeom>
            <a:solidFill>
              <a:srgbClr val="9F58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42"/>
            <p:cNvSpPr/>
            <p:nvPr/>
          </p:nvSpPr>
          <p:spPr>
            <a:xfrm rot="-394620">
              <a:off x="1907391" y="3043224"/>
              <a:ext cx="86639" cy="128410"/>
            </a:xfrm>
            <a:custGeom>
              <a:avLst/>
              <a:gdLst/>
              <a:ahLst/>
              <a:cxnLst/>
              <a:rect l="l" t="t" r="r" b="b"/>
              <a:pathLst>
                <a:path w="1734" h="2570" extrusionOk="0">
                  <a:moveTo>
                    <a:pt x="1153" y="1"/>
                  </a:moveTo>
                  <a:cubicBezTo>
                    <a:pt x="1089" y="1"/>
                    <a:pt x="1020" y="7"/>
                    <a:pt x="947" y="18"/>
                  </a:cubicBezTo>
                  <a:cubicBezTo>
                    <a:pt x="548" y="92"/>
                    <a:pt x="216" y="559"/>
                    <a:pt x="13" y="940"/>
                  </a:cubicBezTo>
                  <a:cubicBezTo>
                    <a:pt x="0" y="965"/>
                    <a:pt x="7" y="1002"/>
                    <a:pt x="37" y="1014"/>
                  </a:cubicBezTo>
                  <a:cubicBezTo>
                    <a:pt x="46" y="1020"/>
                    <a:pt x="55" y="1023"/>
                    <a:pt x="65" y="1023"/>
                  </a:cubicBezTo>
                  <a:cubicBezTo>
                    <a:pt x="84" y="1023"/>
                    <a:pt x="103" y="1012"/>
                    <a:pt x="111" y="996"/>
                  </a:cubicBezTo>
                  <a:cubicBezTo>
                    <a:pt x="388" y="485"/>
                    <a:pt x="689" y="184"/>
                    <a:pt x="972" y="135"/>
                  </a:cubicBezTo>
                  <a:cubicBezTo>
                    <a:pt x="1040" y="122"/>
                    <a:pt x="1104" y="116"/>
                    <a:pt x="1162" y="116"/>
                  </a:cubicBezTo>
                  <a:cubicBezTo>
                    <a:pt x="1331" y="116"/>
                    <a:pt x="1458" y="167"/>
                    <a:pt x="1531" y="258"/>
                  </a:cubicBezTo>
                  <a:cubicBezTo>
                    <a:pt x="1611" y="362"/>
                    <a:pt x="1611" y="510"/>
                    <a:pt x="1537" y="664"/>
                  </a:cubicBezTo>
                  <a:cubicBezTo>
                    <a:pt x="1377" y="1008"/>
                    <a:pt x="640" y="1352"/>
                    <a:pt x="634" y="1358"/>
                  </a:cubicBezTo>
                  <a:cubicBezTo>
                    <a:pt x="615" y="1364"/>
                    <a:pt x="603" y="1383"/>
                    <a:pt x="603" y="1401"/>
                  </a:cubicBezTo>
                  <a:cubicBezTo>
                    <a:pt x="603" y="1426"/>
                    <a:pt x="609" y="1444"/>
                    <a:pt x="627" y="1457"/>
                  </a:cubicBezTo>
                  <a:cubicBezTo>
                    <a:pt x="634" y="1457"/>
                    <a:pt x="1039" y="1715"/>
                    <a:pt x="1095" y="2059"/>
                  </a:cubicBezTo>
                  <a:cubicBezTo>
                    <a:pt x="1119" y="2200"/>
                    <a:pt x="1082" y="2342"/>
                    <a:pt x="972" y="2477"/>
                  </a:cubicBezTo>
                  <a:cubicBezTo>
                    <a:pt x="953" y="2501"/>
                    <a:pt x="959" y="2538"/>
                    <a:pt x="984" y="2557"/>
                  </a:cubicBezTo>
                  <a:cubicBezTo>
                    <a:pt x="996" y="2563"/>
                    <a:pt x="1009" y="2569"/>
                    <a:pt x="1021" y="2569"/>
                  </a:cubicBezTo>
                  <a:cubicBezTo>
                    <a:pt x="1033" y="2569"/>
                    <a:pt x="1052" y="2563"/>
                    <a:pt x="1064" y="2544"/>
                  </a:cubicBezTo>
                  <a:cubicBezTo>
                    <a:pt x="1193" y="2385"/>
                    <a:pt x="1242" y="2213"/>
                    <a:pt x="1211" y="2040"/>
                  </a:cubicBezTo>
                  <a:cubicBezTo>
                    <a:pt x="1162" y="1745"/>
                    <a:pt x="904" y="1518"/>
                    <a:pt x="769" y="1413"/>
                  </a:cubicBezTo>
                  <a:cubicBezTo>
                    <a:pt x="978" y="1309"/>
                    <a:pt x="1494" y="1020"/>
                    <a:pt x="1642" y="713"/>
                  </a:cubicBezTo>
                  <a:cubicBezTo>
                    <a:pt x="1734" y="516"/>
                    <a:pt x="1728" y="326"/>
                    <a:pt x="1623" y="190"/>
                  </a:cubicBezTo>
                  <a:cubicBezTo>
                    <a:pt x="1524" y="63"/>
                    <a:pt x="1364" y="1"/>
                    <a:pt x="11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42"/>
            <p:cNvSpPr/>
            <p:nvPr/>
          </p:nvSpPr>
          <p:spPr>
            <a:xfrm rot="-394620">
              <a:off x="1939735" y="2762402"/>
              <a:ext cx="160338" cy="420656"/>
            </a:xfrm>
            <a:custGeom>
              <a:avLst/>
              <a:gdLst/>
              <a:ahLst/>
              <a:cxnLst/>
              <a:rect l="l" t="t" r="r" b="b"/>
              <a:pathLst>
                <a:path w="3209" h="8419" extrusionOk="0">
                  <a:moveTo>
                    <a:pt x="3039" y="0"/>
                  </a:moveTo>
                  <a:cubicBezTo>
                    <a:pt x="2977" y="0"/>
                    <a:pt x="2919" y="40"/>
                    <a:pt x="2895" y="102"/>
                  </a:cubicBezTo>
                  <a:lnTo>
                    <a:pt x="31" y="8216"/>
                  </a:lnTo>
                  <a:cubicBezTo>
                    <a:pt x="0" y="8290"/>
                    <a:pt x="43" y="8382"/>
                    <a:pt x="123" y="8406"/>
                  </a:cubicBezTo>
                  <a:cubicBezTo>
                    <a:pt x="135" y="8413"/>
                    <a:pt x="154" y="8413"/>
                    <a:pt x="172" y="8413"/>
                  </a:cubicBezTo>
                  <a:lnTo>
                    <a:pt x="172" y="8419"/>
                  </a:lnTo>
                  <a:cubicBezTo>
                    <a:pt x="234" y="8419"/>
                    <a:pt x="289" y="8376"/>
                    <a:pt x="314" y="8314"/>
                  </a:cubicBezTo>
                  <a:lnTo>
                    <a:pt x="3184" y="201"/>
                  </a:lnTo>
                  <a:cubicBezTo>
                    <a:pt x="3209" y="121"/>
                    <a:pt x="3172" y="35"/>
                    <a:pt x="3092" y="10"/>
                  </a:cubicBezTo>
                  <a:cubicBezTo>
                    <a:pt x="3074" y="3"/>
                    <a:pt x="3056" y="0"/>
                    <a:pt x="30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42"/>
            <p:cNvSpPr/>
            <p:nvPr/>
          </p:nvSpPr>
          <p:spPr>
            <a:xfrm rot="-394620">
              <a:off x="1940294" y="2633529"/>
              <a:ext cx="237784" cy="250025"/>
            </a:xfrm>
            <a:custGeom>
              <a:avLst/>
              <a:gdLst/>
              <a:ahLst/>
              <a:cxnLst/>
              <a:rect l="l" t="t" r="r" b="b"/>
              <a:pathLst>
                <a:path w="4759" h="5004" extrusionOk="0">
                  <a:moveTo>
                    <a:pt x="1144" y="0"/>
                  </a:moveTo>
                  <a:lnTo>
                    <a:pt x="1710" y="2078"/>
                  </a:lnTo>
                  <a:lnTo>
                    <a:pt x="1" y="2360"/>
                  </a:lnTo>
                  <a:lnTo>
                    <a:pt x="1716" y="2809"/>
                  </a:lnTo>
                  <a:lnTo>
                    <a:pt x="566" y="4881"/>
                  </a:lnTo>
                  <a:lnTo>
                    <a:pt x="2324" y="3295"/>
                  </a:lnTo>
                  <a:lnTo>
                    <a:pt x="2902" y="5003"/>
                  </a:lnTo>
                  <a:lnTo>
                    <a:pt x="2994" y="3252"/>
                  </a:lnTo>
                  <a:lnTo>
                    <a:pt x="4759" y="3922"/>
                  </a:lnTo>
                  <a:lnTo>
                    <a:pt x="3314" y="2551"/>
                  </a:lnTo>
                  <a:lnTo>
                    <a:pt x="4562" y="1592"/>
                  </a:lnTo>
                  <a:lnTo>
                    <a:pt x="3013" y="1949"/>
                  </a:lnTo>
                  <a:lnTo>
                    <a:pt x="3437" y="166"/>
                  </a:lnTo>
                  <a:lnTo>
                    <a:pt x="2423" y="1752"/>
                  </a:lnTo>
                  <a:lnTo>
                    <a:pt x="11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42"/>
            <p:cNvSpPr/>
            <p:nvPr/>
          </p:nvSpPr>
          <p:spPr>
            <a:xfrm rot="-394620">
              <a:off x="1867047" y="3056118"/>
              <a:ext cx="203358" cy="259819"/>
            </a:xfrm>
            <a:custGeom>
              <a:avLst/>
              <a:gdLst/>
              <a:ahLst/>
              <a:cxnLst/>
              <a:rect l="l" t="t" r="r" b="b"/>
              <a:pathLst>
                <a:path w="4070" h="5200" extrusionOk="0">
                  <a:moveTo>
                    <a:pt x="3052" y="0"/>
                  </a:moveTo>
                  <a:cubicBezTo>
                    <a:pt x="2821" y="0"/>
                    <a:pt x="2702" y="169"/>
                    <a:pt x="2650" y="338"/>
                  </a:cubicBezTo>
                  <a:cubicBezTo>
                    <a:pt x="2582" y="553"/>
                    <a:pt x="2693" y="737"/>
                    <a:pt x="2767" y="768"/>
                  </a:cubicBezTo>
                  <a:cubicBezTo>
                    <a:pt x="2662" y="836"/>
                    <a:pt x="2576" y="909"/>
                    <a:pt x="2527" y="977"/>
                  </a:cubicBezTo>
                  <a:cubicBezTo>
                    <a:pt x="2398" y="1168"/>
                    <a:pt x="2226" y="1542"/>
                    <a:pt x="2712" y="1788"/>
                  </a:cubicBezTo>
                  <a:cubicBezTo>
                    <a:pt x="2595" y="2096"/>
                    <a:pt x="1974" y="3061"/>
                    <a:pt x="1015" y="3442"/>
                  </a:cubicBezTo>
                  <a:cubicBezTo>
                    <a:pt x="834" y="3510"/>
                    <a:pt x="564" y="3540"/>
                    <a:pt x="251" y="3540"/>
                  </a:cubicBezTo>
                  <a:cubicBezTo>
                    <a:pt x="170" y="3540"/>
                    <a:pt x="87" y="3538"/>
                    <a:pt x="1" y="3534"/>
                  </a:cubicBezTo>
                  <a:lnTo>
                    <a:pt x="1" y="3534"/>
                  </a:lnTo>
                  <a:cubicBezTo>
                    <a:pt x="284" y="4093"/>
                    <a:pt x="591" y="4647"/>
                    <a:pt x="898" y="5200"/>
                  </a:cubicBezTo>
                  <a:cubicBezTo>
                    <a:pt x="1206" y="5126"/>
                    <a:pt x="1482" y="5009"/>
                    <a:pt x="1716" y="4868"/>
                  </a:cubicBezTo>
                  <a:cubicBezTo>
                    <a:pt x="2791" y="4216"/>
                    <a:pt x="3492" y="3423"/>
                    <a:pt x="3855" y="2372"/>
                  </a:cubicBezTo>
                  <a:cubicBezTo>
                    <a:pt x="4070" y="1739"/>
                    <a:pt x="3947" y="1432"/>
                    <a:pt x="3750" y="1309"/>
                  </a:cubicBezTo>
                  <a:lnTo>
                    <a:pt x="3763" y="1297"/>
                  </a:lnTo>
                  <a:cubicBezTo>
                    <a:pt x="3763" y="1297"/>
                    <a:pt x="3836" y="940"/>
                    <a:pt x="3621" y="743"/>
                  </a:cubicBezTo>
                  <a:cubicBezTo>
                    <a:pt x="3621" y="743"/>
                    <a:pt x="3701" y="215"/>
                    <a:pt x="3302" y="55"/>
                  </a:cubicBezTo>
                  <a:cubicBezTo>
                    <a:pt x="3207" y="17"/>
                    <a:pt x="3124" y="0"/>
                    <a:pt x="3052" y="0"/>
                  </a:cubicBezTo>
                  <a:close/>
                </a:path>
              </a:pathLst>
            </a:custGeom>
            <a:solidFill>
              <a:srgbClr val="9F58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42"/>
            <p:cNvSpPr/>
            <p:nvPr/>
          </p:nvSpPr>
          <p:spPr>
            <a:xfrm rot="-394620">
              <a:off x="1951998" y="3109802"/>
              <a:ext cx="123214" cy="187619"/>
            </a:xfrm>
            <a:custGeom>
              <a:avLst/>
              <a:gdLst/>
              <a:ahLst/>
              <a:cxnLst/>
              <a:rect l="l" t="t" r="r" b="b"/>
              <a:pathLst>
                <a:path w="2466" h="3755" extrusionOk="0">
                  <a:moveTo>
                    <a:pt x="1820" y="0"/>
                  </a:moveTo>
                  <a:cubicBezTo>
                    <a:pt x="1767" y="0"/>
                    <a:pt x="1716" y="7"/>
                    <a:pt x="1672" y="17"/>
                  </a:cubicBezTo>
                  <a:cubicBezTo>
                    <a:pt x="1445" y="72"/>
                    <a:pt x="1187" y="331"/>
                    <a:pt x="1113" y="558"/>
                  </a:cubicBezTo>
                  <a:cubicBezTo>
                    <a:pt x="1076" y="693"/>
                    <a:pt x="1094" y="810"/>
                    <a:pt x="1174" y="902"/>
                  </a:cubicBezTo>
                  <a:cubicBezTo>
                    <a:pt x="1268" y="1004"/>
                    <a:pt x="1382" y="1040"/>
                    <a:pt x="1491" y="1040"/>
                  </a:cubicBezTo>
                  <a:cubicBezTo>
                    <a:pt x="1625" y="1040"/>
                    <a:pt x="1751" y="987"/>
                    <a:pt x="1826" y="939"/>
                  </a:cubicBezTo>
                  <a:cubicBezTo>
                    <a:pt x="1857" y="921"/>
                    <a:pt x="1863" y="884"/>
                    <a:pt x="1844" y="859"/>
                  </a:cubicBezTo>
                  <a:cubicBezTo>
                    <a:pt x="1833" y="840"/>
                    <a:pt x="1814" y="830"/>
                    <a:pt x="1796" y="830"/>
                  </a:cubicBezTo>
                  <a:cubicBezTo>
                    <a:pt x="1785" y="830"/>
                    <a:pt x="1774" y="834"/>
                    <a:pt x="1764" y="841"/>
                  </a:cubicBezTo>
                  <a:cubicBezTo>
                    <a:pt x="1757" y="845"/>
                    <a:pt x="1630" y="924"/>
                    <a:pt x="1490" y="924"/>
                  </a:cubicBezTo>
                  <a:cubicBezTo>
                    <a:pt x="1411" y="924"/>
                    <a:pt x="1329" y="900"/>
                    <a:pt x="1260" y="822"/>
                  </a:cubicBezTo>
                  <a:cubicBezTo>
                    <a:pt x="1205" y="767"/>
                    <a:pt x="1193" y="687"/>
                    <a:pt x="1224" y="595"/>
                  </a:cubicBezTo>
                  <a:cubicBezTo>
                    <a:pt x="1285" y="380"/>
                    <a:pt x="1531" y="171"/>
                    <a:pt x="1703" y="128"/>
                  </a:cubicBezTo>
                  <a:cubicBezTo>
                    <a:pt x="1739" y="118"/>
                    <a:pt x="1779" y="112"/>
                    <a:pt x="1821" y="112"/>
                  </a:cubicBezTo>
                  <a:cubicBezTo>
                    <a:pt x="1932" y="112"/>
                    <a:pt x="2055" y="150"/>
                    <a:pt x="2139" y="238"/>
                  </a:cubicBezTo>
                  <a:cubicBezTo>
                    <a:pt x="2244" y="361"/>
                    <a:pt x="2336" y="619"/>
                    <a:pt x="2146" y="1179"/>
                  </a:cubicBezTo>
                  <a:cubicBezTo>
                    <a:pt x="1789" y="2199"/>
                    <a:pt x="1119" y="2986"/>
                    <a:pt x="31" y="3644"/>
                  </a:cubicBezTo>
                  <a:cubicBezTo>
                    <a:pt x="6" y="3662"/>
                    <a:pt x="0" y="3699"/>
                    <a:pt x="13" y="3724"/>
                  </a:cubicBezTo>
                  <a:cubicBezTo>
                    <a:pt x="25" y="3742"/>
                    <a:pt x="43" y="3748"/>
                    <a:pt x="62" y="3748"/>
                  </a:cubicBezTo>
                  <a:lnTo>
                    <a:pt x="62" y="3754"/>
                  </a:lnTo>
                  <a:cubicBezTo>
                    <a:pt x="74" y="3754"/>
                    <a:pt x="86" y="3748"/>
                    <a:pt x="93" y="3742"/>
                  </a:cubicBezTo>
                  <a:cubicBezTo>
                    <a:pt x="1205" y="3066"/>
                    <a:pt x="1894" y="2267"/>
                    <a:pt x="2256" y="1216"/>
                  </a:cubicBezTo>
                  <a:cubicBezTo>
                    <a:pt x="2465" y="607"/>
                    <a:pt x="2355" y="306"/>
                    <a:pt x="2219" y="165"/>
                  </a:cubicBezTo>
                  <a:cubicBezTo>
                    <a:pt x="2109" y="41"/>
                    <a:pt x="1955" y="0"/>
                    <a:pt x="18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42"/>
            <p:cNvSpPr/>
            <p:nvPr/>
          </p:nvSpPr>
          <p:spPr>
            <a:xfrm rot="-394620">
              <a:off x="1973422" y="3078736"/>
              <a:ext cx="78345" cy="66454"/>
            </a:xfrm>
            <a:custGeom>
              <a:avLst/>
              <a:gdLst/>
              <a:ahLst/>
              <a:cxnLst/>
              <a:rect l="l" t="t" r="r" b="b"/>
              <a:pathLst>
                <a:path w="1568" h="1330" extrusionOk="0">
                  <a:moveTo>
                    <a:pt x="970" y="0"/>
                  </a:moveTo>
                  <a:cubicBezTo>
                    <a:pt x="635" y="0"/>
                    <a:pt x="303" y="223"/>
                    <a:pt x="191" y="383"/>
                  </a:cubicBezTo>
                  <a:cubicBezTo>
                    <a:pt x="99" y="518"/>
                    <a:pt x="1" y="721"/>
                    <a:pt x="62" y="930"/>
                  </a:cubicBezTo>
                  <a:cubicBezTo>
                    <a:pt x="111" y="1096"/>
                    <a:pt x="253" y="1225"/>
                    <a:pt x="492" y="1324"/>
                  </a:cubicBezTo>
                  <a:cubicBezTo>
                    <a:pt x="498" y="1324"/>
                    <a:pt x="504" y="1329"/>
                    <a:pt x="514" y="1330"/>
                  </a:cubicBezTo>
                  <a:lnTo>
                    <a:pt x="514" y="1330"/>
                  </a:lnTo>
                  <a:cubicBezTo>
                    <a:pt x="538" y="1328"/>
                    <a:pt x="560" y="1311"/>
                    <a:pt x="566" y="1293"/>
                  </a:cubicBezTo>
                  <a:cubicBezTo>
                    <a:pt x="578" y="1262"/>
                    <a:pt x="566" y="1231"/>
                    <a:pt x="535" y="1219"/>
                  </a:cubicBezTo>
                  <a:cubicBezTo>
                    <a:pt x="332" y="1133"/>
                    <a:pt x="210" y="1023"/>
                    <a:pt x="173" y="893"/>
                  </a:cubicBezTo>
                  <a:cubicBezTo>
                    <a:pt x="124" y="734"/>
                    <a:pt x="210" y="561"/>
                    <a:pt x="283" y="445"/>
                  </a:cubicBezTo>
                  <a:cubicBezTo>
                    <a:pt x="386" y="299"/>
                    <a:pt x="681" y="114"/>
                    <a:pt x="967" y="114"/>
                  </a:cubicBezTo>
                  <a:cubicBezTo>
                    <a:pt x="1042" y="114"/>
                    <a:pt x="1117" y="126"/>
                    <a:pt x="1187" y="156"/>
                  </a:cubicBezTo>
                  <a:cubicBezTo>
                    <a:pt x="1500" y="291"/>
                    <a:pt x="1420" y="709"/>
                    <a:pt x="1414" y="727"/>
                  </a:cubicBezTo>
                  <a:cubicBezTo>
                    <a:pt x="1408" y="758"/>
                    <a:pt x="1433" y="783"/>
                    <a:pt x="1463" y="789"/>
                  </a:cubicBezTo>
                  <a:cubicBezTo>
                    <a:pt x="1467" y="790"/>
                    <a:pt x="1471" y="790"/>
                    <a:pt x="1475" y="790"/>
                  </a:cubicBezTo>
                  <a:cubicBezTo>
                    <a:pt x="1502" y="790"/>
                    <a:pt x="1526" y="773"/>
                    <a:pt x="1531" y="746"/>
                  </a:cubicBezTo>
                  <a:cubicBezTo>
                    <a:pt x="1568" y="568"/>
                    <a:pt x="1550" y="187"/>
                    <a:pt x="1230" y="51"/>
                  </a:cubicBezTo>
                  <a:cubicBezTo>
                    <a:pt x="1146" y="16"/>
                    <a:pt x="1057" y="0"/>
                    <a:pt x="970" y="0"/>
                  </a:cubicBezTo>
                  <a:close/>
                  <a:moveTo>
                    <a:pt x="514" y="1330"/>
                  </a:moveTo>
                  <a:lnTo>
                    <a:pt x="514" y="1330"/>
                  </a:lnTo>
                  <a:cubicBezTo>
                    <a:pt x="513" y="1330"/>
                    <a:pt x="512" y="1330"/>
                    <a:pt x="511" y="1330"/>
                  </a:cubicBezTo>
                  <a:lnTo>
                    <a:pt x="517" y="1330"/>
                  </a:lnTo>
                  <a:cubicBezTo>
                    <a:pt x="516" y="1330"/>
                    <a:pt x="515" y="1330"/>
                    <a:pt x="514" y="13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42"/>
            <p:cNvSpPr/>
            <p:nvPr/>
          </p:nvSpPr>
          <p:spPr>
            <a:xfrm rot="-394620">
              <a:off x="1979931" y="3047732"/>
              <a:ext cx="61807" cy="44269"/>
            </a:xfrm>
            <a:custGeom>
              <a:avLst/>
              <a:gdLst/>
              <a:ahLst/>
              <a:cxnLst/>
              <a:rect l="l" t="t" r="r" b="b"/>
              <a:pathLst>
                <a:path w="1237" h="886" extrusionOk="0">
                  <a:moveTo>
                    <a:pt x="538" y="1"/>
                  </a:moveTo>
                  <a:cubicBezTo>
                    <a:pt x="467" y="1"/>
                    <a:pt x="402" y="15"/>
                    <a:pt x="345" y="43"/>
                  </a:cubicBezTo>
                  <a:cubicBezTo>
                    <a:pt x="192" y="111"/>
                    <a:pt x="112" y="265"/>
                    <a:pt x="81" y="375"/>
                  </a:cubicBezTo>
                  <a:cubicBezTo>
                    <a:pt x="1" y="609"/>
                    <a:pt x="112" y="830"/>
                    <a:pt x="222" y="879"/>
                  </a:cubicBezTo>
                  <a:cubicBezTo>
                    <a:pt x="228" y="879"/>
                    <a:pt x="241" y="885"/>
                    <a:pt x="247" y="885"/>
                  </a:cubicBezTo>
                  <a:cubicBezTo>
                    <a:pt x="271" y="885"/>
                    <a:pt x="290" y="873"/>
                    <a:pt x="296" y="849"/>
                  </a:cubicBezTo>
                  <a:cubicBezTo>
                    <a:pt x="314" y="824"/>
                    <a:pt x="296" y="787"/>
                    <a:pt x="271" y="775"/>
                  </a:cubicBezTo>
                  <a:cubicBezTo>
                    <a:pt x="228" y="756"/>
                    <a:pt x="124" y="597"/>
                    <a:pt x="185" y="406"/>
                  </a:cubicBezTo>
                  <a:cubicBezTo>
                    <a:pt x="216" y="320"/>
                    <a:pt x="271" y="197"/>
                    <a:pt x="388" y="142"/>
                  </a:cubicBezTo>
                  <a:cubicBezTo>
                    <a:pt x="431" y="123"/>
                    <a:pt x="480" y="113"/>
                    <a:pt x="534" y="113"/>
                  </a:cubicBezTo>
                  <a:cubicBezTo>
                    <a:pt x="603" y="113"/>
                    <a:pt x="680" y="129"/>
                    <a:pt x="763" y="160"/>
                  </a:cubicBezTo>
                  <a:cubicBezTo>
                    <a:pt x="1114" y="302"/>
                    <a:pt x="1046" y="769"/>
                    <a:pt x="1046" y="793"/>
                  </a:cubicBezTo>
                  <a:cubicBezTo>
                    <a:pt x="1040" y="824"/>
                    <a:pt x="1064" y="849"/>
                    <a:pt x="1095" y="855"/>
                  </a:cubicBezTo>
                  <a:cubicBezTo>
                    <a:pt x="1098" y="855"/>
                    <a:pt x="1101" y="856"/>
                    <a:pt x="1105" y="856"/>
                  </a:cubicBezTo>
                  <a:cubicBezTo>
                    <a:pt x="1131" y="856"/>
                    <a:pt x="1151" y="833"/>
                    <a:pt x="1157" y="806"/>
                  </a:cubicBezTo>
                  <a:cubicBezTo>
                    <a:pt x="1157" y="799"/>
                    <a:pt x="1236" y="234"/>
                    <a:pt x="806" y="56"/>
                  </a:cubicBezTo>
                  <a:cubicBezTo>
                    <a:pt x="711" y="19"/>
                    <a:pt x="621" y="1"/>
                    <a:pt x="5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42"/>
            <p:cNvSpPr/>
            <p:nvPr/>
          </p:nvSpPr>
          <p:spPr>
            <a:xfrm rot="-394620">
              <a:off x="1932761" y="3176025"/>
              <a:ext cx="87539" cy="61157"/>
            </a:xfrm>
            <a:custGeom>
              <a:avLst/>
              <a:gdLst/>
              <a:ahLst/>
              <a:cxnLst/>
              <a:rect l="l" t="t" r="r" b="b"/>
              <a:pathLst>
                <a:path w="1752" h="1224" extrusionOk="0">
                  <a:moveTo>
                    <a:pt x="1687" y="0"/>
                  </a:moveTo>
                  <a:cubicBezTo>
                    <a:pt x="563" y="0"/>
                    <a:pt x="18" y="1131"/>
                    <a:pt x="12" y="1144"/>
                  </a:cubicBezTo>
                  <a:cubicBezTo>
                    <a:pt x="0" y="1174"/>
                    <a:pt x="12" y="1205"/>
                    <a:pt x="37" y="1217"/>
                  </a:cubicBezTo>
                  <a:cubicBezTo>
                    <a:pt x="49" y="1224"/>
                    <a:pt x="55" y="1224"/>
                    <a:pt x="62" y="1224"/>
                  </a:cubicBezTo>
                  <a:cubicBezTo>
                    <a:pt x="86" y="1224"/>
                    <a:pt x="105" y="1211"/>
                    <a:pt x="117" y="1193"/>
                  </a:cubicBezTo>
                  <a:cubicBezTo>
                    <a:pt x="123" y="1180"/>
                    <a:pt x="627" y="111"/>
                    <a:pt x="1684" y="111"/>
                  </a:cubicBezTo>
                  <a:lnTo>
                    <a:pt x="1697" y="111"/>
                  </a:lnTo>
                  <a:cubicBezTo>
                    <a:pt x="1727" y="111"/>
                    <a:pt x="1752" y="86"/>
                    <a:pt x="1752" y="56"/>
                  </a:cubicBezTo>
                  <a:cubicBezTo>
                    <a:pt x="1752" y="25"/>
                    <a:pt x="1727" y="0"/>
                    <a:pt x="1697" y="0"/>
                  </a:cubicBezTo>
                  <a:cubicBezTo>
                    <a:pt x="1694" y="0"/>
                    <a:pt x="1690" y="0"/>
                    <a:pt x="16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42"/>
            <p:cNvSpPr/>
            <p:nvPr/>
          </p:nvSpPr>
          <p:spPr>
            <a:xfrm rot="-394620">
              <a:off x="464272" y="3247928"/>
              <a:ext cx="1539675" cy="1529232"/>
            </a:xfrm>
            <a:custGeom>
              <a:avLst/>
              <a:gdLst/>
              <a:ahLst/>
              <a:cxnLst/>
              <a:rect l="l" t="t" r="r" b="b"/>
              <a:pathLst>
                <a:path w="30815" h="30606" extrusionOk="0">
                  <a:moveTo>
                    <a:pt x="12362" y="1"/>
                  </a:moveTo>
                  <a:cubicBezTo>
                    <a:pt x="12362" y="1"/>
                    <a:pt x="2349" y="8501"/>
                    <a:pt x="1" y="27513"/>
                  </a:cubicBezTo>
                  <a:lnTo>
                    <a:pt x="30814" y="30605"/>
                  </a:lnTo>
                  <a:cubicBezTo>
                    <a:pt x="30814" y="30605"/>
                    <a:pt x="27421" y="4488"/>
                    <a:pt x="19572" y="468"/>
                  </a:cubicBezTo>
                  <a:lnTo>
                    <a:pt x="1236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42"/>
            <p:cNvSpPr/>
            <p:nvPr/>
          </p:nvSpPr>
          <p:spPr>
            <a:xfrm rot="-394620">
              <a:off x="80742" y="3291920"/>
              <a:ext cx="305936" cy="350505"/>
            </a:xfrm>
            <a:custGeom>
              <a:avLst/>
              <a:gdLst/>
              <a:ahLst/>
              <a:cxnLst/>
              <a:rect l="l" t="t" r="r" b="b"/>
              <a:pathLst>
                <a:path w="6123" h="7015" extrusionOk="0">
                  <a:moveTo>
                    <a:pt x="2232" y="0"/>
                  </a:moveTo>
                  <a:cubicBezTo>
                    <a:pt x="1396" y="0"/>
                    <a:pt x="444" y="369"/>
                    <a:pt x="0" y="1255"/>
                  </a:cubicBezTo>
                  <a:cubicBezTo>
                    <a:pt x="0" y="1255"/>
                    <a:pt x="842" y="3856"/>
                    <a:pt x="2029" y="5583"/>
                  </a:cubicBezTo>
                  <a:cubicBezTo>
                    <a:pt x="2527" y="6308"/>
                    <a:pt x="3356" y="6652"/>
                    <a:pt x="4033" y="7015"/>
                  </a:cubicBezTo>
                  <a:lnTo>
                    <a:pt x="6123" y="5177"/>
                  </a:lnTo>
                  <a:cubicBezTo>
                    <a:pt x="5606" y="4771"/>
                    <a:pt x="5766" y="3468"/>
                    <a:pt x="5465" y="3130"/>
                  </a:cubicBezTo>
                  <a:cubicBezTo>
                    <a:pt x="4985" y="2583"/>
                    <a:pt x="4365" y="1864"/>
                    <a:pt x="4365" y="1864"/>
                  </a:cubicBezTo>
                  <a:lnTo>
                    <a:pt x="3762" y="881"/>
                  </a:lnTo>
                  <a:cubicBezTo>
                    <a:pt x="3723" y="337"/>
                    <a:pt x="3031" y="0"/>
                    <a:pt x="2232" y="0"/>
                  </a:cubicBezTo>
                  <a:close/>
                </a:path>
              </a:pathLst>
            </a:custGeom>
            <a:solidFill>
              <a:srgbClr val="9F58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42"/>
            <p:cNvSpPr/>
            <p:nvPr/>
          </p:nvSpPr>
          <p:spPr>
            <a:xfrm rot="-394620">
              <a:off x="2015" y="3198916"/>
              <a:ext cx="142251" cy="134756"/>
            </a:xfrm>
            <a:custGeom>
              <a:avLst/>
              <a:gdLst/>
              <a:ahLst/>
              <a:cxnLst/>
              <a:rect l="l" t="t" r="r" b="b"/>
              <a:pathLst>
                <a:path w="2847" h="2697" extrusionOk="0">
                  <a:moveTo>
                    <a:pt x="806" y="1"/>
                  </a:moveTo>
                  <a:cubicBezTo>
                    <a:pt x="540" y="1"/>
                    <a:pt x="294" y="168"/>
                    <a:pt x="197" y="551"/>
                  </a:cubicBezTo>
                  <a:cubicBezTo>
                    <a:pt x="0" y="1326"/>
                    <a:pt x="1832" y="2696"/>
                    <a:pt x="1832" y="2696"/>
                  </a:cubicBezTo>
                  <a:cubicBezTo>
                    <a:pt x="2846" y="2401"/>
                    <a:pt x="1887" y="1080"/>
                    <a:pt x="1549" y="483"/>
                  </a:cubicBezTo>
                  <a:cubicBezTo>
                    <a:pt x="1377" y="180"/>
                    <a:pt x="1081" y="1"/>
                    <a:pt x="806" y="1"/>
                  </a:cubicBezTo>
                  <a:close/>
                </a:path>
              </a:pathLst>
            </a:custGeom>
            <a:solidFill>
              <a:srgbClr val="9F58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42"/>
            <p:cNvSpPr/>
            <p:nvPr/>
          </p:nvSpPr>
          <p:spPr>
            <a:xfrm rot="-394620">
              <a:off x="1318965" y="4299368"/>
              <a:ext cx="217498" cy="706507"/>
            </a:xfrm>
            <a:custGeom>
              <a:avLst/>
              <a:gdLst/>
              <a:ahLst/>
              <a:cxnLst/>
              <a:rect l="l" t="t" r="r" b="b"/>
              <a:pathLst>
                <a:path w="4353" h="14140" extrusionOk="0">
                  <a:moveTo>
                    <a:pt x="2834" y="0"/>
                  </a:moveTo>
                  <a:lnTo>
                    <a:pt x="0" y="3375"/>
                  </a:lnTo>
                  <a:cubicBezTo>
                    <a:pt x="1279" y="5557"/>
                    <a:pt x="1033" y="13788"/>
                    <a:pt x="1033" y="13788"/>
                  </a:cubicBezTo>
                  <a:cubicBezTo>
                    <a:pt x="1033" y="13788"/>
                    <a:pt x="3032" y="14140"/>
                    <a:pt x="3646" y="14140"/>
                  </a:cubicBezTo>
                  <a:cubicBezTo>
                    <a:pt x="3671" y="14140"/>
                    <a:pt x="3693" y="14139"/>
                    <a:pt x="3713" y="14138"/>
                  </a:cubicBezTo>
                  <a:cubicBezTo>
                    <a:pt x="4229" y="14113"/>
                    <a:pt x="2195" y="13554"/>
                    <a:pt x="2195" y="13554"/>
                  </a:cubicBezTo>
                  <a:cubicBezTo>
                    <a:pt x="2195" y="13554"/>
                    <a:pt x="4352" y="9516"/>
                    <a:pt x="4315" y="5957"/>
                  </a:cubicBezTo>
                  <a:cubicBezTo>
                    <a:pt x="4272" y="2398"/>
                    <a:pt x="2834" y="0"/>
                    <a:pt x="2834" y="0"/>
                  </a:cubicBezTo>
                  <a:close/>
                </a:path>
              </a:pathLst>
            </a:custGeom>
            <a:solidFill>
              <a:srgbClr val="9F58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42"/>
            <p:cNvSpPr/>
            <p:nvPr/>
          </p:nvSpPr>
          <p:spPr>
            <a:xfrm rot="-394620">
              <a:off x="1388747" y="4904932"/>
              <a:ext cx="173579" cy="108124"/>
            </a:xfrm>
            <a:custGeom>
              <a:avLst/>
              <a:gdLst/>
              <a:ahLst/>
              <a:cxnLst/>
              <a:rect l="l" t="t" r="r" b="b"/>
              <a:pathLst>
                <a:path w="3474" h="2164" extrusionOk="0">
                  <a:moveTo>
                    <a:pt x="216" y="0"/>
                  </a:moveTo>
                  <a:lnTo>
                    <a:pt x="1" y="1592"/>
                  </a:lnTo>
                  <a:lnTo>
                    <a:pt x="3474" y="2164"/>
                  </a:lnTo>
                  <a:cubicBezTo>
                    <a:pt x="3425" y="1414"/>
                    <a:pt x="2072" y="818"/>
                    <a:pt x="2072" y="818"/>
                  </a:cubicBezTo>
                  <a:lnTo>
                    <a:pt x="2158" y="381"/>
                  </a:lnTo>
                  <a:lnTo>
                    <a:pt x="21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42"/>
            <p:cNvSpPr/>
            <p:nvPr/>
          </p:nvSpPr>
          <p:spPr>
            <a:xfrm rot="-394620">
              <a:off x="1492342" y="4951025"/>
              <a:ext cx="24933" cy="25082"/>
            </a:xfrm>
            <a:custGeom>
              <a:avLst/>
              <a:gdLst/>
              <a:ahLst/>
              <a:cxnLst/>
              <a:rect l="l" t="t" r="r" b="b"/>
              <a:pathLst>
                <a:path w="499" h="502" extrusionOk="0">
                  <a:moveTo>
                    <a:pt x="450" y="1"/>
                  </a:moveTo>
                  <a:cubicBezTo>
                    <a:pt x="437" y="1"/>
                    <a:pt x="419" y="7"/>
                    <a:pt x="407" y="19"/>
                  </a:cubicBezTo>
                  <a:lnTo>
                    <a:pt x="26" y="407"/>
                  </a:lnTo>
                  <a:cubicBezTo>
                    <a:pt x="7" y="431"/>
                    <a:pt x="1" y="462"/>
                    <a:pt x="26" y="487"/>
                  </a:cubicBezTo>
                  <a:cubicBezTo>
                    <a:pt x="32" y="493"/>
                    <a:pt x="44" y="499"/>
                    <a:pt x="56" y="499"/>
                  </a:cubicBezTo>
                  <a:cubicBezTo>
                    <a:pt x="60" y="501"/>
                    <a:pt x="63" y="501"/>
                    <a:pt x="67" y="501"/>
                  </a:cubicBezTo>
                  <a:cubicBezTo>
                    <a:pt x="78" y="501"/>
                    <a:pt x="89" y="496"/>
                    <a:pt x="93" y="487"/>
                  </a:cubicBezTo>
                  <a:lnTo>
                    <a:pt x="480" y="93"/>
                  </a:lnTo>
                  <a:cubicBezTo>
                    <a:pt x="499" y="75"/>
                    <a:pt x="499" y="44"/>
                    <a:pt x="480" y="19"/>
                  </a:cubicBezTo>
                  <a:cubicBezTo>
                    <a:pt x="474" y="13"/>
                    <a:pt x="462" y="7"/>
                    <a:pt x="4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42"/>
            <p:cNvSpPr/>
            <p:nvPr/>
          </p:nvSpPr>
          <p:spPr>
            <a:xfrm rot="-394620">
              <a:off x="1472416" y="4938836"/>
              <a:ext cx="24933" cy="24883"/>
            </a:xfrm>
            <a:custGeom>
              <a:avLst/>
              <a:gdLst/>
              <a:ahLst/>
              <a:cxnLst/>
              <a:rect l="l" t="t" r="r" b="b"/>
              <a:pathLst>
                <a:path w="499" h="498" extrusionOk="0">
                  <a:moveTo>
                    <a:pt x="449" y="0"/>
                  </a:moveTo>
                  <a:cubicBezTo>
                    <a:pt x="430" y="0"/>
                    <a:pt x="418" y="0"/>
                    <a:pt x="406" y="12"/>
                  </a:cubicBezTo>
                  <a:lnTo>
                    <a:pt x="25" y="406"/>
                  </a:lnTo>
                  <a:cubicBezTo>
                    <a:pt x="0" y="424"/>
                    <a:pt x="0" y="455"/>
                    <a:pt x="19" y="480"/>
                  </a:cubicBezTo>
                  <a:cubicBezTo>
                    <a:pt x="31" y="486"/>
                    <a:pt x="43" y="492"/>
                    <a:pt x="55" y="498"/>
                  </a:cubicBezTo>
                  <a:lnTo>
                    <a:pt x="55" y="492"/>
                  </a:lnTo>
                  <a:cubicBezTo>
                    <a:pt x="59" y="493"/>
                    <a:pt x="62" y="494"/>
                    <a:pt x="65" y="494"/>
                  </a:cubicBezTo>
                  <a:cubicBezTo>
                    <a:pt x="74" y="494"/>
                    <a:pt x="83" y="489"/>
                    <a:pt x="92" y="480"/>
                  </a:cubicBezTo>
                  <a:lnTo>
                    <a:pt x="480" y="86"/>
                  </a:lnTo>
                  <a:cubicBezTo>
                    <a:pt x="498" y="68"/>
                    <a:pt x="498" y="37"/>
                    <a:pt x="480" y="12"/>
                  </a:cubicBezTo>
                  <a:cubicBezTo>
                    <a:pt x="473" y="6"/>
                    <a:pt x="461" y="0"/>
                    <a:pt x="4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42"/>
            <p:cNvSpPr/>
            <p:nvPr/>
          </p:nvSpPr>
          <p:spPr>
            <a:xfrm rot="-394620">
              <a:off x="787367" y="4311489"/>
              <a:ext cx="355352" cy="681874"/>
            </a:xfrm>
            <a:custGeom>
              <a:avLst/>
              <a:gdLst/>
              <a:ahLst/>
              <a:cxnLst/>
              <a:rect l="l" t="t" r="r" b="b"/>
              <a:pathLst>
                <a:path w="7112" h="13647" extrusionOk="0">
                  <a:moveTo>
                    <a:pt x="5495" y="1"/>
                  </a:moveTo>
                  <a:cubicBezTo>
                    <a:pt x="5495" y="1"/>
                    <a:pt x="3368" y="1808"/>
                    <a:pt x="2213" y="5170"/>
                  </a:cubicBezTo>
                  <a:cubicBezTo>
                    <a:pt x="1051" y="8533"/>
                    <a:pt x="1825" y="13057"/>
                    <a:pt x="1825" y="13057"/>
                  </a:cubicBezTo>
                  <a:cubicBezTo>
                    <a:pt x="1825" y="13057"/>
                    <a:pt x="1121" y="13011"/>
                    <a:pt x="620" y="13011"/>
                  </a:cubicBezTo>
                  <a:cubicBezTo>
                    <a:pt x="257" y="13011"/>
                    <a:pt x="1" y="13035"/>
                    <a:pt x="203" y="13118"/>
                  </a:cubicBezTo>
                  <a:cubicBezTo>
                    <a:pt x="682" y="13309"/>
                    <a:pt x="2852" y="13647"/>
                    <a:pt x="2852" y="13647"/>
                  </a:cubicBezTo>
                  <a:cubicBezTo>
                    <a:pt x="2852" y="13647"/>
                    <a:pt x="5212" y="5767"/>
                    <a:pt x="7112" y="4107"/>
                  </a:cubicBezTo>
                  <a:lnTo>
                    <a:pt x="5495" y="1"/>
                  </a:lnTo>
                  <a:close/>
                </a:path>
              </a:pathLst>
            </a:custGeom>
            <a:solidFill>
              <a:srgbClr val="9F58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42"/>
            <p:cNvSpPr/>
            <p:nvPr/>
          </p:nvSpPr>
          <p:spPr>
            <a:xfrm rot="-394620">
              <a:off x="807928" y="4915972"/>
              <a:ext cx="188318" cy="92186"/>
            </a:xfrm>
            <a:custGeom>
              <a:avLst/>
              <a:gdLst/>
              <a:ahLst/>
              <a:cxnLst/>
              <a:rect l="l" t="t" r="r" b="b"/>
              <a:pathLst>
                <a:path w="3769" h="1845" extrusionOk="0">
                  <a:moveTo>
                    <a:pt x="1808" y="0"/>
                  </a:moveTo>
                  <a:lnTo>
                    <a:pt x="1753" y="437"/>
                  </a:lnTo>
                  <a:cubicBezTo>
                    <a:pt x="1753" y="437"/>
                    <a:pt x="284" y="566"/>
                    <a:pt x="1" y="1266"/>
                  </a:cubicBezTo>
                  <a:lnTo>
                    <a:pt x="3474" y="1844"/>
                  </a:lnTo>
                  <a:lnTo>
                    <a:pt x="3769" y="265"/>
                  </a:lnTo>
                  <a:lnTo>
                    <a:pt x="180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42"/>
            <p:cNvSpPr/>
            <p:nvPr/>
          </p:nvSpPr>
          <p:spPr>
            <a:xfrm rot="-394620">
              <a:off x="864665" y="4944873"/>
              <a:ext cx="17538" cy="30279"/>
            </a:xfrm>
            <a:custGeom>
              <a:avLst/>
              <a:gdLst/>
              <a:ahLst/>
              <a:cxnLst/>
              <a:rect l="l" t="t" r="r" b="b"/>
              <a:pathLst>
                <a:path w="351" h="606" extrusionOk="0">
                  <a:moveTo>
                    <a:pt x="54" y="1"/>
                  </a:moveTo>
                  <a:cubicBezTo>
                    <a:pt x="48" y="1"/>
                    <a:pt x="41" y="4"/>
                    <a:pt x="37" y="4"/>
                  </a:cubicBezTo>
                  <a:cubicBezTo>
                    <a:pt x="13" y="22"/>
                    <a:pt x="0" y="53"/>
                    <a:pt x="13" y="77"/>
                  </a:cubicBezTo>
                  <a:lnTo>
                    <a:pt x="252" y="575"/>
                  </a:lnTo>
                  <a:cubicBezTo>
                    <a:pt x="258" y="594"/>
                    <a:pt x="271" y="600"/>
                    <a:pt x="289" y="606"/>
                  </a:cubicBezTo>
                  <a:cubicBezTo>
                    <a:pt x="301" y="606"/>
                    <a:pt x="308" y="606"/>
                    <a:pt x="320" y="600"/>
                  </a:cubicBezTo>
                  <a:cubicBezTo>
                    <a:pt x="344" y="581"/>
                    <a:pt x="351" y="551"/>
                    <a:pt x="338" y="526"/>
                  </a:cubicBezTo>
                  <a:lnTo>
                    <a:pt x="105" y="28"/>
                  </a:lnTo>
                  <a:cubicBezTo>
                    <a:pt x="92" y="16"/>
                    <a:pt x="80" y="4"/>
                    <a:pt x="62" y="4"/>
                  </a:cubicBezTo>
                  <a:cubicBezTo>
                    <a:pt x="60" y="2"/>
                    <a:pt x="57" y="1"/>
                    <a:pt x="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42"/>
            <p:cNvSpPr/>
            <p:nvPr/>
          </p:nvSpPr>
          <p:spPr>
            <a:xfrm rot="-394620">
              <a:off x="885698" y="4934530"/>
              <a:ext cx="17888" cy="30179"/>
            </a:xfrm>
            <a:custGeom>
              <a:avLst/>
              <a:gdLst/>
              <a:ahLst/>
              <a:cxnLst/>
              <a:rect l="l" t="t" r="r" b="b"/>
              <a:pathLst>
                <a:path w="358" h="604" extrusionOk="0">
                  <a:moveTo>
                    <a:pt x="68" y="1"/>
                  </a:moveTo>
                  <a:cubicBezTo>
                    <a:pt x="56" y="1"/>
                    <a:pt x="44" y="1"/>
                    <a:pt x="38" y="7"/>
                  </a:cubicBezTo>
                  <a:cubicBezTo>
                    <a:pt x="13" y="25"/>
                    <a:pt x="1" y="56"/>
                    <a:pt x="13" y="81"/>
                  </a:cubicBezTo>
                  <a:lnTo>
                    <a:pt x="253" y="579"/>
                  </a:lnTo>
                  <a:cubicBezTo>
                    <a:pt x="259" y="591"/>
                    <a:pt x="271" y="603"/>
                    <a:pt x="290" y="603"/>
                  </a:cubicBezTo>
                  <a:cubicBezTo>
                    <a:pt x="302" y="603"/>
                    <a:pt x="314" y="603"/>
                    <a:pt x="320" y="597"/>
                  </a:cubicBezTo>
                  <a:cubicBezTo>
                    <a:pt x="345" y="585"/>
                    <a:pt x="357" y="554"/>
                    <a:pt x="345" y="529"/>
                  </a:cubicBezTo>
                  <a:lnTo>
                    <a:pt x="105" y="31"/>
                  </a:lnTo>
                  <a:cubicBezTo>
                    <a:pt x="99" y="19"/>
                    <a:pt x="81" y="7"/>
                    <a:pt x="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42"/>
            <p:cNvSpPr/>
            <p:nvPr/>
          </p:nvSpPr>
          <p:spPr>
            <a:xfrm rot="-394620">
              <a:off x="748536" y="3855307"/>
              <a:ext cx="853554" cy="850156"/>
            </a:xfrm>
            <a:custGeom>
              <a:avLst/>
              <a:gdLst/>
              <a:ahLst/>
              <a:cxnLst/>
              <a:rect l="l" t="t" r="r" b="b"/>
              <a:pathLst>
                <a:path w="17083" h="17015" extrusionOk="0">
                  <a:moveTo>
                    <a:pt x="3339" y="1"/>
                  </a:moveTo>
                  <a:lnTo>
                    <a:pt x="3333" y="38"/>
                  </a:lnTo>
                  <a:lnTo>
                    <a:pt x="1" y="15146"/>
                  </a:lnTo>
                  <a:lnTo>
                    <a:pt x="6762" y="15976"/>
                  </a:lnTo>
                  <a:cubicBezTo>
                    <a:pt x="6922" y="15398"/>
                    <a:pt x="8428" y="8096"/>
                    <a:pt x="8551" y="7506"/>
                  </a:cubicBezTo>
                  <a:cubicBezTo>
                    <a:pt x="8594" y="7297"/>
                    <a:pt x="8637" y="7082"/>
                    <a:pt x="8705" y="6873"/>
                  </a:cubicBezTo>
                  <a:cubicBezTo>
                    <a:pt x="8742" y="6756"/>
                    <a:pt x="8791" y="6639"/>
                    <a:pt x="8852" y="6535"/>
                  </a:cubicBezTo>
                  <a:cubicBezTo>
                    <a:pt x="8877" y="6492"/>
                    <a:pt x="8908" y="6449"/>
                    <a:pt x="8932" y="6412"/>
                  </a:cubicBezTo>
                  <a:cubicBezTo>
                    <a:pt x="8945" y="6399"/>
                    <a:pt x="8951" y="6387"/>
                    <a:pt x="8963" y="6375"/>
                  </a:cubicBezTo>
                  <a:cubicBezTo>
                    <a:pt x="8981" y="6350"/>
                    <a:pt x="9006" y="6319"/>
                    <a:pt x="9031" y="6295"/>
                  </a:cubicBezTo>
                  <a:cubicBezTo>
                    <a:pt x="9043" y="6289"/>
                    <a:pt x="9049" y="6276"/>
                    <a:pt x="9061" y="6264"/>
                  </a:cubicBezTo>
                  <a:cubicBezTo>
                    <a:pt x="9184" y="6141"/>
                    <a:pt x="9379" y="6096"/>
                    <a:pt x="9573" y="6096"/>
                  </a:cubicBezTo>
                  <a:cubicBezTo>
                    <a:pt x="9727" y="6096"/>
                    <a:pt x="9881" y="6125"/>
                    <a:pt x="9996" y="6166"/>
                  </a:cubicBezTo>
                  <a:cubicBezTo>
                    <a:pt x="10567" y="6375"/>
                    <a:pt x="10537" y="7254"/>
                    <a:pt x="10524" y="7764"/>
                  </a:cubicBezTo>
                  <a:cubicBezTo>
                    <a:pt x="10512" y="8452"/>
                    <a:pt x="9891" y="15656"/>
                    <a:pt x="9891" y="16363"/>
                  </a:cubicBezTo>
                  <a:lnTo>
                    <a:pt x="16284" y="17015"/>
                  </a:lnTo>
                  <a:lnTo>
                    <a:pt x="17077" y="1697"/>
                  </a:lnTo>
                  <a:lnTo>
                    <a:pt x="17083" y="1636"/>
                  </a:lnTo>
                  <a:lnTo>
                    <a:pt x="17083" y="1636"/>
                  </a:lnTo>
                  <a:cubicBezTo>
                    <a:pt x="16941" y="1691"/>
                    <a:pt x="16763" y="1752"/>
                    <a:pt x="16542" y="1808"/>
                  </a:cubicBezTo>
                  <a:lnTo>
                    <a:pt x="16530" y="1808"/>
                  </a:lnTo>
                  <a:cubicBezTo>
                    <a:pt x="15963" y="1952"/>
                    <a:pt x="15095" y="2076"/>
                    <a:pt x="13790" y="2076"/>
                  </a:cubicBezTo>
                  <a:cubicBezTo>
                    <a:pt x="12818" y="2076"/>
                    <a:pt x="11603" y="2007"/>
                    <a:pt x="10088" y="1826"/>
                  </a:cubicBezTo>
                  <a:lnTo>
                    <a:pt x="10076" y="1826"/>
                  </a:lnTo>
                  <a:cubicBezTo>
                    <a:pt x="6142" y="1359"/>
                    <a:pt x="4353" y="634"/>
                    <a:pt x="3566" y="148"/>
                  </a:cubicBezTo>
                  <a:cubicBezTo>
                    <a:pt x="3480" y="99"/>
                    <a:pt x="3406" y="50"/>
                    <a:pt x="33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42"/>
            <p:cNvSpPr/>
            <p:nvPr/>
          </p:nvSpPr>
          <p:spPr>
            <a:xfrm rot="-394620">
              <a:off x="488115" y="3246508"/>
              <a:ext cx="1393827" cy="758770"/>
            </a:xfrm>
            <a:custGeom>
              <a:avLst/>
              <a:gdLst/>
              <a:ahLst/>
              <a:cxnLst/>
              <a:rect l="l" t="t" r="r" b="b"/>
              <a:pathLst>
                <a:path w="27896" h="15186" extrusionOk="0">
                  <a:moveTo>
                    <a:pt x="12711" y="1"/>
                  </a:moveTo>
                  <a:cubicBezTo>
                    <a:pt x="12125" y="1"/>
                    <a:pt x="11437" y="49"/>
                    <a:pt x="11428" y="54"/>
                  </a:cubicBezTo>
                  <a:cubicBezTo>
                    <a:pt x="8127" y="115"/>
                    <a:pt x="5245" y="4313"/>
                    <a:pt x="3585" y="5383"/>
                  </a:cubicBezTo>
                  <a:cubicBezTo>
                    <a:pt x="2270" y="6231"/>
                    <a:pt x="3192" y="6379"/>
                    <a:pt x="3192" y="6379"/>
                  </a:cubicBezTo>
                  <a:cubicBezTo>
                    <a:pt x="3104" y="6410"/>
                    <a:pt x="3005" y="6423"/>
                    <a:pt x="2899" y="6423"/>
                  </a:cubicBezTo>
                  <a:cubicBezTo>
                    <a:pt x="2123" y="6423"/>
                    <a:pt x="926" y="5701"/>
                    <a:pt x="368" y="5701"/>
                  </a:cubicBezTo>
                  <a:cubicBezTo>
                    <a:pt x="123" y="5701"/>
                    <a:pt x="1" y="5840"/>
                    <a:pt x="94" y="6243"/>
                  </a:cubicBezTo>
                  <a:cubicBezTo>
                    <a:pt x="296" y="7147"/>
                    <a:pt x="1163" y="9372"/>
                    <a:pt x="2878" y="9876"/>
                  </a:cubicBezTo>
                  <a:cubicBezTo>
                    <a:pt x="3049" y="9926"/>
                    <a:pt x="3227" y="9949"/>
                    <a:pt x="3409" y="9949"/>
                  </a:cubicBezTo>
                  <a:cubicBezTo>
                    <a:pt x="5505" y="9949"/>
                    <a:pt x="8226" y="6901"/>
                    <a:pt x="8226" y="6901"/>
                  </a:cubicBezTo>
                  <a:lnTo>
                    <a:pt x="8226" y="6901"/>
                  </a:lnTo>
                  <a:cubicBezTo>
                    <a:pt x="8207" y="6969"/>
                    <a:pt x="8195" y="7012"/>
                    <a:pt x="8195" y="7012"/>
                  </a:cubicBezTo>
                  <a:lnTo>
                    <a:pt x="6757" y="11284"/>
                  </a:lnTo>
                  <a:cubicBezTo>
                    <a:pt x="6578" y="11812"/>
                    <a:pt x="6714" y="12378"/>
                    <a:pt x="7070" y="12771"/>
                  </a:cubicBezTo>
                  <a:cubicBezTo>
                    <a:pt x="7205" y="12925"/>
                    <a:pt x="7384" y="13054"/>
                    <a:pt x="7586" y="13140"/>
                  </a:cubicBezTo>
                  <a:cubicBezTo>
                    <a:pt x="7931" y="13288"/>
                    <a:pt x="8367" y="13447"/>
                    <a:pt x="8920" y="13607"/>
                  </a:cubicBezTo>
                  <a:cubicBezTo>
                    <a:pt x="9658" y="14265"/>
                    <a:pt x="10936" y="15144"/>
                    <a:pt x="12571" y="15181"/>
                  </a:cubicBezTo>
                  <a:cubicBezTo>
                    <a:pt x="12682" y="15184"/>
                    <a:pt x="12793" y="15185"/>
                    <a:pt x="12905" y="15185"/>
                  </a:cubicBezTo>
                  <a:cubicBezTo>
                    <a:pt x="14675" y="15185"/>
                    <a:pt x="16601" y="14835"/>
                    <a:pt x="17630" y="14621"/>
                  </a:cubicBezTo>
                  <a:cubicBezTo>
                    <a:pt x="18306" y="14603"/>
                    <a:pt x="18878" y="14566"/>
                    <a:pt x="19357" y="14511"/>
                  </a:cubicBezTo>
                  <a:cubicBezTo>
                    <a:pt x="19843" y="14455"/>
                    <a:pt x="20243" y="14388"/>
                    <a:pt x="20562" y="14314"/>
                  </a:cubicBezTo>
                  <a:cubicBezTo>
                    <a:pt x="20618" y="14302"/>
                    <a:pt x="20667" y="14289"/>
                    <a:pt x="20716" y="14271"/>
                  </a:cubicBezTo>
                  <a:cubicBezTo>
                    <a:pt x="21392" y="14037"/>
                    <a:pt x="21816" y="13355"/>
                    <a:pt x="21712" y="12630"/>
                  </a:cubicBezTo>
                  <a:lnTo>
                    <a:pt x="21066" y="8180"/>
                  </a:lnTo>
                  <a:lnTo>
                    <a:pt x="21066" y="8180"/>
                  </a:lnTo>
                  <a:cubicBezTo>
                    <a:pt x="21066" y="8180"/>
                    <a:pt x="22401" y="11435"/>
                    <a:pt x="24893" y="11435"/>
                  </a:cubicBezTo>
                  <a:cubicBezTo>
                    <a:pt x="25186" y="11435"/>
                    <a:pt x="25494" y="11390"/>
                    <a:pt x="25818" y="11290"/>
                  </a:cubicBezTo>
                  <a:cubicBezTo>
                    <a:pt x="27895" y="10651"/>
                    <a:pt x="24373" y="5838"/>
                    <a:pt x="23242" y="4381"/>
                  </a:cubicBezTo>
                  <a:cubicBezTo>
                    <a:pt x="22074" y="2875"/>
                    <a:pt x="20642" y="1535"/>
                    <a:pt x="19431" y="1074"/>
                  </a:cubicBezTo>
                  <a:lnTo>
                    <a:pt x="19431" y="1068"/>
                  </a:lnTo>
                  <a:cubicBezTo>
                    <a:pt x="18460" y="693"/>
                    <a:pt x="17802" y="515"/>
                    <a:pt x="16751" y="508"/>
                  </a:cubicBezTo>
                  <a:cubicBezTo>
                    <a:pt x="16690" y="588"/>
                    <a:pt x="16432" y="1117"/>
                    <a:pt x="16346" y="1240"/>
                  </a:cubicBezTo>
                  <a:cubicBezTo>
                    <a:pt x="16212" y="1429"/>
                    <a:pt x="15848" y="1499"/>
                    <a:pt x="15425" y="1499"/>
                  </a:cubicBezTo>
                  <a:cubicBezTo>
                    <a:pt x="14638" y="1499"/>
                    <a:pt x="13650" y="1256"/>
                    <a:pt x="13586" y="1092"/>
                  </a:cubicBezTo>
                  <a:cubicBezTo>
                    <a:pt x="13524" y="945"/>
                    <a:pt x="13291" y="91"/>
                    <a:pt x="13260" y="23"/>
                  </a:cubicBezTo>
                  <a:cubicBezTo>
                    <a:pt x="13112" y="7"/>
                    <a:pt x="12918" y="1"/>
                    <a:pt x="127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42"/>
            <p:cNvSpPr/>
            <p:nvPr/>
          </p:nvSpPr>
          <p:spPr>
            <a:xfrm rot="-394620">
              <a:off x="916339" y="3831778"/>
              <a:ext cx="45768" cy="121165"/>
            </a:xfrm>
            <a:custGeom>
              <a:avLst/>
              <a:gdLst/>
              <a:ahLst/>
              <a:cxnLst/>
              <a:rect l="l" t="t" r="r" b="b"/>
              <a:pathLst>
                <a:path w="916" h="2425" extrusionOk="0">
                  <a:moveTo>
                    <a:pt x="47" y="0"/>
                  </a:moveTo>
                  <a:cubicBezTo>
                    <a:pt x="34" y="0"/>
                    <a:pt x="21" y="6"/>
                    <a:pt x="12" y="15"/>
                  </a:cubicBezTo>
                  <a:cubicBezTo>
                    <a:pt x="6" y="27"/>
                    <a:pt x="0" y="40"/>
                    <a:pt x="0" y="58"/>
                  </a:cubicBezTo>
                  <a:cubicBezTo>
                    <a:pt x="43" y="703"/>
                    <a:pt x="228" y="1355"/>
                    <a:pt x="535" y="1927"/>
                  </a:cubicBezTo>
                  <a:cubicBezTo>
                    <a:pt x="615" y="2093"/>
                    <a:pt x="713" y="2246"/>
                    <a:pt x="818" y="2400"/>
                  </a:cubicBezTo>
                  <a:cubicBezTo>
                    <a:pt x="824" y="2412"/>
                    <a:pt x="836" y="2418"/>
                    <a:pt x="855" y="2425"/>
                  </a:cubicBezTo>
                  <a:lnTo>
                    <a:pt x="855" y="2418"/>
                  </a:lnTo>
                  <a:cubicBezTo>
                    <a:pt x="858" y="2419"/>
                    <a:pt x="861" y="2420"/>
                    <a:pt x="864" y="2420"/>
                  </a:cubicBezTo>
                  <a:cubicBezTo>
                    <a:pt x="879" y="2420"/>
                    <a:pt x="894" y="2409"/>
                    <a:pt x="904" y="2394"/>
                  </a:cubicBezTo>
                  <a:cubicBezTo>
                    <a:pt x="916" y="2375"/>
                    <a:pt x="916" y="2357"/>
                    <a:pt x="904" y="2338"/>
                  </a:cubicBezTo>
                  <a:cubicBezTo>
                    <a:pt x="541" y="1810"/>
                    <a:pt x="289" y="1207"/>
                    <a:pt x="172" y="581"/>
                  </a:cubicBezTo>
                  <a:cubicBezTo>
                    <a:pt x="142" y="408"/>
                    <a:pt x="117" y="224"/>
                    <a:pt x="105" y="46"/>
                  </a:cubicBezTo>
                  <a:cubicBezTo>
                    <a:pt x="98" y="21"/>
                    <a:pt x="86" y="3"/>
                    <a:pt x="62" y="3"/>
                  </a:cubicBezTo>
                  <a:cubicBezTo>
                    <a:pt x="57" y="1"/>
                    <a:pt x="52" y="0"/>
                    <a:pt x="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42"/>
            <p:cNvSpPr/>
            <p:nvPr/>
          </p:nvSpPr>
          <p:spPr>
            <a:xfrm rot="-394620">
              <a:off x="1433003" y="3843262"/>
              <a:ext cx="73149" cy="76946"/>
            </a:xfrm>
            <a:custGeom>
              <a:avLst/>
              <a:gdLst/>
              <a:ahLst/>
              <a:cxnLst/>
              <a:rect l="l" t="t" r="r" b="b"/>
              <a:pathLst>
                <a:path w="1464" h="1540" extrusionOk="0">
                  <a:moveTo>
                    <a:pt x="1409" y="0"/>
                  </a:moveTo>
                  <a:cubicBezTo>
                    <a:pt x="1390" y="0"/>
                    <a:pt x="1378" y="6"/>
                    <a:pt x="1366" y="19"/>
                  </a:cubicBezTo>
                  <a:lnTo>
                    <a:pt x="19" y="1457"/>
                  </a:lnTo>
                  <a:cubicBezTo>
                    <a:pt x="7" y="1469"/>
                    <a:pt x="1" y="1488"/>
                    <a:pt x="7" y="1500"/>
                  </a:cubicBezTo>
                  <a:cubicBezTo>
                    <a:pt x="13" y="1518"/>
                    <a:pt x="32" y="1537"/>
                    <a:pt x="50" y="1537"/>
                  </a:cubicBezTo>
                  <a:lnTo>
                    <a:pt x="56" y="1537"/>
                  </a:lnTo>
                  <a:cubicBezTo>
                    <a:pt x="59" y="1538"/>
                    <a:pt x="63" y="1539"/>
                    <a:pt x="66" y="1539"/>
                  </a:cubicBezTo>
                  <a:cubicBezTo>
                    <a:pt x="77" y="1539"/>
                    <a:pt x="90" y="1532"/>
                    <a:pt x="99" y="1518"/>
                  </a:cubicBezTo>
                  <a:lnTo>
                    <a:pt x="1445" y="86"/>
                  </a:lnTo>
                  <a:cubicBezTo>
                    <a:pt x="1458" y="74"/>
                    <a:pt x="1464" y="56"/>
                    <a:pt x="1458" y="37"/>
                  </a:cubicBezTo>
                  <a:cubicBezTo>
                    <a:pt x="1452" y="19"/>
                    <a:pt x="1433" y="6"/>
                    <a:pt x="14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42"/>
            <p:cNvSpPr/>
            <p:nvPr/>
          </p:nvSpPr>
          <p:spPr>
            <a:xfrm rot="-394620">
              <a:off x="893647" y="3464863"/>
              <a:ext cx="43670" cy="113371"/>
            </a:xfrm>
            <a:custGeom>
              <a:avLst/>
              <a:gdLst/>
              <a:ahLst/>
              <a:cxnLst/>
              <a:rect l="l" t="t" r="r" b="b"/>
              <a:pathLst>
                <a:path w="874" h="2269" extrusionOk="0">
                  <a:moveTo>
                    <a:pt x="824" y="0"/>
                  </a:moveTo>
                  <a:cubicBezTo>
                    <a:pt x="800" y="0"/>
                    <a:pt x="775" y="13"/>
                    <a:pt x="769" y="37"/>
                  </a:cubicBezTo>
                  <a:lnTo>
                    <a:pt x="7" y="2201"/>
                  </a:lnTo>
                  <a:cubicBezTo>
                    <a:pt x="1" y="2213"/>
                    <a:pt x="1" y="2232"/>
                    <a:pt x="7" y="2244"/>
                  </a:cubicBezTo>
                  <a:cubicBezTo>
                    <a:pt x="19" y="2256"/>
                    <a:pt x="31" y="2262"/>
                    <a:pt x="50" y="2268"/>
                  </a:cubicBezTo>
                  <a:cubicBezTo>
                    <a:pt x="74" y="2268"/>
                    <a:pt x="99" y="2256"/>
                    <a:pt x="105" y="2232"/>
                  </a:cubicBezTo>
                  <a:lnTo>
                    <a:pt x="867" y="68"/>
                  </a:lnTo>
                  <a:cubicBezTo>
                    <a:pt x="874" y="56"/>
                    <a:pt x="874" y="37"/>
                    <a:pt x="867" y="25"/>
                  </a:cubicBezTo>
                  <a:cubicBezTo>
                    <a:pt x="855" y="13"/>
                    <a:pt x="843" y="6"/>
                    <a:pt x="8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42"/>
            <p:cNvSpPr/>
            <p:nvPr/>
          </p:nvSpPr>
          <p:spPr>
            <a:xfrm rot="-394620">
              <a:off x="1521357" y="3466271"/>
              <a:ext cx="13541" cy="119517"/>
            </a:xfrm>
            <a:custGeom>
              <a:avLst/>
              <a:gdLst/>
              <a:ahLst/>
              <a:cxnLst/>
              <a:rect l="l" t="t" r="r" b="b"/>
              <a:pathLst>
                <a:path w="271" h="2392" extrusionOk="0">
                  <a:moveTo>
                    <a:pt x="56" y="0"/>
                  </a:moveTo>
                  <a:cubicBezTo>
                    <a:pt x="43" y="0"/>
                    <a:pt x="25" y="7"/>
                    <a:pt x="13" y="13"/>
                  </a:cubicBezTo>
                  <a:cubicBezTo>
                    <a:pt x="7" y="25"/>
                    <a:pt x="0" y="37"/>
                    <a:pt x="0" y="56"/>
                  </a:cubicBezTo>
                  <a:lnTo>
                    <a:pt x="160" y="2342"/>
                  </a:lnTo>
                  <a:cubicBezTo>
                    <a:pt x="160" y="2373"/>
                    <a:pt x="185" y="2385"/>
                    <a:pt x="209" y="2392"/>
                  </a:cubicBezTo>
                  <a:cubicBezTo>
                    <a:pt x="228" y="2392"/>
                    <a:pt x="240" y="2385"/>
                    <a:pt x="252" y="2379"/>
                  </a:cubicBezTo>
                  <a:cubicBezTo>
                    <a:pt x="259" y="2373"/>
                    <a:pt x="271" y="2361"/>
                    <a:pt x="271" y="2336"/>
                  </a:cubicBezTo>
                  <a:lnTo>
                    <a:pt x="105" y="50"/>
                  </a:lnTo>
                  <a:cubicBezTo>
                    <a:pt x="105" y="19"/>
                    <a:pt x="80" y="7"/>
                    <a:pt x="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42"/>
            <p:cNvSpPr/>
            <p:nvPr/>
          </p:nvSpPr>
          <p:spPr>
            <a:xfrm rot="-394620">
              <a:off x="835168" y="3574260"/>
              <a:ext cx="55361" cy="43370"/>
            </a:xfrm>
            <a:custGeom>
              <a:avLst/>
              <a:gdLst/>
              <a:ahLst/>
              <a:cxnLst/>
              <a:rect l="l" t="t" r="r" b="b"/>
              <a:pathLst>
                <a:path w="1108" h="868" extrusionOk="0">
                  <a:moveTo>
                    <a:pt x="1064" y="0"/>
                  </a:moveTo>
                  <a:cubicBezTo>
                    <a:pt x="1052" y="0"/>
                    <a:pt x="1040" y="0"/>
                    <a:pt x="1027" y="13"/>
                  </a:cubicBezTo>
                  <a:lnTo>
                    <a:pt x="19" y="781"/>
                  </a:lnTo>
                  <a:cubicBezTo>
                    <a:pt x="7" y="793"/>
                    <a:pt x="1" y="812"/>
                    <a:pt x="7" y="830"/>
                  </a:cubicBezTo>
                  <a:cubicBezTo>
                    <a:pt x="13" y="849"/>
                    <a:pt x="32" y="867"/>
                    <a:pt x="50" y="867"/>
                  </a:cubicBezTo>
                  <a:cubicBezTo>
                    <a:pt x="62" y="867"/>
                    <a:pt x="68" y="867"/>
                    <a:pt x="81" y="861"/>
                  </a:cubicBezTo>
                  <a:lnTo>
                    <a:pt x="1089" y="86"/>
                  </a:lnTo>
                  <a:cubicBezTo>
                    <a:pt x="1101" y="74"/>
                    <a:pt x="1107" y="56"/>
                    <a:pt x="1107" y="37"/>
                  </a:cubicBezTo>
                  <a:cubicBezTo>
                    <a:pt x="1101" y="19"/>
                    <a:pt x="1083" y="0"/>
                    <a:pt x="10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42"/>
            <p:cNvSpPr/>
            <p:nvPr/>
          </p:nvSpPr>
          <p:spPr>
            <a:xfrm rot="-394620">
              <a:off x="1551761" y="3574128"/>
              <a:ext cx="44569" cy="54262"/>
            </a:xfrm>
            <a:custGeom>
              <a:avLst/>
              <a:gdLst/>
              <a:ahLst/>
              <a:cxnLst/>
              <a:rect l="l" t="t" r="r" b="b"/>
              <a:pathLst>
                <a:path w="892" h="1086" extrusionOk="0">
                  <a:moveTo>
                    <a:pt x="52" y="1"/>
                  </a:moveTo>
                  <a:cubicBezTo>
                    <a:pt x="36" y="1"/>
                    <a:pt x="18" y="12"/>
                    <a:pt x="13" y="27"/>
                  </a:cubicBezTo>
                  <a:cubicBezTo>
                    <a:pt x="1" y="45"/>
                    <a:pt x="1" y="64"/>
                    <a:pt x="13" y="76"/>
                  </a:cubicBezTo>
                  <a:lnTo>
                    <a:pt x="806" y="1072"/>
                  </a:lnTo>
                  <a:cubicBezTo>
                    <a:pt x="812" y="1078"/>
                    <a:pt x="824" y="1084"/>
                    <a:pt x="837" y="1084"/>
                  </a:cubicBezTo>
                  <a:cubicBezTo>
                    <a:pt x="840" y="1085"/>
                    <a:pt x="843" y="1086"/>
                    <a:pt x="846" y="1086"/>
                  </a:cubicBezTo>
                  <a:cubicBezTo>
                    <a:pt x="861" y="1086"/>
                    <a:pt x="876" y="1075"/>
                    <a:pt x="886" y="1060"/>
                  </a:cubicBezTo>
                  <a:cubicBezTo>
                    <a:pt x="892" y="1041"/>
                    <a:pt x="892" y="1023"/>
                    <a:pt x="880" y="1010"/>
                  </a:cubicBezTo>
                  <a:lnTo>
                    <a:pt x="93" y="15"/>
                  </a:lnTo>
                  <a:cubicBezTo>
                    <a:pt x="81" y="8"/>
                    <a:pt x="74" y="2"/>
                    <a:pt x="62" y="2"/>
                  </a:cubicBezTo>
                  <a:cubicBezTo>
                    <a:pt x="59" y="1"/>
                    <a:pt x="55" y="1"/>
                    <a:pt x="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42"/>
            <p:cNvSpPr/>
            <p:nvPr/>
          </p:nvSpPr>
          <p:spPr>
            <a:xfrm rot="-394620">
              <a:off x="1492295" y="4013855"/>
              <a:ext cx="17538" cy="455982"/>
            </a:xfrm>
            <a:custGeom>
              <a:avLst/>
              <a:gdLst/>
              <a:ahLst/>
              <a:cxnLst/>
              <a:rect l="l" t="t" r="r" b="b"/>
              <a:pathLst>
                <a:path w="351" h="9126" extrusionOk="0">
                  <a:moveTo>
                    <a:pt x="277" y="1"/>
                  </a:moveTo>
                  <a:cubicBezTo>
                    <a:pt x="261" y="1"/>
                    <a:pt x="249" y="7"/>
                    <a:pt x="240" y="16"/>
                  </a:cubicBezTo>
                  <a:cubicBezTo>
                    <a:pt x="222" y="28"/>
                    <a:pt x="209" y="46"/>
                    <a:pt x="209" y="71"/>
                  </a:cubicBezTo>
                  <a:lnTo>
                    <a:pt x="0" y="9045"/>
                  </a:lnTo>
                  <a:cubicBezTo>
                    <a:pt x="0" y="9082"/>
                    <a:pt x="19" y="9107"/>
                    <a:pt x="50" y="9119"/>
                  </a:cubicBezTo>
                  <a:lnTo>
                    <a:pt x="56" y="9125"/>
                  </a:lnTo>
                  <a:cubicBezTo>
                    <a:pt x="80" y="9125"/>
                    <a:pt x="99" y="9119"/>
                    <a:pt x="111" y="9107"/>
                  </a:cubicBezTo>
                  <a:cubicBezTo>
                    <a:pt x="130" y="9094"/>
                    <a:pt x="142" y="9076"/>
                    <a:pt x="142" y="9051"/>
                  </a:cubicBezTo>
                  <a:lnTo>
                    <a:pt x="351" y="77"/>
                  </a:lnTo>
                  <a:cubicBezTo>
                    <a:pt x="351" y="40"/>
                    <a:pt x="332" y="16"/>
                    <a:pt x="295" y="3"/>
                  </a:cubicBezTo>
                  <a:cubicBezTo>
                    <a:pt x="289" y="2"/>
                    <a:pt x="283" y="1"/>
                    <a:pt x="2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42"/>
            <p:cNvSpPr/>
            <p:nvPr/>
          </p:nvSpPr>
          <p:spPr>
            <a:xfrm rot="-394620">
              <a:off x="999734" y="3223059"/>
              <a:ext cx="396223" cy="153793"/>
            </a:xfrm>
            <a:custGeom>
              <a:avLst/>
              <a:gdLst/>
              <a:ahLst/>
              <a:cxnLst/>
              <a:rect l="l" t="t" r="r" b="b"/>
              <a:pathLst>
                <a:path w="7930" h="3078" extrusionOk="0">
                  <a:moveTo>
                    <a:pt x="2961" y="0"/>
                  </a:moveTo>
                  <a:cubicBezTo>
                    <a:pt x="1155" y="0"/>
                    <a:pt x="7" y="488"/>
                    <a:pt x="7" y="488"/>
                  </a:cubicBezTo>
                  <a:lnTo>
                    <a:pt x="1" y="488"/>
                  </a:lnTo>
                  <a:cubicBezTo>
                    <a:pt x="468" y="1864"/>
                    <a:pt x="2822" y="2928"/>
                    <a:pt x="4635" y="3069"/>
                  </a:cubicBezTo>
                  <a:cubicBezTo>
                    <a:pt x="4709" y="3075"/>
                    <a:pt x="4782" y="3078"/>
                    <a:pt x="4854" y="3078"/>
                  </a:cubicBezTo>
                  <a:cubicBezTo>
                    <a:pt x="6716" y="3078"/>
                    <a:pt x="7930" y="1237"/>
                    <a:pt x="7930" y="1237"/>
                  </a:cubicBezTo>
                  <a:cubicBezTo>
                    <a:pt x="6042" y="275"/>
                    <a:pt x="4316" y="0"/>
                    <a:pt x="29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42"/>
            <p:cNvSpPr/>
            <p:nvPr/>
          </p:nvSpPr>
          <p:spPr>
            <a:xfrm rot="-394620">
              <a:off x="1080920" y="3314330"/>
              <a:ext cx="106026" cy="50015"/>
            </a:xfrm>
            <a:custGeom>
              <a:avLst/>
              <a:gdLst/>
              <a:ahLst/>
              <a:cxnLst/>
              <a:rect l="l" t="t" r="r" b="b"/>
              <a:pathLst>
                <a:path w="2122" h="1001" extrusionOk="0">
                  <a:moveTo>
                    <a:pt x="65" y="1"/>
                  </a:moveTo>
                  <a:cubicBezTo>
                    <a:pt x="47" y="1"/>
                    <a:pt x="30" y="10"/>
                    <a:pt x="19" y="30"/>
                  </a:cubicBezTo>
                  <a:cubicBezTo>
                    <a:pt x="0" y="54"/>
                    <a:pt x="7" y="91"/>
                    <a:pt x="37" y="109"/>
                  </a:cubicBezTo>
                  <a:cubicBezTo>
                    <a:pt x="492" y="411"/>
                    <a:pt x="1974" y="970"/>
                    <a:pt x="2035" y="995"/>
                  </a:cubicBezTo>
                  <a:cubicBezTo>
                    <a:pt x="2041" y="1001"/>
                    <a:pt x="2053" y="1001"/>
                    <a:pt x="2060" y="1001"/>
                  </a:cubicBezTo>
                  <a:cubicBezTo>
                    <a:pt x="2078" y="1001"/>
                    <a:pt x="2103" y="988"/>
                    <a:pt x="2109" y="964"/>
                  </a:cubicBezTo>
                  <a:cubicBezTo>
                    <a:pt x="2121" y="933"/>
                    <a:pt x="2109" y="902"/>
                    <a:pt x="2078" y="890"/>
                  </a:cubicBezTo>
                  <a:cubicBezTo>
                    <a:pt x="2066" y="884"/>
                    <a:pt x="547" y="306"/>
                    <a:pt x="99" y="11"/>
                  </a:cubicBezTo>
                  <a:cubicBezTo>
                    <a:pt x="87" y="4"/>
                    <a:pt x="76" y="1"/>
                    <a:pt x="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42"/>
            <p:cNvSpPr/>
            <p:nvPr/>
          </p:nvSpPr>
          <p:spPr>
            <a:xfrm rot="-394620">
              <a:off x="1249844" y="3324263"/>
              <a:ext cx="87289" cy="38723"/>
            </a:xfrm>
            <a:custGeom>
              <a:avLst/>
              <a:gdLst/>
              <a:ahLst/>
              <a:cxnLst/>
              <a:rect l="l" t="t" r="r" b="b"/>
              <a:pathLst>
                <a:path w="1747" h="775" extrusionOk="0">
                  <a:moveTo>
                    <a:pt x="1678" y="0"/>
                  </a:moveTo>
                  <a:cubicBezTo>
                    <a:pt x="1668" y="0"/>
                    <a:pt x="1658" y="2"/>
                    <a:pt x="1648" y="6"/>
                  </a:cubicBezTo>
                  <a:cubicBezTo>
                    <a:pt x="1285" y="240"/>
                    <a:pt x="56" y="658"/>
                    <a:pt x="50" y="664"/>
                  </a:cubicBezTo>
                  <a:cubicBezTo>
                    <a:pt x="19" y="670"/>
                    <a:pt x="0" y="701"/>
                    <a:pt x="13" y="732"/>
                  </a:cubicBezTo>
                  <a:cubicBezTo>
                    <a:pt x="19" y="756"/>
                    <a:pt x="42" y="774"/>
                    <a:pt x="66" y="775"/>
                  </a:cubicBezTo>
                  <a:lnTo>
                    <a:pt x="66" y="775"/>
                  </a:lnTo>
                  <a:cubicBezTo>
                    <a:pt x="71" y="775"/>
                    <a:pt x="75" y="774"/>
                    <a:pt x="80" y="769"/>
                  </a:cubicBezTo>
                  <a:cubicBezTo>
                    <a:pt x="136" y="750"/>
                    <a:pt x="1334" y="345"/>
                    <a:pt x="1709" y="105"/>
                  </a:cubicBezTo>
                  <a:cubicBezTo>
                    <a:pt x="1740" y="86"/>
                    <a:pt x="1746" y="56"/>
                    <a:pt x="1728" y="25"/>
                  </a:cubicBezTo>
                  <a:cubicBezTo>
                    <a:pt x="1715" y="9"/>
                    <a:pt x="1698" y="0"/>
                    <a:pt x="1678" y="0"/>
                  </a:cubicBezTo>
                  <a:close/>
                  <a:moveTo>
                    <a:pt x="66" y="775"/>
                  </a:moveTo>
                  <a:lnTo>
                    <a:pt x="66" y="775"/>
                  </a:lnTo>
                  <a:cubicBezTo>
                    <a:pt x="64" y="775"/>
                    <a:pt x="63" y="775"/>
                    <a:pt x="62" y="775"/>
                  </a:cubicBezTo>
                  <a:lnTo>
                    <a:pt x="68" y="775"/>
                  </a:lnTo>
                  <a:cubicBezTo>
                    <a:pt x="67" y="775"/>
                    <a:pt x="66" y="775"/>
                    <a:pt x="66" y="77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42"/>
            <p:cNvSpPr/>
            <p:nvPr/>
          </p:nvSpPr>
          <p:spPr>
            <a:xfrm rot="-394620">
              <a:off x="1100165" y="3385382"/>
              <a:ext cx="136555" cy="137904"/>
            </a:xfrm>
            <a:custGeom>
              <a:avLst/>
              <a:gdLst/>
              <a:ahLst/>
              <a:cxnLst/>
              <a:rect l="l" t="t" r="r" b="b"/>
              <a:pathLst>
                <a:path w="2733" h="2760" extrusionOk="0">
                  <a:moveTo>
                    <a:pt x="2625" y="0"/>
                  </a:moveTo>
                  <a:cubicBezTo>
                    <a:pt x="2625" y="0"/>
                    <a:pt x="0" y="1531"/>
                    <a:pt x="553" y="2484"/>
                  </a:cubicBezTo>
                  <a:cubicBezTo>
                    <a:pt x="666" y="2675"/>
                    <a:pt x="822" y="2760"/>
                    <a:pt x="998" y="2760"/>
                  </a:cubicBezTo>
                  <a:cubicBezTo>
                    <a:pt x="1702" y="2760"/>
                    <a:pt x="2733" y="1406"/>
                    <a:pt x="26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42"/>
            <p:cNvSpPr/>
            <p:nvPr/>
          </p:nvSpPr>
          <p:spPr>
            <a:xfrm rot="-394620">
              <a:off x="1234081" y="3372118"/>
              <a:ext cx="101429" cy="183522"/>
            </a:xfrm>
            <a:custGeom>
              <a:avLst/>
              <a:gdLst/>
              <a:ahLst/>
              <a:cxnLst/>
              <a:rect l="l" t="t" r="r" b="b"/>
              <a:pathLst>
                <a:path w="2030" h="3673" extrusionOk="0">
                  <a:moveTo>
                    <a:pt x="49" y="0"/>
                  </a:moveTo>
                  <a:lnTo>
                    <a:pt x="49" y="0"/>
                  </a:lnTo>
                  <a:cubicBezTo>
                    <a:pt x="49" y="0"/>
                    <a:pt x="0" y="3166"/>
                    <a:pt x="1039" y="3627"/>
                  </a:cubicBezTo>
                  <a:cubicBezTo>
                    <a:pt x="1110" y="3658"/>
                    <a:pt x="1174" y="3673"/>
                    <a:pt x="1232" y="3673"/>
                  </a:cubicBezTo>
                  <a:cubicBezTo>
                    <a:pt x="2030" y="3673"/>
                    <a:pt x="1654" y="894"/>
                    <a:pt x="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42"/>
            <p:cNvSpPr/>
            <p:nvPr/>
          </p:nvSpPr>
          <p:spPr>
            <a:xfrm rot="-394620">
              <a:off x="1182592" y="3328172"/>
              <a:ext cx="86639" cy="81443"/>
            </a:xfrm>
            <a:custGeom>
              <a:avLst/>
              <a:gdLst/>
              <a:ahLst/>
              <a:cxnLst/>
              <a:rect l="l" t="t" r="r" b="b"/>
              <a:pathLst>
                <a:path w="1734" h="1630" extrusionOk="0">
                  <a:moveTo>
                    <a:pt x="864" y="0"/>
                  </a:moveTo>
                  <a:cubicBezTo>
                    <a:pt x="456" y="0"/>
                    <a:pt x="100" y="305"/>
                    <a:pt x="49" y="720"/>
                  </a:cubicBezTo>
                  <a:cubicBezTo>
                    <a:pt x="0" y="1162"/>
                    <a:pt x="314" y="1568"/>
                    <a:pt x="762" y="1623"/>
                  </a:cubicBezTo>
                  <a:cubicBezTo>
                    <a:pt x="797" y="1627"/>
                    <a:pt x="831" y="1629"/>
                    <a:pt x="865" y="1629"/>
                  </a:cubicBezTo>
                  <a:cubicBezTo>
                    <a:pt x="1272" y="1629"/>
                    <a:pt x="1627" y="1330"/>
                    <a:pt x="1678" y="916"/>
                  </a:cubicBezTo>
                  <a:cubicBezTo>
                    <a:pt x="1733" y="468"/>
                    <a:pt x="1414" y="62"/>
                    <a:pt x="965" y="7"/>
                  </a:cubicBezTo>
                  <a:cubicBezTo>
                    <a:pt x="931" y="2"/>
                    <a:pt x="897" y="0"/>
                    <a:pt x="864" y="0"/>
                  </a:cubicBezTo>
                  <a:close/>
                </a:path>
              </a:pathLst>
            </a:custGeom>
            <a:solidFill>
              <a:srgbClr val="255B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42"/>
            <p:cNvSpPr/>
            <p:nvPr/>
          </p:nvSpPr>
          <p:spPr>
            <a:xfrm rot="-394620">
              <a:off x="1180442" y="3325392"/>
              <a:ext cx="90637" cy="86989"/>
            </a:xfrm>
            <a:custGeom>
              <a:avLst/>
              <a:gdLst/>
              <a:ahLst/>
              <a:cxnLst/>
              <a:rect l="l" t="t" r="r" b="b"/>
              <a:pathLst>
                <a:path w="1814" h="1741" extrusionOk="0">
                  <a:moveTo>
                    <a:pt x="904" y="112"/>
                  </a:moveTo>
                  <a:cubicBezTo>
                    <a:pt x="959" y="112"/>
                    <a:pt x="1008" y="118"/>
                    <a:pt x="1063" y="130"/>
                  </a:cubicBezTo>
                  <a:cubicBezTo>
                    <a:pt x="1260" y="167"/>
                    <a:pt x="1432" y="284"/>
                    <a:pt x="1543" y="456"/>
                  </a:cubicBezTo>
                  <a:cubicBezTo>
                    <a:pt x="1654" y="622"/>
                    <a:pt x="1690" y="825"/>
                    <a:pt x="1654" y="1021"/>
                  </a:cubicBezTo>
                  <a:cubicBezTo>
                    <a:pt x="1578" y="1381"/>
                    <a:pt x="1260" y="1628"/>
                    <a:pt x="907" y="1628"/>
                  </a:cubicBezTo>
                  <a:cubicBezTo>
                    <a:pt x="855" y="1628"/>
                    <a:pt x="802" y="1623"/>
                    <a:pt x="750" y="1612"/>
                  </a:cubicBezTo>
                  <a:cubicBezTo>
                    <a:pt x="553" y="1575"/>
                    <a:pt x="381" y="1458"/>
                    <a:pt x="271" y="1286"/>
                  </a:cubicBezTo>
                  <a:cubicBezTo>
                    <a:pt x="160" y="1120"/>
                    <a:pt x="123" y="917"/>
                    <a:pt x="160" y="714"/>
                  </a:cubicBezTo>
                  <a:cubicBezTo>
                    <a:pt x="234" y="358"/>
                    <a:pt x="553" y="112"/>
                    <a:pt x="904" y="112"/>
                  </a:cubicBezTo>
                  <a:close/>
                  <a:moveTo>
                    <a:pt x="902" y="1"/>
                  </a:moveTo>
                  <a:cubicBezTo>
                    <a:pt x="497" y="1"/>
                    <a:pt x="135" y="283"/>
                    <a:pt x="49" y="696"/>
                  </a:cubicBezTo>
                  <a:cubicBezTo>
                    <a:pt x="0" y="923"/>
                    <a:pt x="49" y="1157"/>
                    <a:pt x="178" y="1347"/>
                  </a:cubicBezTo>
                  <a:cubicBezTo>
                    <a:pt x="307" y="1544"/>
                    <a:pt x="504" y="1679"/>
                    <a:pt x="732" y="1722"/>
                  </a:cubicBezTo>
                  <a:cubicBezTo>
                    <a:pt x="787" y="1734"/>
                    <a:pt x="848" y="1741"/>
                    <a:pt x="910" y="1741"/>
                  </a:cubicBezTo>
                  <a:cubicBezTo>
                    <a:pt x="1315" y="1741"/>
                    <a:pt x="1678" y="1458"/>
                    <a:pt x="1764" y="1046"/>
                  </a:cubicBezTo>
                  <a:cubicBezTo>
                    <a:pt x="1813" y="819"/>
                    <a:pt x="1764" y="585"/>
                    <a:pt x="1635" y="394"/>
                  </a:cubicBezTo>
                  <a:cubicBezTo>
                    <a:pt x="1512" y="198"/>
                    <a:pt x="1315" y="63"/>
                    <a:pt x="1082" y="20"/>
                  </a:cubicBezTo>
                  <a:cubicBezTo>
                    <a:pt x="1021" y="7"/>
                    <a:pt x="961" y="1"/>
                    <a:pt x="9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42"/>
            <p:cNvSpPr/>
            <p:nvPr/>
          </p:nvSpPr>
          <p:spPr>
            <a:xfrm rot="-394620">
              <a:off x="727872" y="2345972"/>
              <a:ext cx="980415" cy="805437"/>
            </a:xfrm>
            <a:custGeom>
              <a:avLst/>
              <a:gdLst/>
              <a:ahLst/>
              <a:cxnLst/>
              <a:rect l="l" t="t" r="r" b="b"/>
              <a:pathLst>
                <a:path w="19622" h="16120" extrusionOk="0">
                  <a:moveTo>
                    <a:pt x="10287" y="1"/>
                  </a:moveTo>
                  <a:cubicBezTo>
                    <a:pt x="8851" y="1"/>
                    <a:pt x="7573" y="314"/>
                    <a:pt x="6787" y="878"/>
                  </a:cubicBezTo>
                  <a:lnTo>
                    <a:pt x="6670" y="902"/>
                  </a:lnTo>
                  <a:cubicBezTo>
                    <a:pt x="6670" y="902"/>
                    <a:pt x="6257" y="781"/>
                    <a:pt x="5626" y="781"/>
                  </a:cubicBezTo>
                  <a:cubicBezTo>
                    <a:pt x="4896" y="781"/>
                    <a:pt x="3874" y="944"/>
                    <a:pt x="2865" y="1646"/>
                  </a:cubicBezTo>
                  <a:cubicBezTo>
                    <a:pt x="1304" y="2728"/>
                    <a:pt x="1" y="5303"/>
                    <a:pt x="523" y="8930"/>
                  </a:cubicBezTo>
                  <a:cubicBezTo>
                    <a:pt x="615" y="9575"/>
                    <a:pt x="837" y="10626"/>
                    <a:pt x="960" y="11130"/>
                  </a:cubicBezTo>
                  <a:cubicBezTo>
                    <a:pt x="1869" y="14904"/>
                    <a:pt x="4629" y="15138"/>
                    <a:pt x="8360" y="15839"/>
                  </a:cubicBezTo>
                  <a:cubicBezTo>
                    <a:pt x="9466" y="16048"/>
                    <a:pt x="10469" y="16120"/>
                    <a:pt x="11328" y="16120"/>
                  </a:cubicBezTo>
                  <a:cubicBezTo>
                    <a:pt x="13248" y="16120"/>
                    <a:pt x="14446" y="15759"/>
                    <a:pt x="14446" y="15759"/>
                  </a:cubicBezTo>
                  <a:lnTo>
                    <a:pt x="14446" y="15765"/>
                  </a:lnTo>
                  <a:cubicBezTo>
                    <a:pt x="14446" y="15765"/>
                    <a:pt x="16400" y="14917"/>
                    <a:pt x="17544" y="12765"/>
                  </a:cubicBezTo>
                  <a:cubicBezTo>
                    <a:pt x="18687" y="10614"/>
                    <a:pt x="19621" y="5113"/>
                    <a:pt x="16726" y="2365"/>
                  </a:cubicBezTo>
                  <a:cubicBezTo>
                    <a:pt x="14984" y="716"/>
                    <a:pt x="12455" y="1"/>
                    <a:pt x="102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42"/>
            <p:cNvSpPr/>
            <p:nvPr/>
          </p:nvSpPr>
          <p:spPr>
            <a:xfrm rot="-394620">
              <a:off x="1111536" y="3192012"/>
              <a:ext cx="188019" cy="129160"/>
            </a:xfrm>
            <a:custGeom>
              <a:avLst/>
              <a:gdLst/>
              <a:ahLst/>
              <a:cxnLst/>
              <a:rect l="l" t="t" r="r" b="b"/>
              <a:pathLst>
                <a:path w="3763" h="2585" extrusionOk="0">
                  <a:moveTo>
                    <a:pt x="541" y="0"/>
                  </a:moveTo>
                  <a:cubicBezTo>
                    <a:pt x="404" y="0"/>
                    <a:pt x="281" y="104"/>
                    <a:pt x="259" y="243"/>
                  </a:cubicBezTo>
                  <a:lnTo>
                    <a:pt x="31" y="1706"/>
                  </a:lnTo>
                  <a:cubicBezTo>
                    <a:pt x="0" y="1928"/>
                    <a:pt x="148" y="2130"/>
                    <a:pt x="363" y="2167"/>
                  </a:cubicBezTo>
                  <a:lnTo>
                    <a:pt x="3055" y="2579"/>
                  </a:lnTo>
                  <a:cubicBezTo>
                    <a:pt x="3077" y="2583"/>
                    <a:pt x="3098" y="2585"/>
                    <a:pt x="3120" y="2585"/>
                  </a:cubicBezTo>
                  <a:cubicBezTo>
                    <a:pt x="3311" y="2585"/>
                    <a:pt x="3482" y="2441"/>
                    <a:pt x="3510" y="2247"/>
                  </a:cubicBezTo>
                  <a:lnTo>
                    <a:pt x="3738" y="784"/>
                  </a:lnTo>
                  <a:cubicBezTo>
                    <a:pt x="3762" y="625"/>
                    <a:pt x="3652" y="477"/>
                    <a:pt x="3498" y="459"/>
                  </a:cubicBezTo>
                  <a:lnTo>
                    <a:pt x="584" y="4"/>
                  </a:lnTo>
                  <a:cubicBezTo>
                    <a:pt x="570" y="1"/>
                    <a:pt x="555" y="0"/>
                    <a:pt x="541" y="0"/>
                  </a:cubicBezTo>
                  <a:close/>
                </a:path>
              </a:pathLst>
            </a:custGeom>
            <a:solidFill>
              <a:srgbClr val="9F58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42"/>
            <p:cNvSpPr/>
            <p:nvPr/>
          </p:nvSpPr>
          <p:spPr>
            <a:xfrm rot="-394620">
              <a:off x="699855" y="2535833"/>
              <a:ext cx="1024335" cy="698862"/>
            </a:xfrm>
            <a:custGeom>
              <a:avLst/>
              <a:gdLst/>
              <a:ahLst/>
              <a:cxnLst/>
              <a:rect l="l" t="t" r="r" b="b"/>
              <a:pathLst>
                <a:path w="20501" h="13987" extrusionOk="0">
                  <a:moveTo>
                    <a:pt x="10133" y="0"/>
                  </a:moveTo>
                  <a:cubicBezTo>
                    <a:pt x="7481" y="0"/>
                    <a:pt x="5069" y="1341"/>
                    <a:pt x="3640" y="3447"/>
                  </a:cubicBezTo>
                  <a:cubicBezTo>
                    <a:pt x="3498" y="3656"/>
                    <a:pt x="3369" y="3871"/>
                    <a:pt x="3246" y="4098"/>
                  </a:cubicBezTo>
                  <a:cubicBezTo>
                    <a:pt x="3099" y="3976"/>
                    <a:pt x="2927" y="3889"/>
                    <a:pt x="2749" y="3834"/>
                  </a:cubicBezTo>
                  <a:cubicBezTo>
                    <a:pt x="2669" y="3810"/>
                    <a:pt x="2576" y="3791"/>
                    <a:pt x="2490" y="3779"/>
                  </a:cubicBezTo>
                  <a:cubicBezTo>
                    <a:pt x="2408" y="3767"/>
                    <a:pt x="2324" y="3761"/>
                    <a:pt x="2241" y="3761"/>
                  </a:cubicBezTo>
                  <a:cubicBezTo>
                    <a:pt x="1463" y="3761"/>
                    <a:pt x="703" y="4266"/>
                    <a:pt x="370" y="4977"/>
                  </a:cubicBezTo>
                  <a:cubicBezTo>
                    <a:pt x="1" y="5764"/>
                    <a:pt x="148" y="6742"/>
                    <a:pt x="671" y="7436"/>
                  </a:cubicBezTo>
                  <a:cubicBezTo>
                    <a:pt x="1083" y="7983"/>
                    <a:pt x="1691" y="8346"/>
                    <a:pt x="2355" y="8506"/>
                  </a:cubicBezTo>
                  <a:cubicBezTo>
                    <a:pt x="2454" y="9268"/>
                    <a:pt x="2693" y="9944"/>
                    <a:pt x="3056" y="10534"/>
                  </a:cubicBezTo>
                  <a:cubicBezTo>
                    <a:pt x="3068" y="10553"/>
                    <a:pt x="3080" y="10571"/>
                    <a:pt x="3093" y="10589"/>
                  </a:cubicBezTo>
                  <a:cubicBezTo>
                    <a:pt x="3492" y="11253"/>
                    <a:pt x="4052" y="11806"/>
                    <a:pt x="4728" y="12261"/>
                  </a:cubicBezTo>
                  <a:cubicBezTo>
                    <a:pt x="4777" y="12292"/>
                    <a:pt x="4826" y="12323"/>
                    <a:pt x="4875" y="12360"/>
                  </a:cubicBezTo>
                  <a:cubicBezTo>
                    <a:pt x="6092" y="13153"/>
                    <a:pt x="7666" y="13644"/>
                    <a:pt x="9399" y="13866"/>
                  </a:cubicBezTo>
                  <a:cubicBezTo>
                    <a:pt x="10013" y="13945"/>
                    <a:pt x="10613" y="13986"/>
                    <a:pt x="11194" y="13986"/>
                  </a:cubicBezTo>
                  <a:cubicBezTo>
                    <a:pt x="14212" y="13986"/>
                    <a:pt x="16696" y="12873"/>
                    <a:pt x="17624" y="10208"/>
                  </a:cubicBezTo>
                  <a:cubicBezTo>
                    <a:pt x="18281" y="10202"/>
                    <a:pt x="18933" y="9999"/>
                    <a:pt x="19443" y="9587"/>
                  </a:cubicBezTo>
                  <a:cubicBezTo>
                    <a:pt x="20119" y="9047"/>
                    <a:pt x="20500" y="8131"/>
                    <a:pt x="20341" y="7276"/>
                  </a:cubicBezTo>
                  <a:cubicBezTo>
                    <a:pt x="20181" y="6422"/>
                    <a:pt x="19443" y="5690"/>
                    <a:pt x="18576" y="5598"/>
                  </a:cubicBezTo>
                  <a:cubicBezTo>
                    <a:pt x="18509" y="5589"/>
                    <a:pt x="18440" y="5584"/>
                    <a:pt x="18371" y="5584"/>
                  </a:cubicBezTo>
                  <a:cubicBezTo>
                    <a:pt x="18301" y="5584"/>
                    <a:pt x="18232" y="5589"/>
                    <a:pt x="18165" y="5598"/>
                  </a:cubicBezTo>
                  <a:cubicBezTo>
                    <a:pt x="18011" y="5623"/>
                    <a:pt x="17857" y="5666"/>
                    <a:pt x="17722" y="5740"/>
                  </a:cubicBezTo>
                  <a:cubicBezTo>
                    <a:pt x="17704" y="5678"/>
                    <a:pt x="17685" y="5617"/>
                    <a:pt x="17667" y="5549"/>
                  </a:cubicBezTo>
                  <a:cubicBezTo>
                    <a:pt x="16794" y="2697"/>
                    <a:pt x="14317" y="472"/>
                    <a:pt x="11151" y="66"/>
                  </a:cubicBezTo>
                  <a:cubicBezTo>
                    <a:pt x="10809" y="22"/>
                    <a:pt x="10469" y="0"/>
                    <a:pt x="10133" y="0"/>
                  </a:cubicBezTo>
                  <a:close/>
                </a:path>
              </a:pathLst>
            </a:custGeom>
            <a:solidFill>
              <a:srgbClr val="9F58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42"/>
            <p:cNvSpPr/>
            <p:nvPr/>
          </p:nvSpPr>
          <p:spPr>
            <a:xfrm rot="-394620">
              <a:off x="820922" y="2906530"/>
              <a:ext cx="21535" cy="98032"/>
            </a:xfrm>
            <a:custGeom>
              <a:avLst/>
              <a:gdLst/>
              <a:ahLst/>
              <a:cxnLst/>
              <a:rect l="l" t="t" r="r" b="b"/>
              <a:pathLst>
                <a:path w="431" h="1962" extrusionOk="0">
                  <a:moveTo>
                    <a:pt x="375" y="1"/>
                  </a:moveTo>
                  <a:cubicBezTo>
                    <a:pt x="351" y="1"/>
                    <a:pt x="332" y="13"/>
                    <a:pt x="320" y="31"/>
                  </a:cubicBezTo>
                  <a:cubicBezTo>
                    <a:pt x="92" y="628"/>
                    <a:pt x="0" y="1279"/>
                    <a:pt x="62" y="1918"/>
                  </a:cubicBezTo>
                  <a:cubicBezTo>
                    <a:pt x="62" y="1943"/>
                    <a:pt x="80" y="1962"/>
                    <a:pt x="105" y="1962"/>
                  </a:cubicBezTo>
                  <a:cubicBezTo>
                    <a:pt x="123" y="1962"/>
                    <a:pt x="142" y="1955"/>
                    <a:pt x="154" y="1943"/>
                  </a:cubicBezTo>
                  <a:cubicBezTo>
                    <a:pt x="166" y="1937"/>
                    <a:pt x="172" y="1918"/>
                    <a:pt x="172" y="1900"/>
                  </a:cubicBezTo>
                  <a:cubicBezTo>
                    <a:pt x="111" y="1285"/>
                    <a:pt x="203" y="652"/>
                    <a:pt x="424" y="74"/>
                  </a:cubicBezTo>
                  <a:cubicBezTo>
                    <a:pt x="430" y="62"/>
                    <a:pt x="430" y="44"/>
                    <a:pt x="418" y="25"/>
                  </a:cubicBezTo>
                  <a:cubicBezTo>
                    <a:pt x="412" y="13"/>
                    <a:pt x="394" y="1"/>
                    <a:pt x="3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42"/>
            <p:cNvSpPr/>
            <p:nvPr/>
          </p:nvSpPr>
          <p:spPr>
            <a:xfrm rot="-394620">
              <a:off x="1591530" y="2899132"/>
              <a:ext cx="16938" cy="100380"/>
            </a:xfrm>
            <a:custGeom>
              <a:avLst/>
              <a:gdLst/>
              <a:ahLst/>
              <a:cxnLst/>
              <a:rect l="l" t="t" r="r" b="b"/>
              <a:pathLst>
                <a:path w="339" h="2009" extrusionOk="0">
                  <a:moveTo>
                    <a:pt x="238" y="1"/>
                  </a:moveTo>
                  <a:cubicBezTo>
                    <a:pt x="224" y="1"/>
                    <a:pt x="212" y="7"/>
                    <a:pt x="203" y="16"/>
                  </a:cubicBezTo>
                  <a:cubicBezTo>
                    <a:pt x="191" y="28"/>
                    <a:pt x="185" y="46"/>
                    <a:pt x="185" y="65"/>
                  </a:cubicBezTo>
                  <a:cubicBezTo>
                    <a:pt x="228" y="698"/>
                    <a:pt x="166" y="1331"/>
                    <a:pt x="6" y="1946"/>
                  </a:cubicBezTo>
                  <a:cubicBezTo>
                    <a:pt x="0" y="1964"/>
                    <a:pt x="6" y="1983"/>
                    <a:pt x="13" y="1989"/>
                  </a:cubicBezTo>
                  <a:cubicBezTo>
                    <a:pt x="19" y="2001"/>
                    <a:pt x="31" y="2007"/>
                    <a:pt x="49" y="2007"/>
                  </a:cubicBezTo>
                  <a:cubicBezTo>
                    <a:pt x="53" y="2008"/>
                    <a:pt x="56" y="2008"/>
                    <a:pt x="59" y="2008"/>
                  </a:cubicBezTo>
                  <a:cubicBezTo>
                    <a:pt x="82" y="2008"/>
                    <a:pt x="106" y="1991"/>
                    <a:pt x="117" y="1964"/>
                  </a:cubicBezTo>
                  <a:cubicBezTo>
                    <a:pt x="277" y="1343"/>
                    <a:pt x="338" y="698"/>
                    <a:pt x="295" y="46"/>
                  </a:cubicBezTo>
                  <a:cubicBezTo>
                    <a:pt x="295" y="22"/>
                    <a:pt x="277" y="3"/>
                    <a:pt x="252" y="3"/>
                  </a:cubicBezTo>
                  <a:cubicBezTo>
                    <a:pt x="247" y="2"/>
                    <a:pt x="242" y="1"/>
                    <a:pt x="2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42"/>
            <p:cNvSpPr/>
            <p:nvPr/>
          </p:nvSpPr>
          <p:spPr>
            <a:xfrm rot="-394620">
              <a:off x="1619421" y="2838856"/>
              <a:ext cx="43969" cy="108174"/>
            </a:xfrm>
            <a:custGeom>
              <a:avLst/>
              <a:gdLst/>
              <a:ahLst/>
              <a:cxnLst/>
              <a:rect l="l" t="t" r="r" b="b"/>
              <a:pathLst>
                <a:path w="880" h="2165" extrusionOk="0">
                  <a:moveTo>
                    <a:pt x="824" y="1"/>
                  </a:moveTo>
                  <a:cubicBezTo>
                    <a:pt x="806" y="1"/>
                    <a:pt x="787" y="7"/>
                    <a:pt x="775" y="25"/>
                  </a:cubicBezTo>
                  <a:cubicBezTo>
                    <a:pt x="283" y="591"/>
                    <a:pt x="1" y="1353"/>
                    <a:pt x="7" y="2103"/>
                  </a:cubicBezTo>
                  <a:cubicBezTo>
                    <a:pt x="7" y="2140"/>
                    <a:pt x="37" y="2158"/>
                    <a:pt x="62" y="2165"/>
                  </a:cubicBezTo>
                  <a:cubicBezTo>
                    <a:pt x="62" y="2165"/>
                    <a:pt x="93" y="2165"/>
                    <a:pt x="105" y="2152"/>
                  </a:cubicBezTo>
                  <a:cubicBezTo>
                    <a:pt x="111" y="2146"/>
                    <a:pt x="117" y="2134"/>
                    <a:pt x="117" y="2115"/>
                  </a:cubicBezTo>
                  <a:cubicBezTo>
                    <a:pt x="111" y="1372"/>
                    <a:pt x="376" y="652"/>
                    <a:pt x="861" y="93"/>
                  </a:cubicBezTo>
                  <a:cubicBezTo>
                    <a:pt x="873" y="75"/>
                    <a:pt x="880" y="56"/>
                    <a:pt x="873" y="38"/>
                  </a:cubicBezTo>
                  <a:cubicBezTo>
                    <a:pt x="867" y="19"/>
                    <a:pt x="843" y="7"/>
                    <a:pt x="8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42"/>
            <p:cNvSpPr/>
            <p:nvPr/>
          </p:nvSpPr>
          <p:spPr>
            <a:xfrm rot="-394620">
              <a:off x="765892" y="2830364"/>
              <a:ext cx="27081" cy="111222"/>
            </a:xfrm>
            <a:custGeom>
              <a:avLst/>
              <a:gdLst/>
              <a:ahLst/>
              <a:cxnLst/>
              <a:rect l="l" t="t" r="r" b="b"/>
              <a:pathLst>
                <a:path w="542" h="2226" extrusionOk="0">
                  <a:moveTo>
                    <a:pt x="68" y="1"/>
                  </a:moveTo>
                  <a:cubicBezTo>
                    <a:pt x="44" y="1"/>
                    <a:pt x="25" y="13"/>
                    <a:pt x="13" y="25"/>
                  </a:cubicBezTo>
                  <a:cubicBezTo>
                    <a:pt x="1" y="44"/>
                    <a:pt x="1" y="62"/>
                    <a:pt x="7" y="81"/>
                  </a:cubicBezTo>
                  <a:cubicBezTo>
                    <a:pt x="302" y="732"/>
                    <a:pt x="425" y="1451"/>
                    <a:pt x="370" y="2164"/>
                  </a:cubicBezTo>
                  <a:cubicBezTo>
                    <a:pt x="363" y="2201"/>
                    <a:pt x="388" y="2226"/>
                    <a:pt x="419" y="2226"/>
                  </a:cubicBezTo>
                  <a:cubicBezTo>
                    <a:pt x="419" y="2226"/>
                    <a:pt x="450" y="2226"/>
                    <a:pt x="462" y="2214"/>
                  </a:cubicBezTo>
                  <a:cubicBezTo>
                    <a:pt x="468" y="2207"/>
                    <a:pt x="474" y="2195"/>
                    <a:pt x="480" y="2177"/>
                  </a:cubicBezTo>
                  <a:cubicBezTo>
                    <a:pt x="542" y="1445"/>
                    <a:pt x="413" y="708"/>
                    <a:pt x="111" y="38"/>
                  </a:cubicBezTo>
                  <a:cubicBezTo>
                    <a:pt x="99" y="19"/>
                    <a:pt x="87" y="7"/>
                    <a:pt x="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42"/>
            <p:cNvSpPr/>
            <p:nvPr/>
          </p:nvSpPr>
          <p:spPr>
            <a:xfrm rot="-394620">
              <a:off x="1421843" y="2918681"/>
              <a:ext cx="158789" cy="150195"/>
            </a:xfrm>
            <a:custGeom>
              <a:avLst/>
              <a:gdLst/>
              <a:ahLst/>
              <a:cxnLst/>
              <a:rect l="l" t="t" r="r" b="b"/>
              <a:pathLst>
                <a:path w="3178" h="3006" extrusionOk="0">
                  <a:moveTo>
                    <a:pt x="1577" y="1"/>
                  </a:moveTo>
                  <a:cubicBezTo>
                    <a:pt x="817" y="1"/>
                    <a:pt x="166" y="571"/>
                    <a:pt x="86" y="1344"/>
                  </a:cubicBezTo>
                  <a:cubicBezTo>
                    <a:pt x="0" y="2168"/>
                    <a:pt x="596" y="2905"/>
                    <a:pt x="1426" y="2998"/>
                  </a:cubicBezTo>
                  <a:cubicBezTo>
                    <a:pt x="1480" y="3003"/>
                    <a:pt x="1533" y="3006"/>
                    <a:pt x="1585" y="3006"/>
                  </a:cubicBezTo>
                  <a:cubicBezTo>
                    <a:pt x="2349" y="3006"/>
                    <a:pt x="3005" y="2434"/>
                    <a:pt x="3086" y="1664"/>
                  </a:cubicBezTo>
                  <a:cubicBezTo>
                    <a:pt x="3178" y="840"/>
                    <a:pt x="2576" y="96"/>
                    <a:pt x="1746" y="10"/>
                  </a:cubicBezTo>
                  <a:cubicBezTo>
                    <a:pt x="1689" y="4"/>
                    <a:pt x="1632" y="1"/>
                    <a:pt x="15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42"/>
            <p:cNvSpPr/>
            <p:nvPr/>
          </p:nvSpPr>
          <p:spPr>
            <a:xfrm rot="-394620">
              <a:off x="1278228" y="2784571"/>
              <a:ext cx="225792" cy="213551"/>
            </a:xfrm>
            <a:custGeom>
              <a:avLst/>
              <a:gdLst/>
              <a:ahLst/>
              <a:cxnLst/>
              <a:rect l="l" t="t" r="r" b="b"/>
              <a:pathLst>
                <a:path w="4519" h="4274" extrusionOk="0">
                  <a:moveTo>
                    <a:pt x="2253" y="1"/>
                  </a:moveTo>
                  <a:cubicBezTo>
                    <a:pt x="1171" y="1"/>
                    <a:pt x="244" y="812"/>
                    <a:pt x="123" y="1907"/>
                  </a:cubicBezTo>
                  <a:cubicBezTo>
                    <a:pt x="0" y="3081"/>
                    <a:pt x="855" y="4138"/>
                    <a:pt x="2029" y="4261"/>
                  </a:cubicBezTo>
                  <a:cubicBezTo>
                    <a:pt x="2109" y="4270"/>
                    <a:pt x="2188" y="4274"/>
                    <a:pt x="2266" y="4274"/>
                  </a:cubicBezTo>
                  <a:cubicBezTo>
                    <a:pt x="3348" y="4274"/>
                    <a:pt x="4275" y="3462"/>
                    <a:pt x="4395" y="2368"/>
                  </a:cubicBezTo>
                  <a:cubicBezTo>
                    <a:pt x="4518" y="1194"/>
                    <a:pt x="3664" y="143"/>
                    <a:pt x="2490" y="14"/>
                  </a:cubicBezTo>
                  <a:cubicBezTo>
                    <a:pt x="2410" y="5"/>
                    <a:pt x="2331" y="1"/>
                    <a:pt x="22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42"/>
            <p:cNvSpPr/>
            <p:nvPr/>
          </p:nvSpPr>
          <p:spPr>
            <a:xfrm rot="-394620">
              <a:off x="1295116" y="2798861"/>
              <a:ext cx="192016" cy="184971"/>
            </a:xfrm>
            <a:custGeom>
              <a:avLst/>
              <a:gdLst/>
              <a:ahLst/>
              <a:cxnLst/>
              <a:rect l="l" t="t" r="r" b="b"/>
              <a:pathLst>
                <a:path w="3843" h="3702" extrusionOk="0">
                  <a:moveTo>
                    <a:pt x="1922" y="1"/>
                  </a:moveTo>
                  <a:cubicBezTo>
                    <a:pt x="1884" y="1"/>
                    <a:pt x="1846" y="2"/>
                    <a:pt x="1808" y="4"/>
                  </a:cubicBezTo>
                  <a:cubicBezTo>
                    <a:pt x="781" y="66"/>
                    <a:pt x="0" y="945"/>
                    <a:pt x="68" y="1965"/>
                  </a:cubicBezTo>
                  <a:cubicBezTo>
                    <a:pt x="127" y="2947"/>
                    <a:pt x="944" y="3702"/>
                    <a:pt x="1921" y="3702"/>
                  </a:cubicBezTo>
                  <a:cubicBezTo>
                    <a:pt x="1959" y="3702"/>
                    <a:pt x="1997" y="3701"/>
                    <a:pt x="2035" y="3698"/>
                  </a:cubicBezTo>
                  <a:cubicBezTo>
                    <a:pt x="3062" y="3637"/>
                    <a:pt x="3842" y="2758"/>
                    <a:pt x="3775" y="1738"/>
                  </a:cubicBezTo>
                  <a:cubicBezTo>
                    <a:pt x="3715" y="755"/>
                    <a:pt x="2898" y="1"/>
                    <a:pt x="19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42"/>
            <p:cNvSpPr/>
            <p:nvPr/>
          </p:nvSpPr>
          <p:spPr>
            <a:xfrm rot="-394620">
              <a:off x="1295037" y="2776078"/>
              <a:ext cx="203858" cy="100230"/>
            </a:xfrm>
            <a:custGeom>
              <a:avLst/>
              <a:gdLst/>
              <a:ahLst/>
              <a:cxnLst/>
              <a:rect l="l" t="t" r="r" b="b"/>
              <a:pathLst>
                <a:path w="4080" h="2006" extrusionOk="0">
                  <a:moveTo>
                    <a:pt x="1666" y="1"/>
                  </a:moveTo>
                  <a:cubicBezTo>
                    <a:pt x="1054" y="1"/>
                    <a:pt x="455" y="264"/>
                    <a:pt x="75" y="752"/>
                  </a:cubicBezTo>
                  <a:lnTo>
                    <a:pt x="81" y="752"/>
                  </a:lnTo>
                  <a:cubicBezTo>
                    <a:pt x="1" y="850"/>
                    <a:pt x="92" y="958"/>
                    <a:pt x="188" y="958"/>
                  </a:cubicBezTo>
                  <a:cubicBezTo>
                    <a:pt x="224" y="958"/>
                    <a:pt x="261" y="942"/>
                    <a:pt x="290" y="905"/>
                  </a:cubicBezTo>
                  <a:cubicBezTo>
                    <a:pt x="626" y="480"/>
                    <a:pt x="1141" y="269"/>
                    <a:pt x="1665" y="269"/>
                  </a:cubicBezTo>
                  <a:cubicBezTo>
                    <a:pt x="1868" y="269"/>
                    <a:pt x="2073" y="301"/>
                    <a:pt x="2269" y="364"/>
                  </a:cubicBezTo>
                  <a:cubicBezTo>
                    <a:pt x="3007" y="610"/>
                    <a:pt x="3529" y="1219"/>
                    <a:pt x="3800" y="1926"/>
                  </a:cubicBezTo>
                  <a:cubicBezTo>
                    <a:pt x="3821" y="1982"/>
                    <a:pt x="3865" y="2005"/>
                    <a:pt x="3910" y="2005"/>
                  </a:cubicBezTo>
                  <a:cubicBezTo>
                    <a:pt x="3992" y="2005"/>
                    <a:pt x="4079" y="1925"/>
                    <a:pt x="4039" y="1821"/>
                  </a:cubicBezTo>
                  <a:cubicBezTo>
                    <a:pt x="3910" y="1477"/>
                    <a:pt x="3726" y="1151"/>
                    <a:pt x="3486" y="875"/>
                  </a:cubicBezTo>
                  <a:cubicBezTo>
                    <a:pt x="3044" y="371"/>
                    <a:pt x="2404" y="26"/>
                    <a:pt x="1728" y="2"/>
                  </a:cubicBezTo>
                  <a:cubicBezTo>
                    <a:pt x="1708" y="1"/>
                    <a:pt x="1687" y="1"/>
                    <a:pt x="16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42"/>
            <p:cNvSpPr/>
            <p:nvPr/>
          </p:nvSpPr>
          <p:spPr>
            <a:xfrm rot="-394620">
              <a:off x="862456" y="2922970"/>
              <a:ext cx="158839" cy="150445"/>
            </a:xfrm>
            <a:custGeom>
              <a:avLst/>
              <a:gdLst/>
              <a:ahLst/>
              <a:cxnLst/>
              <a:rect l="l" t="t" r="r" b="b"/>
              <a:pathLst>
                <a:path w="3179" h="3011" extrusionOk="0">
                  <a:moveTo>
                    <a:pt x="1593" y="0"/>
                  </a:moveTo>
                  <a:cubicBezTo>
                    <a:pt x="829" y="0"/>
                    <a:pt x="173" y="572"/>
                    <a:pt x="93" y="1342"/>
                  </a:cubicBezTo>
                  <a:cubicBezTo>
                    <a:pt x="0" y="2172"/>
                    <a:pt x="603" y="2910"/>
                    <a:pt x="1433" y="3002"/>
                  </a:cubicBezTo>
                  <a:cubicBezTo>
                    <a:pt x="1486" y="3008"/>
                    <a:pt x="1539" y="3010"/>
                    <a:pt x="1592" y="3010"/>
                  </a:cubicBezTo>
                  <a:cubicBezTo>
                    <a:pt x="2355" y="3010"/>
                    <a:pt x="3012" y="2439"/>
                    <a:pt x="3092" y="1668"/>
                  </a:cubicBezTo>
                  <a:cubicBezTo>
                    <a:pt x="3178" y="838"/>
                    <a:pt x="2582" y="101"/>
                    <a:pt x="1752" y="9"/>
                  </a:cubicBezTo>
                  <a:cubicBezTo>
                    <a:pt x="1699" y="3"/>
                    <a:pt x="1646" y="0"/>
                    <a:pt x="15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42"/>
            <p:cNvSpPr/>
            <p:nvPr/>
          </p:nvSpPr>
          <p:spPr>
            <a:xfrm rot="-394620">
              <a:off x="937528" y="2787137"/>
              <a:ext cx="225792" cy="213751"/>
            </a:xfrm>
            <a:custGeom>
              <a:avLst/>
              <a:gdLst/>
              <a:ahLst/>
              <a:cxnLst/>
              <a:rect l="l" t="t" r="r" b="b"/>
              <a:pathLst>
                <a:path w="4519" h="4278" extrusionOk="0">
                  <a:moveTo>
                    <a:pt x="2258" y="0"/>
                  </a:moveTo>
                  <a:cubicBezTo>
                    <a:pt x="1177" y="0"/>
                    <a:pt x="244" y="813"/>
                    <a:pt x="123" y="1911"/>
                  </a:cubicBezTo>
                  <a:cubicBezTo>
                    <a:pt x="1" y="3085"/>
                    <a:pt x="849" y="4137"/>
                    <a:pt x="2029" y="4266"/>
                  </a:cubicBezTo>
                  <a:cubicBezTo>
                    <a:pt x="2105" y="4274"/>
                    <a:pt x="2181" y="4277"/>
                    <a:pt x="2256" y="4277"/>
                  </a:cubicBezTo>
                  <a:cubicBezTo>
                    <a:pt x="3342" y="4277"/>
                    <a:pt x="4274" y="3464"/>
                    <a:pt x="4389" y="2366"/>
                  </a:cubicBezTo>
                  <a:cubicBezTo>
                    <a:pt x="4518" y="1192"/>
                    <a:pt x="3664" y="141"/>
                    <a:pt x="2484" y="12"/>
                  </a:cubicBezTo>
                  <a:cubicBezTo>
                    <a:pt x="2408" y="4"/>
                    <a:pt x="2332" y="0"/>
                    <a:pt x="22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42"/>
            <p:cNvSpPr/>
            <p:nvPr/>
          </p:nvSpPr>
          <p:spPr>
            <a:xfrm rot="-394620">
              <a:off x="950133" y="2801373"/>
              <a:ext cx="206756" cy="185171"/>
            </a:xfrm>
            <a:custGeom>
              <a:avLst/>
              <a:gdLst/>
              <a:ahLst/>
              <a:cxnLst/>
              <a:rect l="l" t="t" r="r" b="b"/>
              <a:pathLst>
                <a:path w="4138" h="3706" extrusionOk="0">
                  <a:moveTo>
                    <a:pt x="2070" y="1"/>
                  </a:moveTo>
                  <a:cubicBezTo>
                    <a:pt x="1258" y="1"/>
                    <a:pt x="512" y="533"/>
                    <a:pt x="277" y="1349"/>
                  </a:cubicBezTo>
                  <a:cubicBezTo>
                    <a:pt x="1" y="2332"/>
                    <a:pt x="578" y="3359"/>
                    <a:pt x="1568" y="3636"/>
                  </a:cubicBezTo>
                  <a:cubicBezTo>
                    <a:pt x="1736" y="3683"/>
                    <a:pt x="1905" y="3705"/>
                    <a:pt x="2071" y="3705"/>
                  </a:cubicBezTo>
                  <a:cubicBezTo>
                    <a:pt x="2882" y="3705"/>
                    <a:pt x="3631" y="3173"/>
                    <a:pt x="3861" y="2357"/>
                  </a:cubicBezTo>
                  <a:cubicBezTo>
                    <a:pt x="4137" y="1374"/>
                    <a:pt x="3560" y="353"/>
                    <a:pt x="2576" y="70"/>
                  </a:cubicBezTo>
                  <a:cubicBezTo>
                    <a:pt x="2407" y="23"/>
                    <a:pt x="2237" y="1"/>
                    <a:pt x="20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42"/>
            <p:cNvSpPr/>
            <p:nvPr/>
          </p:nvSpPr>
          <p:spPr>
            <a:xfrm rot="-394620">
              <a:off x="932785" y="2782268"/>
              <a:ext cx="210653" cy="76646"/>
            </a:xfrm>
            <a:custGeom>
              <a:avLst/>
              <a:gdLst/>
              <a:ahLst/>
              <a:cxnLst/>
              <a:rect l="l" t="t" r="r" b="b"/>
              <a:pathLst>
                <a:path w="4216" h="1534" extrusionOk="0">
                  <a:moveTo>
                    <a:pt x="2320" y="0"/>
                  </a:moveTo>
                  <a:cubicBezTo>
                    <a:pt x="1779" y="0"/>
                    <a:pt x="1245" y="194"/>
                    <a:pt x="811" y="515"/>
                  </a:cubicBezTo>
                  <a:cubicBezTo>
                    <a:pt x="516" y="737"/>
                    <a:pt x="264" y="1013"/>
                    <a:pt x="67" y="1321"/>
                  </a:cubicBezTo>
                  <a:cubicBezTo>
                    <a:pt x="1" y="1422"/>
                    <a:pt x="93" y="1533"/>
                    <a:pt x="184" y="1533"/>
                  </a:cubicBezTo>
                  <a:cubicBezTo>
                    <a:pt x="220" y="1533"/>
                    <a:pt x="256" y="1516"/>
                    <a:pt x="282" y="1474"/>
                  </a:cubicBezTo>
                  <a:cubicBezTo>
                    <a:pt x="694" y="841"/>
                    <a:pt x="1333" y="356"/>
                    <a:pt x="2108" y="276"/>
                  </a:cubicBezTo>
                  <a:cubicBezTo>
                    <a:pt x="2176" y="268"/>
                    <a:pt x="2245" y="264"/>
                    <a:pt x="2314" y="264"/>
                  </a:cubicBezTo>
                  <a:cubicBezTo>
                    <a:pt x="2977" y="264"/>
                    <a:pt x="3626" y="610"/>
                    <a:pt x="3927" y="1222"/>
                  </a:cubicBezTo>
                  <a:cubicBezTo>
                    <a:pt x="3953" y="1275"/>
                    <a:pt x="3998" y="1298"/>
                    <a:pt x="4043" y="1298"/>
                  </a:cubicBezTo>
                  <a:cubicBezTo>
                    <a:pt x="4129" y="1298"/>
                    <a:pt x="4215" y="1218"/>
                    <a:pt x="4167" y="1118"/>
                  </a:cubicBezTo>
                  <a:cubicBezTo>
                    <a:pt x="3890" y="546"/>
                    <a:pt x="3337" y="153"/>
                    <a:pt x="2716" y="36"/>
                  </a:cubicBezTo>
                  <a:cubicBezTo>
                    <a:pt x="2585" y="12"/>
                    <a:pt x="2452" y="0"/>
                    <a:pt x="23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42"/>
            <p:cNvSpPr/>
            <p:nvPr/>
          </p:nvSpPr>
          <p:spPr>
            <a:xfrm rot="-394620">
              <a:off x="1096633" y="3002023"/>
              <a:ext cx="174228" cy="123164"/>
            </a:xfrm>
            <a:custGeom>
              <a:avLst/>
              <a:gdLst/>
              <a:ahLst/>
              <a:cxnLst/>
              <a:rect l="l" t="t" r="r" b="b"/>
              <a:pathLst>
                <a:path w="3487" h="2465" extrusionOk="0">
                  <a:moveTo>
                    <a:pt x="958" y="0"/>
                  </a:moveTo>
                  <a:cubicBezTo>
                    <a:pt x="755" y="0"/>
                    <a:pt x="554" y="57"/>
                    <a:pt x="388" y="180"/>
                  </a:cubicBezTo>
                  <a:cubicBezTo>
                    <a:pt x="130" y="370"/>
                    <a:pt x="1" y="708"/>
                    <a:pt x="25" y="1028"/>
                  </a:cubicBezTo>
                  <a:cubicBezTo>
                    <a:pt x="25" y="1102"/>
                    <a:pt x="38" y="1175"/>
                    <a:pt x="56" y="1249"/>
                  </a:cubicBezTo>
                  <a:cubicBezTo>
                    <a:pt x="130" y="1532"/>
                    <a:pt x="302" y="1778"/>
                    <a:pt x="517" y="1974"/>
                  </a:cubicBezTo>
                  <a:cubicBezTo>
                    <a:pt x="881" y="2296"/>
                    <a:pt x="1347" y="2465"/>
                    <a:pt x="1819" y="2465"/>
                  </a:cubicBezTo>
                  <a:cubicBezTo>
                    <a:pt x="2024" y="2465"/>
                    <a:pt x="2230" y="2433"/>
                    <a:pt x="2429" y="2368"/>
                  </a:cubicBezTo>
                  <a:cubicBezTo>
                    <a:pt x="2472" y="2355"/>
                    <a:pt x="2521" y="2337"/>
                    <a:pt x="2564" y="2319"/>
                  </a:cubicBezTo>
                  <a:cubicBezTo>
                    <a:pt x="2871" y="2190"/>
                    <a:pt x="3173" y="1974"/>
                    <a:pt x="3332" y="1673"/>
                  </a:cubicBezTo>
                  <a:cubicBezTo>
                    <a:pt x="3480" y="1390"/>
                    <a:pt x="3486" y="1059"/>
                    <a:pt x="3320" y="782"/>
                  </a:cubicBezTo>
                  <a:cubicBezTo>
                    <a:pt x="3166" y="511"/>
                    <a:pt x="2878" y="327"/>
                    <a:pt x="2558" y="327"/>
                  </a:cubicBezTo>
                  <a:cubicBezTo>
                    <a:pt x="2533" y="327"/>
                    <a:pt x="2509" y="333"/>
                    <a:pt x="2484" y="333"/>
                  </a:cubicBezTo>
                  <a:cubicBezTo>
                    <a:pt x="2419" y="339"/>
                    <a:pt x="2354" y="342"/>
                    <a:pt x="2289" y="342"/>
                  </a:cubicBezTo>
                  <a:cubicBezTo>
                    <a:pt x="2022" y="342"/>
                    <a:pt x="1759" y="288"/>
                    <a:pt x="1531" y="155"/>
                  </a:cubicBezTo>
                  <a:cubicBezTo>
                    <a:pt x="1507" y="143"/>
                    <a:pt x="1482" y="130"/>
                    <a:pt x="1458" y="118"/>
                  </a:cubicBezTo>
                  <a:cubicBezTo>
                    <a:pt x="1305" y="42"/>
                    <a:pt x="1131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42"/>
            <p:cNvSpPr/>
            <p:nvPr/>
          </p:nvSpPr>
          <p:spPr>
            <a:xfrm rot="-394620">
              <a:off x="1102674" y="3058458"/>
              <a:ext cx="118867" cy="69402"/>
            </a:xfrm>
            <a:custGeom>
              <a:avLst/>
              <a:gdLst/>
              <a:ahLst/>
              <a:cxnLst/>
              <a:rect l="l" t="t" r="r" b="b"/>
              <a:pathLst>
                <a:path w="2379" h="1389" extrusionOk="0">
                  <a:moveTo>
                    <a:pt x="809" y="0"/>
                  </a:moveTo>
                  <a:cubicBezTo>
                    <a:pt x="532" y="0"/>
                    <a:pt x="253" y="59"/>
                    <a:pt x="0" y="173"/>
                  </a:cubicBezTo>
                  <a:cubicBezTo>
                    <a:pt x="74" y="456"/>
                    <a:pt x="246" y="702"/>
                    <a:pt x="461" y="898"/>
                  </a:cubicBezTo>
                  <a:cubicBezTo>
                    <a:pt x="825" y="1220"/>
                    <a:pt x="1291" y="1389"/>
                    <a:pt x="1763" y="1389"/>
                  </a:cubicBezTo>
                  <a:cubicBezTo>
                    <a:pt x="1968" y="1389"/>
                    <a:pt x="2174" y="1357"/>
                    <a:pt x="2373" y="1292"/>
                  </a:cubicBezTo>
                  <a:cubicBezTo>
                    <a:pt x="2379" y="1150"/>
                    <a:pt x="2354" y="1003"/>
                    <a:pt x="2305" y="868"/>
                  </a:cubicBezTo>
                  <a:cubicBezTo>
                    <a:pt x="2127" y="419"/>
                    <a:pt x="1641" y="136"/>
                    <a:pt x="1187" y="38"/>
                  </a:cubicBezTo>
                  <a:cubicBezTo>
                    <a:pt x="1063" y="13"/>
                    <a:pt x="936" y="0"/>
                    <a:pt x="8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42"/>
            <p:cNvSpPr/>
            <p:nvPr/>
          </p:nvSpPr>
          <p:spPr>
            <a:xfrm rot="-394620">
              <a:off x="1339635" y="2707880"/>
              <a:ext cx="135505" cy="69302"/>
            </a:xfrm>
            <a:custGeom>
              <a:avLst/>
              <a:gdLst/>
              <a:ahLst/>
              <a:cxnLst/>
              <a:rect l="l" t="t" r="r" b="b"/>
              <a:pathLst>
                <a:path w="2712" h="1387" extrusionOk="0">
                  <a:moveTo>
                    <a:pt x="540" y="1"/>
                  </a:moveTo>
                  <a:cubicBezTo>
                    <a:pt x="51" y="1"/>
                    <a:pt x="0" y="781"/>
                    <a:pt x="516" y="840"/>
                  </a:cubicBezTo>
                  <a:cubicBezTo>
                    <a:pt x="996" y="895"/>
                    <a:pt x="1438" y="1049"/>
                    <a:pt x="1838" y="1313"/>
                  </a:cubicBezTo>
                  <a:cubicBezTo>
                    <a:pt x="1916" y="1364"/>
                    <a:pt x="1996" y="1386"/>
                    <a:pt x="2072" y="1386"/>
                  </a:cubicBezTo>
                  <a:cubicBezTo>
                    <a:pt x="2436" y="1386"/>
                    <a:pt x="2712" y="881"/>
                    <a:pt x="2336" y="637"/>
                  </a:cubicBezTo>
                  <a:cubicBezTo>
                    <a:pt x="1807" y="287"/>
                    <a:pt x="1223" y="78"/>
                    <a:pt x="596" y="4"/>
                  </a:cubicBezTo>
                  <a:cubicBezTo>
                    <a:pt x="577" y="2"/>
                    <a:pt x="558" y="1"/>
                    <a:pt x="5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42"/>
            <p:cNvSpPr/>
            <p:nvPr/>
          </p:nvSpPr>
          <p:spPr>
            <a:xfrm rot="-394620">
              <a:off x="944085" y="2721856"/>
              <a:ext cx="136255" cy="54012"/>
            </a:xfrm>
            <a:custGeom>
              <a:avLst/>
              <a:gdLst/>
              <a:ahLst/>
              <a:cxnLst/>
              <a:rect l="l" t="t" r="r" b="b"/>
              <a:pathLst>
                <a:path w="2727" h="1081" extrusionOk="0">
                  <a:moveTo>
                    <a:pt x="2000" y="0"/>
                  </a:moveTo>
                  <a:cubicBezTo>
                    <a:pt x="1470" y="0"/>
                    <a:pt x="954" y="94"/>
                    <a:pt x="454" y="287"/>
                  </a:cubicBezTo>
                  <a:cubicBezTo>
                    <a:pt x="0" y="456"/>
                    <a:pt x="226" y="1081"/>
                    <a:pt x="635" y="1081"/>
                  </a:cubicBezTo>
                  <a:cubicBezTo>
                    <a:pt x="687" y="1081"/>
                    <a:pt x="741" y="1071"/>
                    <a:pt x="798" y="1049"/>
                  </a:cubicBezTo>
                  <a:cubicBezTo>
                    <a:pt x="1177" y="906"/>
                    <a:pt x="1570" y="837"/>
                    <a:pt x="1970" y="837"/>
                  </a:cubicBezTo>
                  <a:cubicBezTo>
                    <a:pt x="2017" y="837"/>
                    <a:pt x="2065" y="838"/>
                    <a:pt x="2113" y="840"/>
                  </a:cubicBezTo>
                  <a:cubicBezTo>
                    <a:pt x="2121" y="840"/>
                    <a:pt x="2129" y="841"/>
                    <a:pt x="2136" y="841"/>
                  </a:cubicBezTo>
                  <a:cubicBezTo>
                    <a:pt x="2656" y="841"/>
                    <a:pt x="2726" y="28"/>
                    <a:pt x="2187" y="4"/>
                  </a:cubicBezTo>
                  <a:cubicBezTo>
                    <a:pt x="2124" y="2"/>
                    <a:pt x="2062" y="0"/>
                    <a:pt x="20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42"/>
            <p:cNvSpPr/>
            <p:nvPr/>
          </p:nvSpPr>
          <p:spPr>
            <a:xfrm rot="-394620">
              <a:off x="702366" y="2799944"/>
              <a:ext cx="116469" cy="217498"/>
            </a:xfrm>
            <a:custGeom>
              <a:avLst/>
              <a:gdLst/>
              <a:ahLst/>
              <a:cxnLst/>
              <a:rect l="l" t="t" r="r" b="b"/>
              <a:pathLst>
                <a:path w="2331" h="4353" extrusionOk="0">
                  <a:moveTo>
                    <a:pt x="760" y="1"/>
                  </a:moveTo>
                  <a:cubicBezTo>
                    <a:pt x="749" y="1"/>
                    <a:pt x="737" y="6"/>
                    <a:pt x="726" y="16"/>
                  </a:cubicBezTo>
                  <a:cubicBezTo>
                    <a:pt x="455" y="256"/>
                    <a:pt x="271" y="582"/>
                    <a:pt x="166" y="932"/>
                  </a:cubicBezTo>
                  <a:cubicBezTo>
                    <a:pt x="56" y="1277"/>
                    <a:pt x="0" y="1651"/>
                    <a:pt x="49" y="2014"/>
                  </a:cubicBezTo>
                  <a:cubicBezTo>
                    <a:pt x="92" y="2383"/>
                    <a:pt x="258" y="2721"/>
                    <a:pt x="461" y="3022"/>
                  </a:cubicBezTo>
                  <a:cubicBezTo>
                    <a:pt x="658" y="3311"/>
                    <a:pt x="898" y="3569"/>
                    <a:pt x="1174" y="3784"/>
                  </a:cubicBezTo>
                  <a:cubicBezTo>
                    <a:pt x="1488" y="4036"/>
                    <a:pt x="1850" y="4227"/>
                    <a:pt x="2238" y="4350"/>
                  </a:cubicBezTo>
                  <a:cubicBezTo>
                    <a:pt x="2243" y="4351"/>
                    <a:pt x="2248" y="4352"/>
                    <a:pt x="2253" y="4352"/>
                  </a:cubicBezTo>
                  <a:cubicBezTo>
                    <a:pt x="2305" y="4352"/>
                    <a:pt x="2330" y="4268"/>
                    <a:pt x="2268" y="4245"/>
                  </a:cubicBezTo>
                  <a:lnTo>
                    <a:pt x="2268" y="4245"/>
                  </a:lnTo>
                  <a:lnTo>
                    <a:pt x="2268" y="4252"/>
                  </a:lnTo>
                  <a:cubicBezTo>
                    <a:pt x="1617" y="4043"/>
                    <a:pt x="1045" y="3631"/>
                    <a:pt x="633" y="3090"/>
                  </a:cubicBezTo>
                  <a:cubicBezTo>
                    <a:pt x="431" y="2813"/>
                    <a:pt x="252" y="2494"/>
                    <a:pt x="179" y="2155"/>
                  </a:cubicBezTo>
                  <a:cubicBezTo>
                    <a:pt x="105" y="1805"/>
                    <a:pt x="142" y="1436"/>
                    <a:pt x="228" y="1092"/>
                  </a:cubicBezTo>
                  <a:cubicBezTo>
                    <a:pt x="326" y="717"/>
                    <a:pt x="504" y="354"/>
                    <a:pt x="793" y="90"/>
                  </a:cubicBezTo>
                  <a:cubicBezTo>
                    <a:pt x="836" y="57"/>
                    <a:pt x="801" y="1"/>
                    <a:pt x="7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42"/>
            <p:cNvSpPr/>
            <p:nvPr/>
          </p:nvSpPr>
          <p:spPr>
            <a:xfrm rot="-394620">
              <a:off x="1558009" y="2761195"/>
              <a:ext cx="167483" cy="286050"/>
            </a:xfrm>
            <a:custGeom>
              <a:avLst/>
              <a:gdLst/>
              <a:ahLst/>
              <a:cxnLst/>
              <a:rect l="l" t="t" r="r" b="b"/>
              <a:pathLst>
                <a:path w="3352" h="5725" extrusionOk="0">
                  <a:moveTo>
                    <a:pt x="1335" y="1"/>
                  </a:moveTo>
                  <a:cubicBezTo>
                    <a:pt x="1268" y="1"/>
                    <a:pt x="1262" y="105"/>
                    <a:pt x="1329" y="105"/>
                  </a:cubicBezTo>
                  <a:cubicBezTo>
                    <a:pt x="1790" y="124"/>
                    <a:pt x="2251" y="357"/>
                    <a:pt x="2589" y="658"/>
                  </a:cubicBezTo>
                  <a:cubicBezTo>
                    <a:pt x="2915" y="947"/>
                    <a:pt x="3149" y="1328"/>
                    <a:pt x="3210" y="1759"/>
                  </a:cubicBezTo>
                  <a:cubicBezTo>
                    <a:pt x="3247" y="2005"/>
                    <a:pt x="3235" y="2250"/>
                    <a:pt x="3192" y="2490"/>
                  </a:cubicBezTo>
                  <a:cubicBezTo>
                    <a:pt x="3155" y="2748"/>
                    <a:pt x="3093" y="3013"/>
                    <a:pt x="3001" y="3252"/>
                  </a:cubicBezTo>
                  <a:cubicBezTo>
                    <a:pt x="2829" y="3695"/>
                    <a:pt x="2497" y="4064"/>
                    <a:pt x="2092" y="4303"/>
                  </a:cubicBezTo>
                  <a:cubicBezTo>
                    <a:pt x="1637" y="4574"/>
                    <a:pt x="1114" y="4685"/>
                    <a:pt x="592" y="4691"/>
                  </a:cubicBezTo>
                  <a:cubicBezTo>
                    <a:pt x="582" y="4683"/>
                    <a:pt x="568" y="4679"/>
                    <a:pt x="555" y="4679"/>
                  </a:cubicBezTo>
                  <a:cubicBezTo>
                    <a:pt x="536" y="4679"/>
                    <a:pt x="516" y="4688"/>
                    <a:pt x="506" y="4709"/>
                  </a:cubicBezTo>
                  <a:cubicBezTo>
                    <a:pt x="377" y="5035"/>
                    <a:pt x="217" y="5348"/>
                    <a:pt x="26" y="5643"/>
                  </a:cubicBezTo>
                  <a:cubicBezTo>
                    <a:pt x="0" y="5682"/>
                    <a:pt x="38" y="5724"/>
                    <a:pt x="76" y="5724"/>
                  </a:cubicBezTo>
                  <a:cubicBezTo>
                    <a:pt x="92" y="5724"/>
                    <a:pt x="108" y="5717"/>
                    <a:pt x="118" y="5699"/>
                  </a:cubicBezTo>
                  <a:cubicBezTo>
                    <a:pt x="303" y="5416"/>
                    <a:pt x="456" y="5109"/>
                    <a:pt x="586" y="4795"/>
                  </a:cubicBezTo>
                  <a:cubicBezTo>
                    <a:pt x="1551" y="4789"/>
                    <a:pt x="2571" y="4377"/>
                    <a:pt x="3020" y="3468"/>
                  </a:cubicBezTo>
                  <a:cubicBezTo>
                    <a:pt x="3143" y="3216"/>
                    <a:pt x="3216" y="2945"/>
                    <a:pt x="3266" y="2668"/>
                  </a:cubicBezTo>
                  <a:lnTo>
                    <a:pt x="3272" y="2668"/>
                  </a:lnTo>
                  <a:cubicBezTo>
                    <a:pt x="3321" y="2423"/>
                    <a:pt x="3352" y="2164"/>
                    <a:pt x="3333" y="1906"/>
                  </a:cubicBezTo>
                  <a:cubicBezTo>
                    <a:pt x="3302" y="1445"/>
                    <a:pt x="3100" y="1021"/>
                    <a:pt x="2774" y="689"/>
                  </a:cubicBezTo>
                  <a:cubicBezTo>
                    <a:pt x="2405" y="314"/>
                    <a:pt x="1870" y="25"/>
                    <a:pt x="13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42"/>
            <p:cNvSpPr/>
            <p:nvPr/>
          </p:nvSpPr>
          <p:spPr>
            <a:xfrm rot="-394620">
              <a:off x="1198082" y="2901738"/>
              <a:ext cx="45168" cy="73798"/>
            </a:xfrm>
            <a:custGeom>
              <a:avLst/>
              <a:gdLst/>
              <a:ahLst/>
              <a:cxnLst/>
              <a:rect l="l" t="t" r="r" b="b"/>
              <a:pathLst>
                <a:path w="904" h="1477" extrusionOk="0">
                  <a:moveTo>
                    <a:pt x="541" y="1"/>
                  </a:moveTo>
                  <a:cubicBezTo>
                    <a:pt x="515" y="1"/>
                    <a:pt x="491" y="18"/>
                    <a:pt x="486" y="45"/>
                  </a:cubicBezTo>
                  <a:lnTo>
                    <a:pt x="363" y="524"/>
                  </a:lnTo>
                  <a:cubicBezTo>
                    <a:pt x="357" y="549"/>
                    <a:pt x="369" y="573"/>
                    <a:pt x="393" y="586"/>
                  </a:cubicBezTo>
                  <a:cubicBezTo>
                    <a:pt x="645" y="709"/>
                    <a:pt x="781" y="967"/>
                    <a:pt x="695" y="1164"/>
                  </a:cubicBezTo>
                  <a:cubicBezTo>
                    <a:pt x="664" y="1243"/>
                    <a:pt x="596" y="1305"/>
                    <a:pt x="510" y="1336"/>
                  </a:cubicBezTo>
                  <a:cubicBezTo>
                    <a:pt x="460" y="1352"/>
                    <a:pt x="407" y="1361"/>
                    <a:pt x="353" y="1361"/>
                  </a:cubicBezTo>
                  <a:cubicBezTo>
                    <a:pt x="267" y="1361"/>
                    <a:pt x="179" y="1340"/>
                    <a:pt x="92" y="1299"/>
                  </a:cubicBezTo>
                  <a:cubicBezTo>
                    <a:pt x="84" y="1296"/>
                    <a:pt x="76" y="1294"/>
                    <a:pt x="68" y="1294"/>
                  </a:cubicBezTo>
                  <a:cubicBezTo>
                    <a:pt x="44" y="1294"/>
                    <a:pt x="21" y="1307"/>
                    <a:pt x="12" y="1329"/>
                  </a:cubicBezTo>
                  <a:cubicBezTo>
                    <a:pt x="0" y="1354"/>
                    <a:pt x="12" y="1391"/>
                    <a:pt x="43" y="1403"/>
                  </a:cubicBezTo>
                  <a:cubicBezTo>
                    <a:pt x="141" y="1452"/>
                    <a:pt x="246" y="1477"/>
                    <a:pt x="350" y="1477"/>
                  </a:cubicBezTo>
                  <a:cubicBezTo>
                    <a:pt x="418" y="1477"/>
                    <a:pt x="486" y="1465"/>
                    <a:pt x="547" y="1440"/>
                  </a:cubicBezTo>
                  <a:cubicBezTo>
                    <a:pt x="664" y="1397"/>
                    <a:pt x="756" y="1317"/>
                    <a:pt x="799" y="1213"/>
                  </a:cubicBezTo>
                  <a:cubicBezTo>
                    <a:pt x="904" y="967"/>
                    <a:pt x="768" y="659"/>
                    <a:pt x="486" y="506"/>
                  </a:cubicBezTo>
                  <a:lnTo>
                    <a:pt x="596" y="76"/>
                  </a:lnTo>
                  <a:cubicBezTo>
                    <a:pt x="602" y="45"/>
                    <a:pt x="584" y="14"/>
                    <a:pt x="553" y="2"/>
                  </a:cubicBezTo>
                  <a:cubicBezTo>
                    <a:pt x="549" y="1"/>
                    <a:pt x="545" y="1"/>
                    <a:pt x="541" y="1"/>
                  </a:cubicBezTo>
                  <a:close/>
                </a:path>
              </a:pathLst>
            </a:custGeom>
            <a:solidFill>
              <a:srgbClr val="0304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42"/>
            <p:cNvSpPr/>
            <p:nvPr/>
          </p:nvSpPr>
          <p:spPr>
            <a:xfrm rot="-394620">
              <a:off x="798803" y="2389005"/>
              <a:ext cx="796843" cy="513791"/>
            </a:xfrm>
            <a:custGeom>
              <a:avLst/>
              <a:gdLst/>
              <a:ahLst/>
              <a:cxnLst/>
              <a:rect l="l" t="t" r="r" b="b"/>
              <a:pathLst>
                <a:path w="15948" h="10283" extrusionOk="0">
                  <a:moveTo>
                    <a:pt x="6860" y="1"/>
                  </a:moveTo>
                  <a:cubicBezTo>
                    <a:pt x="5131" y="1"/>
                    <a:pt x="3597" y="201"/>
                    <a:pt x="2996" y="628"/>
                  </a:cubicBezTo>
                  <a:cubicBezTo>
                    <a:pt x="2246" y="1157"/>
                    <a:pt x="1644" y="1809"/>
                    <a:pt x="961" y="3032"/>
                  </a:cubicBezTo>
                  <a:cubicBezTo>
                    <a:pt x="138" y="4504"/>
                    <a:pt x="0" y="7951"/>
                    <a:pt x="314" y="7951"/>
                  </a:cubicBezTo>
                  <a:cubicBezTo>
                    <a:pt x="319" y="7951"/>
                    <a:pt x="323" y="7951"/>
                    <a:pt x="328" y="7949"/>
                  </a:cubicBezTo>
                  <a:cubicBezTo>
                    <a:pt x="863" y="7777"/>
                    <a:pt x="1601" y="6099"/>
                    <a:pt x="1601" y="6099"/>
                  </a:cubicBezTo>
                  <a:cubicBezTo>
                    <a:pt x="3285" y="5534"/>
                    <a:pt x="3660" y="3450"/>
                    <a:pt x="3660" y="3450"/>
                  </a:cubicBezTo>
                  <a:cubicBezTo>
                    <a:pt x="3660" y="3450"/>
                    <a:pt x="4677" y="6520"/>
                    <a:pt x="5877" y="6520"/>
                  </a:cubicBezTo>
                  <a:cubicBezTo>
                    <a:pt x="5900" y="6520"/>
                    <a:pt x="5923" y="6519"/>
                    <a:pt x="5946" y="6517"/>
                  </a:cubicBezTo>
                  <a:cubicBezTo>
                    <a:pt x="7120" y="6394"/>
                    <a:pt x="6309" y="3549"/>
                    <a:pt x="6309" y="3548"/>
                  </a:cubicBezTo>
                  <a:lnTo>
                    <a:pt x="6309" y="3548"/>
                  </a:lnTo>
                  <a:cubicBezTo>
                    <a:pt x="6309" y="3549"/>
                    <a:pt x="7403" y="6825"/>
                    <a:pt x="8387" y="6825"/>
                  </a:cubicBezTo>
                  <a:cubicBezTo>
                    <a:pt x="8395" y="6825"/>
                    <a:pt x="8403" y="6825"/>
                    <a:pt x="8411" y="6824"/>
                  </a:cubicBezTo>
                  <a:cubicBezTo>
                    <a:pt x="9401" y="6775"/>
                    <a:pt x="9094" y="3641"/>
                    <a:pt x="9093" y="3640"/>
                  </a:cubicBezTo>
                  <a:lnTo>
                    <a:pt x="9093" y="3640"/>
                  </a:lnTo>
                  <a:cubicBezTo>
                    <a:pt x="9094" y="3641"/>
                    <a:pt x="9920" y="7148"/>
                    <a:pt x="10972" y="7148"/>
                  </a:cubicBezTo>
                  <a:cubicBezTo>
                    <a:pt x="10993" y="7148"/>
                    <a:pt x="11014" y="7147"/>
                    <a:pt x="11036" y="7144"/>
                  </a:cubicBezTo>
                  <a:cubicBezTo>
                    <a:pt x="11866" y="7027"/>
                    <a:pt x="12001" y="5202"/>
                    <a:pt x="12025" y="4353"/>
                  </a:cubicBezTo>
                  <a:cubicBezTo>
                    <a:pt x="12062" y="5269"/>
                    <a:pt x="12413" y="7365"/>
                    <a:pt x="14724" y="7556"/>
                  </a:cubicBezTo>
                  <a:cubicBezTo>
                    <a:pt x="14767" y="8355"/>
                    <a:pt x="14675" y="9560"/>
                    <a:pt x="14853" y="10131"/>
                  </a:cubicBezTo>
                  <a:cubicBezTo>
                    <a:pt x="14874" y="10200"/>
                    <a:pt x="14939" y="10283"/>
                    <a:pt x="15023" y="10283"/>
                  </a:cubicBezTo>
                  <a:cubicBezTo>
                    <a:pt x="15111" y="10283"/>
                    <a:pt x="15220" y="10193"/>
                    <a:pt x="15320" y="9904"/>
                  </a:cubicBezTo>
                  <a:cubicBezTo>
                    <a:pt x="15529" y="9295"/>
                    <a:pt x="15947" y="8011"/>
                    <a:pt x="15898" y="6419"/>
                  </a:cubicBezTo>
                  <a:lnTo>
                    <a:pt x="15898" y="6413"/>
                  </a:lnTo>
                  <a:cubicBezTo>
                    <a:pt x="15898" y="6382"/>
                    <a:pt x="15898" y="6351"/>
                    <a:pt x="15892" y="6314"/>
                  </a:cubicBezTo>
                  <a:lnTo>
                    <a:pt x="15892" y="6308"/>
                  </a:lnTo>
                  <a:cubicBezTo>
                    <a:pt x="15873" y="5872"/>
                    <a:pt x="15818" y="5411"/>
                    <a:pt x="15714" y="4937"/>
                  </a:cubicBezTo>
                  <a:cubicBezTo>
                    <a:pt x="15646" y="4630"/>
                    <a:pt x="15664" y="3929"/>
                    <a:pt x="15511" y="3646"/>
                  </a:cubicBezTo>
                  <a:cubicBezTo>
                    <a:pt x="15117" y="2546"/>
                    <a:pt x="14337" y="1766"/>
                    <a:pt x="13267" y="1108"/>
                  </a:cubicBezTo>
                  <a:cubicBezTo>
                    <a:pt x="12094" y="394"/>
                    <a:pt x="9284" y="1"/>
                    <a:pt x="68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42"/>
            <p:cNvSpPr/>
            <p:nvPr/>
          </p:nvSpPr>
          <p:spPr>
            <a:xfrm rot="-394620">
              <a:off x="1570732" y="3233986"/>
              <a:ext cx="459479" cy="513691"/>
            </a:xfrm>
            <a:custGeom>
              <a:avLst/>
              <a:gdLst/>
              <a:ahLst/>
              <a:cxnLst/>
              <a:rect l="l" t="t" r="r" b="b"/>
              <a:pathLst>
                <a:path w="9196" h="10281" extrusionOk="0">
                  <a:moveTo>
                    <a:pt x="6430" y="0"/>
                  </a:moveTo>
                  <a:cubicBezTo>
                    <a:pt x="6430" y="0"/>
                    <a:pt x="6239" y="1482"/>
                    <a:pt x="4653" y="3596"/>
                  </a:cubicBezTo>
                  <a:cubicBezTo>
                    <a:pt x="2994" y="5828"/>
                    <a:pt x="1856" y="5951"/>
                    <a:pt x="1856" y="5951"/>
                  </a:cubicBezTo>
                  <a:lnTo>
                    <a:pt x="1721" y="7051"/>
                  </a:lnTo>
                  <a:cubicBezTo>
                    <a:pt x="1721" y="7051"/>
                    <a:pt x="0" y="9528"/>
                    <a:pt x="2201" y="10143"/>
                  </a:cubicBezTo>
                  <a:cubicBezTo>
                    <a:pt x="2534" y="10236"/>
                    <a:pt x="2853" y="10280"/>
                    <a:pt x="3160" y="10280"/>
                  </a:cubicBezTo>
                  <a:cubicBezTo>
                    <a:pt x="7572" y="10280"/>
                    <a:pt x="9196" y="1175"/>
                    <a:pt x="9196" y="1175"/>
                  </a:cubicBezTo>
                  <a:lnTo>
                    <a:pt x="643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42"/>
            <p:cNvSpPr/>
            <p:nvPr/>
          </p:nvSpPr>
          <p:spPr>
            <a:xfrm rot="-394620">
              <a:off x="241419" y="3417001"/>
              <a:ext cx="548567" cy="401020"/>
            </a:xfrm>
            <a:custGeom>
              <a:avLst/>
              <a:gdLst/>
              <a:ahLst/>
              <a:cxnLst/>
              <a:rect l="l" t="t" r="r" b="b"/>
              <a:pathLst>
                <a:path w="10979" h="8026" extrusionOk="0">
                  <a:moveTo>
                    <a:pt x="2631" y="0"/>
                  </a:moveTo>
                  <a:lnTo>
                    <a:pt x="0" y="3123"/>
                  </a:lnTo>
                  <a:cubicBezTo>
                    <a:pt x="0" y="3123"/>
                    <a:pt x="3262" y="8025"/>
                    <a:pt x="8459" y="8025"/>
                  </a:cubicBezTo>
                  <a:cubicBezTo>
                    <a:pt x="8538" y="8025"/>
                    <a:pt x="8618" y="8024"/>
                    <a:pt x="8698" y="8022"/>
                  </a:cubicBezTo>
                  <a:cubicBezTo>
                    <a:pt x="10978" y="7954"/>
                    <a:pt x="9675" y="4039"/>
                    <a:pt x="9675" y="4039"/>
                  </a:cubicBezTo>
                  <a:cubicBezTo>
                    <a:pt x="9675" y="4039"/>
                    <a:pt x="9527" y="3492"/>
                    <a:pt x="9251" y="3492"/>
                  </a:cubicBezTo>
                  <a:cubicBezTo>
                    <a:pt x="9239" y="3492"/>
                    <a:pt x="9228" y="3492"/>
                    <a:pt x="9217" y="3492"/>
                  </a:cubicBezTo>
                  <a:cubicBezTo>
                    <a:pt x="5951" y="3492"/>
                    <a:pt x="2631" y="0"/>
                    <a:pt x="26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42"/>
            <p:cNvSpPr/>
            <p:nvPr/>
          </p:nvSpPr>
          <p:spPr>
            <a:xfrm rot="-394620">
              <a:off x="60550" y="3696895"/>
              <a:ext cx="259719" cy="222445"/>
            </a:xfrm>
            <a:custGeom>
              <a:avLst/>
              <a:gdLst/>
              <a:ahLst/>
              <a:cxnLst/>
              <a:rect l="l" t="t" r="r" b="b"/>
              <a:pathLst>
                <a:path w="5198" h="4452" extrusionOk="0">
                  <a:moveTo>
                    <a:pt x="2231" y="1"/>
                  </a:moveTo>
                  <a:lnTo>
                    <a:pt x="2096" y="19"/>
                  </a:lnTo>
                  <a:cubicBezTo>
                    <a:pt x="2096" y="19"/>
                    <a:pt x="855" y="1568"/>
                    <a:pt x="154" y="3375"/>
                  </a:cubicBezTo>
                  <a:cubicBezTo>
                    <a:pt x="0" y="3775"/>
                    <a:pt x="283" y="4211"/>
                    <a:pt x="713" y="4236"/>
                  </a:cubicBezTo>
                  <a:lnTo>
                    <a:pt x="1764" y="4297"/>
                  </a:lnTo>
                  <a:lnTo>
                    <a:pt x="3387" y="4389"/>
                  </a:lnTo>
                  <a:lnTo>
                    <a:pt x="4438" y="4451"/>
                  </a:lnTo>
                  <a:cubicBezTo>
                    <a:pt x="4451" y="4451"/>
                    <a:pt x="4463" y="4452"/>
                    <a:pt x="4476" y="4452"/>
                  </a:cubicBezTo>
                  <a:cubicBezTo>
                    <a:pt x="4888" y="4452"/>
                    <a:pt x="5197" y="4064"/>
                    <a:pt x="5090" y="3664"/>
                  </a:cubicBezTo>
                  <a:cubicBezTo>
                    <a:pt x="4598" y="1783"/>
                    <a:pt x="3541" y="105"/>
                    <a:pt x="3541" y="105"/>
                  </a:cubicBezTo>
                  <a:lnTo>
                    <a:pt x="223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42"/>
            <p:cNvSpPr/>
            <p:nvPr/>
          </p:nvSpPr>
          <p:spPr>
            <a:xfrm rot="-394620">
              <a:off x="105203" y="3905188"/>
              <a:ext cx="192316" cy="16339"/>
            </a:xfrm>
            <a:custGeom>
              <a:avLst/>
              <a:gdLst/>
              <a:ahLst/>
              <a:cxnLst/>
              <a:rect l="l" t="t" r="r" b="b"/>
              <a:pathLst>
                <a:path w="3849" h="327" extrusionOk="0">
                  <a:moveTo>
                    <a:pt x="62" y="0"/>
                  </a:moveTo>
                  <a:cubicBezTo>
                    <a:pt x="31" y="0"/>
                    <a:pt x="7" y="25"/>
                    <a:pt x="7" y="56"/>
                  </a:cubicBezTo>
                  <a:cubicBezTo>
                    <a:pt x="1" y="86"/>
                    <a:pt x="25" y="111"/>
                    <a:pt x="56" y="111"/>
                  </a:cubicBezTo>
                  <a:lnTo>
                    <a:pt x="3787" y="326"/>
                  </a:lnTo>
                  <a:cubicBezTo>
                    <a:pt x="3818" y="326"/>
                    <a:pt x="3842" y="308"/>
                    <a:pt x="3842" y="277"/>
                  </a:cubicBezTo>
                  <a:cubicBezTo>
                    <a:pt x="3849" y="246"/>
                    <a:pt x="3824" y="215"/>
                    <a:pt x="3793" y="215"/>
                  </a:cubicBezTo>
                  <a:lnTo>
                    <a:pt x="62" y="0"/>
                  </a:lnTo>
                  <a:close/>
                </a:path>
              </a:pathLst>
            </a:custGeom>
            <a:solidFill>
              <a:srgbClr val="0304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42"/>
            <p:cNvSpPr/>
            <p:nvPr/>
          </p:nvSpPr>
          <p:spPr>
            <a:xfrm rot="-394620">
              <a:off x="97254" y="3693884"/>
              <a:ext cx="183672" cy="102628"/>
            </a:xfrm>
            <a:custGeom>
              <a:avLst/>
              <a:gdLst/>
              <a:ahLst/>
              <a:cxnLst/>
              <a:rect l="l" t="t" r="r" b="b"/>
              <a:pathLst>
                <a:path w="3676" h="2054" extrusionOk="0">
                  <a:moveTo>
                    <a:pt x="1340" y="0"/>
                  </a:moveTo>
                  <a:lnTo>
                    <a:pt x="1211" y="19"/>
                  </a:lnTo>
                  <a:cubicBezTo>
                    <a:pt x="1193" y="25"/>
                    <a:pt x="1180" y="31"/>
                    <a:pt x="1174" y="43"/>
                  </a:cubicBezTo>
                  <a:cubicBezTo>
                    <a:pt x="1168" y="49"/>
                    <a:pt x="596" y="762"/>
                    <a:pt x="19" y="1770"/>
                  </a:cubicBezTo>
                  <a:cubicBezTo>
                    <a:pt x="0" y="1795"/>
                    <a:pt x="12" y="1832"/>
                    <a:pt x="37" y="1850"/>
                  </a:cubicBezTo>
                  <a:cubicBezTo>
                    <a:pt x="45" y="1854"/>
                    <a:pt x="54" y="1856"/>
                    <a:pt x="63" y="1856"/>
                  </a:cubicBezTo>
                  <a:cubicBezTo>
                    <a:pt x="83" y="1856"/>
                    <a:pt x="104" y="1847"/>
                    <a:pt x="117" y="1826"/>
                  </a:cubicBezTo>
                  <a:cubicBezTo>
                    <a:pt x="639" y="916"/>
                    <a:pt x="1162" y="240"/>
                    <a:pt x="1248" y="129"/>
                  </a:cubicBezTo>
                  <a:lnTo>
                    <a:pt x="1346" y="111"/>
                  </a:lnTo>
                  <a:lnTo>
                    <a:pt x="2631" y="215"/>
                  </a:lnTo>
                  <a:cubicBezTo>
                    <a:pt x="2717" y="351"/>
                    <a:pt x="3147" y="1070"/>
                    <a:pt x="3559" y="2022"/>
                  </a:cubicBezTo>
                  <a:cubicBezTo>
                    <a:pt x="3565" y="2041"/>
                    <a:pt x="3584" y="2053"/>
                    <a:pt x="3608" y="2053"/>
                  </a:cubicBezTo>
                  <a:cubicBezTo>
                    <a:pt x="3614" y="2053"/>
                    <a:pt x="3627" y="2053"/>
                    <a:pt x="3633" y="2047"/>
                  </a:cubicBezTo>
                  <a:cubicBezTo>
                    <a:pt x="3664" y="2035"/>
                    <a:pt x="3676" y="2004"/>
                    <a:pt x="3664" y="1973"/>
                  </a:cubicBezTo>
                  <a:cubicBezTo>
                    <a:pt x="3203" y="910"/>
                    <a:pt x="2717" y="135"/>
                    <a:pt x="2711" y="129"/>
                  </a:cubicBezTo>
                  <a:cubicBezTo>
                    <a:pt x="2705" y="117"/>
                    <a:pt x="2686" y="105"/>
                    <a:pt x="2668" y="105"/>
                  </a:cubicBezTo>
                  <a:lnTo>
                    <a:pt x="134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42"/>
            <p:cNvSpPr/>
            <p:nvPr/>
          </p:nvSpPr>
          <p:spPr>
            <a:xfrm rot="-394620">
              <a:off x="131288" y="3069838"/>
              <a:ext cx="147547" cy="393675"/>
            </a:xfrm>
            <a:custGeom>
              <a:avLst/>
              <a:gdLst/>
              <a:ahLst/>
              <a:cxnLst/>
              <a:rect l="l" t="t" r="r" b="b"/>
              <a:pathLst>
                <a:path w="2953" h="7879" extrusionOk="0">
                  <a:moveTo>
                    <a:pt x="1934" y="0"/>
                  </a:moveTo>
                  <a:cubicBezTo>
                    <a:pt x="1758" y="0"/>
                    <a:pt x="1560" y="69"/>
                    <a:pt x="1347" y="220"/>
                  </a:cubicBezTo>
                  <a:cubicBezTo>
                    <a:pt x="1" y="1172"/>
                    <a:pt x="523" y="7872"/>
                    <a:pt x="523" y="7872"/>
                  </a:cubicBezTo>
                  <a:lnTo>
                    <a:pt x="1513" y="7879"/>
                  </a:lnTo>
                  <a:cubicBezTo>
                    <a:pt x="1513" y="7879"/>
                    <a:pt x="2656" y="3613"/>
                    <a:pt x="2822" y="2113"/>
                  </a:cubicBezTo>
                  <a:cubicBezTo>
                    <a:pt x="2953" y="933"/>
                    <a:pt x="2585" y="0"/>
                    <a:pt x="19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42"/>
            <p:cNvSpPr/>
            <p:nvPr/>
          </p:nvSpPr>
          <p:spPr>
            <a:xfrm rot="-394620">
              <a:off x="130000" y="3082372"/>
              <a:ext cx="72849" cy="388079"/>
            </a:xfrm>
            <a:custGeom>
              <a:avLst/>
              <a:gdLst/>
              <a:ahLst/>
              <a:cxnLst/>
              <a:rect l="l" t="t" r="r" b="b"/>
              <a:pathLst>
                <a:path w="1458" h="7767" extrusionOk="0">
                  <a:moveTo>
                    <a:pt x="1387" y="1"/>
                  </a:moveTo>
                  <a:cubicBezTo>
                    <a:pt x="1377" y="1"/>
                    <a:pt x="1367" y="3"/>
                    <a:pt x="1359" y="10"/>
                  </a:cubicBezTo>
                  <a:cubicBezTo>
                    <a:pt x="1" y="968"/>
                    <a:pt x="486" y="7441"/>
                    <a:pt x="511" y="7711"/>
                  </a:cubicBezTo>
                  <a:cubicBezTo>
                    <a:pt x="511" y="7742"/>
                    <a:pt x="535" y="7767"/>
                    <a:pt x="566" y="7767"/>
                  </a:cubicBezTo>
                  <a:cubicBezTo>
                    <a:pt x="603" y="7761"/>
                    <a:pt x="621" y="7736"/>
                    <a:pt x="621" y="7705"/>
                  </a:cubicBezTo>
                  <a:cubicBezTo>
                    <a:pt x="615" y="7638"/>
                    <a:pt x="117" y="1024"/>
                    <a:pt x="1420" y="108"/>
                  </a:cubicBezTo>
                  <a:cubicBezTo>
                    <a:pt x="1451" y="89"/>
                    <a:pt x="1457" y="53"/>
                    <a:pt x="1439" y="28"/>
                  </a:cubicBezTo>
                  <a:cubicBezTo>
                    <a:pt x="1427" y="12"/>
                    <a:pt x="1406" y="1"/>
                    <a:pt x="13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42"/>
            <p:cNvSpPr/>
            <p:nvPr/>
          </p:nvSpPr>
          <p:spPr>
            <a:xfrm rot="-394620">
              <a:off x="5815" y="3083340"/>
              <a:ext cx="183072" cy="386730"/>
            </a:xfrm>
            <a:custGeom>
              <a:avLst/>
              <a:gdLst/>
              <a:ahLst/>
              <a:cxnLst/>
              <a:rect l="l" t="t" r="r" b="b"/>
              <a:pathLst>
                <a:path w="3664" h="7740" extrusionOk="0">
                  <a:moveTo>
                    <a:pt x="2201" y="0"/>
                  </a:moveTo>
                  <a:cubicBezTo>
                    <a:pt x="2063" y="0"/>
                    <a:pt x="1919" y="35"/>
                    <a:pt x="1771" y="105"/>
                  </a:cubicBezTo>
                  <a:cubicBezTo>
                    <a:pt x="0" y="941"/>
                    <a:pt x="2367" y="7740"/>
                    <a:pt x="2367" y="7740"/>
                  </a:cubicBezTo>
                  <a:lnTo>
                    <a:pt x="3406" y="7715"/>
                  </a:lnTo>
                  <a:cubicBezTo>
                    <a:pt x="3406" y="7715"/>
                    <a:pt x="3664" y="4752"/>
                    <a:pt x="3559" y="2724"/>
                  </a:cubicBezTo>
                  <a:cubicBezTo>
                    <a:pt x="3472" y="941"/>
                    <a:pt x="2917" y="0"/>
                    <a:pt x="2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42"/>
            <p:cNvSpPr/>
            <p:nvPr/>
          </p:nvSpPr>
          <p:spPr>
            <a:xfrm rot="-394620">
              <a:off x="90560" y="3075462"/>
              <a:ext cx="100780" cy="391427"/>
            </a:xfrm>
            <a:custGeom>
              <a:avLst/>
              <a:gdLst/>
              <a:ahLst/>
              <a:cxnLst/>
              <a:rect l="l" t="t" r="r" b="b"/>
              <a:pathLst>
                <a:path w="2017" h="7834" extrusionOk="0">
                  <a:moveTo>
                    <a:pt x="492" y="1"/>
                  </a:moveTo>
                  <a:cubicBezTo>
                    <a:pt x="347" y="1"/>
                    <a:pt x="197" y="36"/>
                    <a:pt x="43" y="107"/>
                  </a:cubicBezTo>
                  <a:cubicBezTo>
                    <a:pt x="12" y="126"/>
                    <a:pt x="0" y="156"/>
                    <a:pt x="19" y="187"/>
                  </a:cubicBezTo>
                  <a:cubicBezTo>
                    <a:pt x="28" y="205"/>
                    <a:pt x="46" y="216"/>
                    <a:pt x="68" y="216"/>
                  </a:cubicBezTo>
                  <a:cubicBezTo>
                    <a:pt x="76" y="216"/>
                    <a:pt x="84" y="215"/>
                    <a:pt x="92" y="212"/>
                  </a:cubicBezTo>
                  <a:cubicBezTo>
                    <a:pt x="232" y="146"/>
                    <a:pt x="366" y="114"/>
                    <a:pt x="494" y="114"/>
                  </a:cubicBezTo>
                  <a:cubicBezTo>
                    <a:pt x="631" y="114"/>
                    <a:pt x="761" y="151"/>
                    <a:pt x="885" y="224"/>
                  </a:cubicBezTo>
                  <a:cubicBezTo>
                    <a:pt x="1402" y="531"/>
                    <a:pt x="1733" y="1466"/>
                    <a:pt x="1801" y="2787"/>
                  </a:cubicBezTo>
                  <a:cubicBezTo>
                    <a:pt x="1899" y="4785"/>
                    <a:pt x="1647" y="7741"/>
                    <a:pt x="1641" y="7772"/>
                  </a:cubicBezTo>
                  <a:cubicBezTo>
                    <a:pt x="1641" y="7803"/>
                    <a:pt x="1666" y="7827"/>
                    <a:pt x="1697" y="7834"/>
                  </a:cubicBezTo>
                  <a:lnTo>
                    <a:pt x="1703" y="7834"/>
                  </a:lnTo>
                  <a:cubicBezTo>
                    <a:pt x="1727" y="7834"/>
                    <a:pt x="1758" y="7809"/>
                    <a:pt x="1758" y="7778"/>
                  </a:cubicBezTo>
                  <a:cubicBezTo>
                    <a:pt x="1758" y="7748"/>
                    <a:pt x="2016" y="4785"/>
                    <a:pt x="1912" y="2781"/>
                  </a:cubicBezTo>
                  <a:cubicBezTo>
                    <a:pt x="1844" y="1404"/>
                    <a:pt x="1500" y="458"/>
                    <a:pt x="941" y="126"/>
                  </a:cubicBezTo>
                  <a:cubicBezTo>
                    <a:pt x="800" y="43"/>
                    <a:pt x="649" y="1"/>
                    <a:pt x="4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42"/>
            <p:cNvSpPr/>
            <p:nvPr/>
          </p:nvSpPr>
          <p:spPr>
            <a:xfrm rot="-394620">
              <a:off x="29586" y="3447701"/>
              <a:ext cx="334217" cy="265814"/>
            </a:xfrm>
            <a:custGeom>
              <a:avLst/>
              <a:gdLst/>
              <a:ahLst/>
              <a:cxnLst/>
              <a:rect l="l" t="t" r="r" b="b"/>
              <a:pathLst>
                <a:path w="6689" h="5320" extrusionOk="0">
                  <a:moveTo>
                    <a:pt x="3268" y="1"/>
                  </a:moveTo>
                  <a:cubicBezTo>
                    <a:pt x="1571" y="1"/>
                    <a:pt x="169" y="1068"/>
                    <a:pt x="87" y="2466"/>
                  </a:cubicBezTo>
                  <a:cubicBezTo>
                    <a:pt x="1" y="3929"/>
                    <a:pt x="1390" y="5202"/>
                    <a:pt x="3191" y="5312"/>
                  </a:cubicBezTo>
                  <a:cubicBezTo>
                    <a:pt x="3270" y="5317"/>
                    <a:pt x="3349" y="5319"/>
                    <a:pt x="3427" y="5319"/>
                  </a:cubicBezTo>
                  <a:cubicBezTo>
                    <a:pt x="5123" y="5319"/>
                    <a:pt x="6520" y="4252"/>
                    <a:pt x="6602" y="2854"/>
                  </a:cubicBezTo>
                  <a:cubicBezTo>
                    <a:pt x="6689" y="1385"/>
                    <a:pt x="5305" y="112"/>
                    <a:pt x="3504" y="8"/>
                  </a:cubicBezTo>
                  <a:cubicBezTo>
                    <a:pt x="3425" y="3"/>
                    <a:pt x="3346" y="1"/>
                    <a:pt x="32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42"/>
            <p:cNvSpPr/>
            <p:nvPr/>
          </p:nvSpPr>
          <p:spPr>
            <a:xfrm rot="-394620">
              <a:off x="121683" y="3690157"/>
              <a:ext cx="131458" cy="27331"/>
            </a:xfrm>
            <a:custGeom>
              <a:avLst/>
              <a:gdLst/>
              <a:ahLst/>
              <a:cxnLst/>
              <a:rect l="l" t="t" r="r" b="b"/>
              <a:pathLst>
                <a:path w="2631" h="547" extrusionOk="0">
                  <a:moveTo>
                    <a:pt x="67" y="1"/>
                  </a:moveTo>
                  <a:cubicBezTo>
                    <a:pt x="44" y="1"/>
                    <a:pt x="21" y="12"/>
                    <a:pt x="12" y="30"/>
                  </a:cubicBezTo>
                  <a:cubicBezTo>
                    <a:pt x="0" y="61"/>
                    <a:pt x="6" y="92"/>
                    <a:pt x="37" y="110"/>
                  </a:cubicBezTo>
                  <a:cubicBezTo>
                    <a:pt x="516" y="362"/>
                    <a:pt x="1064" y="510"/>
                    <a:pt x="1629" y="540"/>
                  </a:cubicBezTo>
                  <a:cubicBezTo>
                    <a:pt x="1707" y="546"/>
                    <a:pt x="1785" y="547"/>
                    <a:pt x="1863" y="547"/>
                  </a:cubicBezTo>
                  <a:lnTo>
                    <a:pt x="1863" y="547"/>
                  </a:lnTo>
                  <a:cubicBezTo>
                    <a:pt x="2109" y="546"/>
                    <a:pt x="2348" y="528"/>
                    <a:pt x="2582" y="485"/>
                  </a:cubicBezTo>
                  <a:cubicBezTo>
                    <a:pt x="2612" y="479"/>
                    <a:pt x="2631" y="448"/>
                    <a:pt x="2625" y="417"/>
                  </a:cubicBezTo>
                  <a:cubicBezTo>
                    <a:pt x="2625" y="391"/>
                    <a:pt x="2601" y="373"/>
                    <a:pt x="2575" y="373"/>
                  </a:cubicBezTo>
                  <a:cubicBezTo>
                    <a:pt x="2571" y="373"/>
                    <a:pt x="2567" y="374"/>
                    <a:pt x="2563" y="374"/>
                  </a:cubicBezTo>
                  <a:cubicBezTo>
                    <a:pt x="2337" y="416"/>
                    <a:pt x="2105" y="437"/>
                    <a:pt x="1870" y="437"/>
                  </a:cubicBezTo>
                  <a:cubicBezTo>
                    <a:pt x="1792" y="437"/>
                    <a:pt x="1714" y="434"/>
                    <a:pt x="1635" y="430"/>
                  </a:cubicBezTo>
                  <a:cubicBezTo>
                    <a:pt x="1088" y="399"/>
                    <a:pt x="553" y="251"/>
                    <a:pt x="92" y="6"/>
                  </a:cubicBezTo>
                  <a:cubicBezTo>
                    <a:pt x="84" y="2"/>
                    <a:pt x="75" y="1"/>
                    <a:pt x="67" y="1"/>
                  </a:cubicBezTo>
                  <a:close/>
                  <a:moveTo>
                    <a:pt x="1863" y="547"/>
                  </a:moveTo>
                  <a:cubicBezTo>
                    <a:pt x="1863" y="547"/>
                    <a:pt x="1863" y="547"/>
                    <a:pt x="1863" y="547"/>
                  </a:cubicBezTo>
                  <a:lnTo>
                    <a:pt x="1869" y="547"/>
                  </a:lnTo>
                  <a:cubicBezTo>
                    <a:pt x="1867" y="547"/>
                    <a:pt x="1865" y="547"/>
                    <a:pt x="1863" y="5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42"/>
            <p:cNvSpPr/>
            <p:nvPr/>
          </p:nvSpPr>
          <p:spPr>
            <a:xfrm rot="-394620">
              <a:off x="67499" y="3444165"/>
              <a:ext cx="250375" cy="61157"/>
            </a:xfrm>
            <a:custGeom>
              <a:avLst/>
              <a:gdLst/>
              <a:ahLst/>
              <a:cxnLst/>
              <a:rect l="l" t="t" r="r" b="b"/>
              <a:pathLst>
                <a:path w="5011" h="1224" extrusionOk="0">
                  <a:moveTo>
                    <a:pt x="2275" y="0"/>
                  </a:moveTo>
                  <a:cubicBezTo>
                    <a:pt x="1437" y="0"/>
                    <a:pt x="630" y="256"/>
                    <a:pt x="25" y="725"/>
                  </a:cubicBezTo>
                  <a:cubicBezTo>
                    <a:pt x="1" y="744"/>
                    <a:pt x="1" y="781"/>
                    <a:pt x="19" y="805"/>
                  </a:cubicBezTo>
                  <a:cubicBezTo>
                    <a:pt x="30" y="820"/>
                    <a:pt x="48" y="828"/>
                    <a:pt x="66" y="828"/>
                  </a:cubicBezTo>
                  <a:cubicBezTo>
                    <a:pt x="78" y="828"/>
                    <a:pt x="89" y="825"/>
                    <a:pt x="99" y="817"/>
                  </a:cubicBezTo>
                  <a:cubicBezTo>
                    <a:pt x="676" y="370"/>
                    <a:pt x="1451" y="116"/>
                    <a:pt x="2254" y="116"/>
                  </a:cubicBezTo>
                  <a:cubicBezTo>
                    <a:pt x="2332" y="116"/>
                    <a:pt x="2411" y="118"/>
                    <a:pt x="2490" y="123"/>
                  </a:cubicBezTo>
                  <a:cubicBezTo>
                    <a:pt x="3449" y="178"/>
                    <a:pt x="4328" y="572"/>
                    <a:pt x="4906" y="1205"/>
                  </a:cubicBezTo>
                  <a:cubicBezTo>
                    <a:pt x="4918" y="1217"/>
                    <a:pt x="4930" y="1223"/>
                    <a:pt x="4949" y="1223"/>
                  </a:cubicBezTo>
                  <a:cubicBezTo>
                    <a:pt x="4961" y="1223"/>
                    <a:pt x="4973" y="1223"/>
                    <a:pt x="4986" y="1211"/>
                  </a:cubicBezTo>
                  <a:cubicBezTo>
                    <a:pt x="5010" y="1186"/>
                    <a:pt x="5010" y="1156"/>
                    <a:pt x="4992" y="1131"/>
                  </a:cubicBezTo>
                  <a:cubicBezTo>
                    <a:pt x="4390" y="473"/>
                    <a:pt x="3486" y="68"/>
                    <a:pt x="2496" y="6"/>
                  </a:cubicBezTo>
                  <a:cubicBezTo>
                    <a:pt x="2423" y="2"/>
                    <a:pt x="2349" y="0"/>
                    <a:pt x="22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42"/>
            <p:cNvSpPr/>
            <p:nvPr/>
          </p:nvSpPr>
          <p:spPr>
            <a:xfrm rot="-394620">
              <a:off x="187447" y="3574859"/>
              <a:ext cx="12042" cy="65454"/>
            </a:xfrm>
            <a:custGeom>
              <a:avLst/>
              <a:gdLst/>
              <a:ahLst/>
              <a:cxnLst/>
              <a:rect l="l" t="t" r="r" b="b"/>
              <a:pathLst>
                <a:path w="241" h="1310" extrusionOk="0">
                  <a:moveTo>
                    <a:pt x="191" y="0"/>
                  </a:moveTo>
                  <a:cubicBezTo>
                    <a:pt x="154" y="0"/>
                    <a:pt x="130" y="18"/>
                    <a:pt x="124" y="49"/>
                  </a:cubicBezTo>
                  <a:lnTo>
                    <a:pt x="1" y="1242"/>
                  </a:lnTo>
                  <a:cubicBezTo>
                    <a:pt x="1" y="1272"/>
                    <a:pt x="25" y="1303"/>
                    <a:pt x="56" y="1309"/>
                  </a:cubicBezTo>
                  <a:lnTo>
                    <a:pt x="62" y="1309"/>
                  </a:lnTo>
                  <a:cubicBezTo>
                    <a:pt x="87" y="1309"/>
                    <a:pt x="111" y="1285"/>
                    <a:pt x="118" y="1254"/>
                  </a:cubicBezTo>
                  <a:lnTo>
                    <a:pt x="241" y="61"/>
                  </a:lnTo>
                  <a:cubicBezTo>
                    <a:pt x="241" y="31"/>
                    <a:pt x="222" y="6"/>
                    <a:pt x="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42"/>
            <p:cNvSpPr/>
            <p:nvPr/>
          </p:nvSpPr>
          <p:spPr>
            <a:xfrm rot="-394620">
              <a:off x="159438" y="3552401"/>
              <a:ext cx="67003" cy="39273"/>
            </a:xfrm>
            <a:custGeom>
              <a:avLst/>
              <a:gdLst/>
              <a:ahLst/>
              <a:cxnLst/>
              <a:rect l="l" t="t" r="r" b="b"/>
              <a:pathLst>
                <a:path w="1341" h="786" extrusionOk="0">
                  <a:moveTo>
                    <a:pt x="615" y="1"/>
                  </a:moveTo>
                  <a:cubicBezTo>
                    <a:pt x="286" y="1"/>
                    <a:pt x="24" y="153"/>
                    <a:pt x="13" y="354"/>
                  </a:cubicBezTo>
                  <a:cubicBezTo>
                    <a:pt x="0" y="569"/>
                    <a:pt x="283" y="759"/>
                    <a:pt x="646" y="784"/>
                  </a:cubicBezTo>
                  <a:cubicBezTo>
                    <a:pt x="665" y="785"/>
                    <a:pt x="684" y="786"/>
                    <a:pt x="703" y="786"/>
                  </a:cubicBezTo>
                  <a:cubicBezTo>
                    <a:pt x="1040" y="786"/>
                    <a:pt x="1316" y="631"/>
                    <a:pt x="1328" y="428"/>
                  </a:cubicBezTo>
                  <a:cubicBezTo>
                    <a:pt x="1340" y="212"/>
                    <a:pt x="1051" y="22"/>
                    <a:pt x="689" y="3"/>
                  </a:cubicBezTo>
                  <a:cubicBezTo>
                    <a:pt x="664" y="2"/>
                    <a:pt x="640" y="1"/>
                    <a:pt x="6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42"/>
            <p:cNvSpPr/>
            <p:nvPr/>
          </p:nvSpPr>
          <p:spPr>
            <a:xfrm rot="-394620">
              <a:off x="245272" y="3508147"/>
              <a:ext cx="43969" cy="46717"/>
            </a:xfrm>
            <a:custGeom>
              <a:avLst/>
              <a:gdLst/>
              <a:ahLst/>
              <a:cxnLst/>
              <a:rect l="l" t="t" r="r" b="b"/>
              <a:pathLst>
                <a:path w="880" h="935" extrusionOk="0">
                  <a:moveTo>
                    <a:pt x="462" y="0"/>
                  </a:moveTo>
                  <a:cubicBezTo>
                    <a:pt x="349" y="0"/>
                    <a:pt x="237" y="86"/>
                    <a:pt x="148" y="252"/>
                  </a:cubicBezTo>
                  <a:cubicBezTo>
                    <a:pt x="68" y="406"/>
                    <a:pt x="13" y="609"/>
                    <a:pt x="0" y="830"/>
                  </a:cubicBezTo>
                  <a:cubicBezTo>
                    <a:pt x="0" y="861"/>
                    <a:pt x="25" y="892"/>
                    <a:pt x="56" y="892"/>
                  </a:cubicBezTo>
                  <a:cubicBezTo>
                    <a:pt x="86" y="892"/>
                    <a:pt x="111" y="867"/>
                    <a:pt x="117" y="836"/>
                  </a:cubicBezTo>
                  <a:cubicBezTo>
                    <a:pt x="129" y="634"/>
                    <a:pt x="172" y="443"/>
                    <a:pt x="246" y="302"/>
                  </a:cubicBezTo>
                  <a:cubicBezTo>
                    <a:pt x="311" y="184"/>
                    <a:pt x="387" y="117"/>
                    <a:pt x="458" y="117"/>
                  </a:cubicBezTo>
                  <a:cubicBezTo>
                    <a:pt x="461" y="117"/>
                    <a:pt x="464" y="117"/>
                    <a:pt x="468" y="117"/>
                  </a:cubicBezTo>
                  <a:cubicBezTo>
                    <a:pt x="615" y="123"/>
                    <a:pt x="763" y="437"/>
                    <a:pt x="738" y="873"/>
                  </a:cubicBezTo>
                  <a:cubicBezTo>
                    <a:pt x="732" y="904"/>
                    <a:pt x="756" y="935"/>
                    <a:pt x="787" y="935"/>
                  </a:cubicBezTo>
                  <a:lnTo>
                    <a:pt x="793" y="935"/>
                  </a:lnTo>
                  <a:cubicBezTo>
                    <a:pt x="824" y="935"/>
                    <a:pt x="849" y="910"/>
                    <a:pt x="849" y="879"/>
                  </a:cubicBezTo>
                  <a:cubicBezTo>
                    <a:pt x="879" y="400"/>
                    <a:pt x="713" y="13"/>
                    <a:pt x="474" y="0"/>
                  </a:cubicBezTo>
                  <a:cubicBezTo>
                    <a:pt x="470" y="0"/>
                    <a:pt x="466" y="0"/>
                    <a:pt x="4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42"/>
            <p:cNvSpPr/>
            <p:nvPr/>
          </p:nvSpPr>
          <p:spPr>
            <a:xfrm rot="-394620">
              <a:off x="99665" y="3516585"/>
              <a:ext cx="43969" cy="46418"/>
            </a:xfrm>
            <a:custGeom>
              <a:avLst/>
              <a:gdLst/>
              <a:ahLst/>
              <a:cxnLst/>
              <a:rect l="l" t="t" r="r" b="b"/>
              <a:pathLst>
                <a:path w="880" h="929" extrusionOk="0">
                  <a:moveTo>
                    <a:pt x="462" y="0"/>
                  </a:moveTo>
                  <a:cubicBezTo>
                    <a:pt x="343" y="0"/>
                    <a:pt x="231" y="86"/>
                    <a:pt x="148" y="246"/>
                  </a:cubicBezTo>
                  <a:cubicBezTo>
                    <a:pt x="68" y="400"/>
                    <a:pt x="13" y="609"/>
                    <a:pt x="1" y="830"/>
                  </a:cubicBezTo>
                  <a:cubicBezTo>
                    <a:pt x="1" y="861"/>
                    <a:pt x="25" y="886"/>
                    <a:pt x="56" y="892"/>
                  </a:cubicBezTo>
                  <a:cubicBezTo>
                    <a:pt x="87" y="892"/>
                    <a:pt x="111" y="867"/>
                    <a:pt x="118" y="836"/>
                  </a:cubicBezTo>
                  <a:cubicBezTo>
                    <a:pt x="130" y="627"/>
                    <a:pt x="173" y="443"/>
                    <a:pt x="247" y="302"/>
                  </a:cubicBezTo>
                  <a:cubicBezTo>
                    <a:pt x="312" y="183"/>
                    <a:pt x="388" y="111"/>
                    <a:pt x="459" y="111"/>
                  </a:cubicBezTo>
                  <a:cubicBezTo>
                    <a:pt x="462" y="111"/>
                    <a:pt x="465" y="111"/>
                    <a:pt x="468" y="111"/>
                  </a:cubicBezTo>
                  <a:cubicBezTo>
                    <a:pt x="615" y="123"/>
                    <a:pt x="763" y="437"/>
                    <a:pt x="738" y="873"/>
                  </a:cubicBezTo>
                  <a:cubicBezTo>
                    <a:pt x="732" y="904"/>
                    <a:pt x="757" y="929"/>
                    <a:pt x="788" y="929"/>
                  </a:cubicBezTo>
                  <a:lnTo>
                    <a:pt x="794" y="929"/>
                  </a:lnTo>
                  <a:cubicBezTo>
                    <a:pt x="824" y="929"/>
                    <a:pt x="849" y="910"/>
                    <a:pt x="849" y="879"/>
                  </a:cubicBezTo>
                  <a:cubicBezTo>
                    <a:pt x="880" y="400"/>
                    <a:pt x="714" y="13"/>
                    <a:pt x="474" y="0"/>
                  </a:cubicBezTo>
                  <a:cubicBezTo>
                    <a:pt x="470" y="0"/>
                    <a:pt x="466" y="0"/>
                    <a:pt x="4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42"/>
            <p:cNvSpPr/>
            <p:nvPr/>
          </p:nvSpPr>
          <p:spPr>
            <a:xfrm rot="-394620">
              <a:off x="283859" y="3550026"/>
              <a:ext cx="49166" cy="47467"/>
            </a:xfrm>
            <a:custGeom>
              <a:avLst/>
              <a:gdLst/>
              <a:ahLst/>
              <a:cxnLst/>
              <a:rect l="l" t="t" r="r" b="b"/>
              <a:pathLst>
                <a:path w="984" h="950" extrusionOk="0">
                  <a:moveTo>
                    <a:pt x="483" y="0"/>
                  </a:moveTo>
                  <a:cubicBezTo>
                    <a:pt x="234" y="0"/>
                    <a:pt x="30" y="197"/>
                    <a:pt x="13" y="444"/>
                  </a:cubicBezTo>
                  <a:cubicBezTo>
                    <a:pt x="0" y="708"/>
                    <a:pt x="203" y="936"/>
                    <a:pt x="461" y="948"/>
                  </a:cubicBezTo>
                  <a:cubicBezTo>
                    <a:pt x="473" y="949"/>
                    <a:pt x="484" y="949"/>
                    <a:pt x="495" y="949"/>
                  </a:cubicBezTo>
                  <a:cubicBezTo>
                    <a:pt x="745" y="949"/>
                    <a:pt x="954" y="753"/>
                    <a:pt x="965" y="499"/>
                  </a:cubicBezTo>
                  <a:cubicBezTo>
                    <a:pt x="984" y="241"/>
                    <a:pt x="781" y="14"/>
                    <a:pt x="517" y="2"/>
                  </a:cubicBezTo>
                  <a:cubicBezTo>
                    <a:pt x="505" y="1"/>
                    <a:pt x="494" y="0"/>
                    <a:pt x="4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42"/>
            <p:cNvSpPr/>
            <p:nvPr/>
          </p:nvSpPr>
          <p:spPr>
            <a:xfrm rot="-394620">
              <a:off x="57808" y="3562811"/>
              <a:ext cx="49166" cy="47717"/>
            </a:xfrm>
            <a:custGeom>
              <a:avLst/>
              <a:gdLst/>
              <a:ahLst/>
              <a:cxnLst/>
              <a:rect l="l" t="t" r="r" b="b"/>
              <a:pathLst>
                <a:path w="984" h="955" extrusionOk="0">
                  <a:moveTo>
                    <a:pt x="499" y="1"/>
                  </a:moveTo>
                  <a:cubicBezTo>
                    <a:pt x="245" y="1"/>
                    <a:pt x="31" y="194"/>
                    <a:pt x="19" y="450"/>
                  </a:cubicBezTo>
                  <a:cubicBezTo>
                    <a:pt x="0" y="708"/>
                    <a:pt x="203" y="936"/>
                    <a:pt x="467" y="954"/>
                  </a:cubicBezTo>
                  <a:cubicBezTo>
                    <a:pt x="475" y="954"/>
                    <a:pt x="483" y="955"/>
                    <a:pt x="490" y="955"/>
                  </a:cubicBezTo>
                  <a:cubicBezTo>
                    <a:pt x="744" y="955"/>
                    <a:pt x="954" y="756"/>
                    <a:pt x="972" y="505"/>
                  </a:cubicBezTo>
                  <a:cubicBezTo>
                    <a:pt x="984" y="241"/>
                    <a:pt x="787" y="20"/>
                    <a:pt x="523" y="1"/>
                  </a:cubicBezTo>
                  <a:cubicBezTo>
                    <a:pt x="515" y="1"/>
                    <a:pt x="507" y="1"/>
                    <a:pt x="4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42"/>
            <p:cNvSpPr/>
            <p:nvPr/>
          </p:nvSpPr>
          <p:spPr>
            <a:xfrm rot="-394620">
              <a:off x="144597" y="3576649"/>
              <a:ext cx="103228" cy="63656"/>
            </a:xfrm>
            <a:custGeom>
              <a:avLst/>
              <a:gdLst/>
              <a:ahLst/>
              <a:cxnLst/>
              <a:rect l="l" t="t" r="r" b="b"/>
              <a:pathLst>
                <a:path w="2066" h="1274" extrusionOk="0">
                  <a:moveTo>
                    <a:pt x="114" y="0"/>
                  </a:moveTo>
                  <a:cubicBezTo>
                    <a:pt x="88" y="0"/>
                    <a:pt x="67" y="23"/>
                    <a:pt x="62" y="50"/>
                  </a:cubicBezTo>
                  <a:cubicBezTo>
                    <a:pt x="0" y="671"/>
                    <a:pt x="400" y="1218"/>
                    <a:pt x="953" y="1267"/>
                  </a:cubicBezTo>
                  <a:cubicBezTo>
                    <a:pt x="984" y="1273"/>
                    <a:pt x="1014" y="1273"/>
                    <a:pt x="1039" y="1273"/>
                  </a:cubicBezTo>
                  <a:lnTo>
                    <a:pt x="1045" y="1273"/>
                  </a:lnTo>
                  <a:cubicBezTo>
                    <a:pt x="1279" y="1273"/>
                    <a:pt x="1506" y="1181"/>
                    <a:pt x="1697" y="1009"/>
                  </a:cubicBezTo>
                  <a:cubicBezTo>
                    <a:pt x="1900" y="812"/>
                    <a:pt x="2035" y="542"/>
                    <a:pt x="2059" y="247"/>
                  </a:cubicBezTo>
                  <a:cubicBezTo>
                    <a:pt x="2066" y="216"/>
                    <a:pt x="2041" y="185"/>
                    <a:pt x="2010" y="185"/>
                  </a:cubicBezTo>
                  <a:cubicBezTo>
                    <a:pt x="2007" y="185"/>
                    <a:pt x="2004" y="184"/>
                    <a:pt x="2001" y="184"/>
                  </a:cubicBezTo>
                  <a:cubicBezTo>
                    <a:pt x="1973" y="184"/>
                    <a:pt x="1949" y="207"/>
                    <a:pt x="1949" y="235"/>
                  </a:cubicBezTo>
                  <a:cubicBezTo>
                    <a:pt x="1924" y="505"/>
                    <a:pt x="1801" y="751"/>
                    <a:pt x="1617" y="923"/>
                  </a:cubicBezTo>
                  <a:cubicBezTo>
                    <a:pt x="1450" y="1079"/>
                    <a:pt x="1242" y="1159"/>
                    <a:pt x="1031" y="1159"/>
                  </a:cubicBezTo>
                  <a:cubicBezTo>
                    <a:pt x="1009" y="1159"/>
                    <a:pt x="987" y="1158"/>
                    <a:pt x="965" y="1157"/>
                  </a:cubicBezTo>
                  <a:cubicBezTo>
                    <a:pt x="474" y="1107"/>
                    <a:pt x="123" y="616"/>
                    <a:pt x="179" y="63"/>
                  </a:cubicBezTo>
                  <a:cubicBezTo>
                    <a:pt x="179" y="32"/>
                    <a:pt x="154" y="1"/>
                    <a:pt x="123" y="1"/>
                  </a:cubicBezTo>
                  <a:cubicBezTo>
                    <a:pt x="120" y="0"/>
                    <a:pt x="117" y="0"/>
                    <a:pt x="1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42"/>
            <p:cNvSpPr/>
            <p:nvPr/>
          </p:nvSpPr>
          <p:spPr>
            <a:xfrm rot="-394620">
              <a:off x="48972" y="3306645"/>
              <a:ext cx="108774" cy="167783"/>
            </a:xfrm>
            <a:custGeom>
              <a:avLst/>
              <a:gdLst/>
              <a:ahLst/>
              <a:cxnLst/>
              <a:rect l="l" t="t" r="r" b="b"/>
              <a:pathLst>
                <a:path w="2177" h="3358" extrusionOk="0">
                  <a:moveTo>
                    <a:pt x="952" y="1"/>
                  </a:moveTo>
                  <a:cubicBezTo>
                    <a:pt x="631" y="1"/>
                    <a:pt x="146" y="259"/>
                    <a:pt x="75" y="776"/>
                  </a:cubicBezTo>
                  <a:cubicBezTo>
                    <a:pt x="1" y="1317"/>
                    <a:pt x="302" y="1477"/>
                    <a:pt x="302" y="1477"/>
                  </a:cubicBezTo>
                  <a:lnTo>
                    <a:pt x="314" y="1477"/>
                  </a:lnTo>
                  <a:cubicBezTo>
                    <a:pt x="148" y="2061"/>
                    <a:pt x="695" y="2270"/>
                    <a:pt x="695" y="2270"/>
                  </a:cubicBezTo>
                  <a:lnTo>
                    <a:pt x="726" y="2282"/>
                  </a:lnTo>
                  <a:cubicBezTo>
                    <a:pt x="658" y="2380"/>
                    <a:pt x="615" y="2503"/>
                    <a:pt x="603" y="2657"/>
                  </a:cubicBezTo>
                  <a:cubicBezTo>
                    <a:pt x="591" y="2909"/>
                    <a:pt x="646" y="3124"/>
                    <a:pt x="738" y="3302"/>
                  </a:cubicBezTo>
                  <a:cubicBezTo>
                    <a:pt x="745" y="3321"/>
                    <a:pt x="769" y="3358"/>
                    <a:pt x="769" y="3358"/>
                  </a:cubicBezTo>
                  <a:lnTo>
                    <a:pt x="1083" y="3210"/>
                  </a:lnTo>
                  <a:cubicBezTo>
                    <a:pt x="2177" y="3087"/>
                    <a:pt x="2146" y="2245"/>
                    <a:pt x="1722" y="2049"/>
                  </a:cubicBezTo>
                  <a:lnTo>
                    <a:pt x="1722" y="2042"/>
                  </a:lnTo>
                  <a:cubicBezTo>
                    <a:pt x="1685" y="2030"/>
                    <a:pt x="1636" y="2012"/>
                    <a:pt x="1593" y="1999"/>
                  </a:cubicBezTo>
                  <a:lnTo>
                    <a:pt x="1636" y="1962"/>
                  </a:lnTo>
                  <a:cubicBezTo>
                    <a:pt x="1802" y="1495"/>
                    <a:pt x="1728" y="1188"/>
                    <a:pt x="1556" y="1022"/>
                  </a:cubicBezTo>
                  <a:lnTo>
                    <a:pt x="1574" y="997"/>
                  </a:lnTo>
                  <a:cubicBezTo>
                    <a:pt x="1771" y="260"/>
                    <a:pt x="1310" y="14"/>
                    <a:pt x="984" y="2"/>
                  </a:cubicBezTo>
                  <a:cubicBezTo>
                    <a:pt x="974" y="1"/>
                    <a:pt x="963" y="1"/>
                    <a:pt x="952" y="1"/>
                  </a:cubicBezTo>
                  <a:close/>
                </a:path>
              </a:pathLst>
            </a:custGeom>
            <a:solidFill>
              <a:srgbClr val="9F58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42"/>
            <p:cNvSpPr/>
            <p:nvPr/>
          </p:nvSpPr>
          <p:spPr>
            <a:xfrm rot="-394620">
              <a:off x="81241" y="3400871"/>
              <a:ext cx="77746" cy="74098"/>
            </a:xfrm>
            <a:custGeom>
              <a:avLst/>
              <a:gdLst/>
              <a:ahLst/>
              <a:cxnLst/>
              <a:rect l="l" t="t" r="r" b="b"/>
              <a:pathLst>
                <a:path w="1556" h="1483" extrusionOk="0">
                  <a:moveTo>
                    <a:pt x="837" y="0"/>
                  </a:moveTo>
                  <a:cubicBezTo>
                    <a:pt x="678" y="0"/>
                    <a:pt x="510" y="37"/>
                    <a:pt x="363" y="124"/>
                  </a:cubicBezTo>
                  <a:cubicBezTo>
                    <a:pt x="216" y="217"/>
                    <a:pt x="37" y="389"/>
                    <a:pt x="13" y="733"/>
                  </a:cubicBezTo>
                  <a:cubicBezTo>
                    <a:pt x="1" y="985"/>
                    <a:pt x="56" y="1231"/>
                    <a:pt x="179" y="1452"/>
                  </a:cubicBezTo>
                  <a:cubicBezTo>
                    <a:pt x="191" y="1471"/>
                    <a:pt x="210" y="1483"/>
                    <a:pt x="228" y="1483"/>
                  </a:cubicBezTo>
                  <a:cubicBezTo>
                    <a:pt x="240" y="1483"/>
                    <a:pt x="246" y="1477"/>
                    <a:pt x="259" y="1477"/>
                  </a:cubicBezTo>
                  <a:cubicBezTo>
                    <a:pt x="283" y="1458"/>
                    <a:pt x="296" y="1427"/>
                    <a:pt x="277" y="1397"/>
                  </a:cubicBezTo>
                  <a:cubicBezTo>
                    <a:pt x="167" y="1194"/>
                    <a:pt x="117" y="973"/>
                    <a:pt x="130" y="739"/>
                  </a:cubicBezTo>
                  <a:cubicBezTo>
                    <a:pt x="142" y="505"/>
                    <a:pt x="240" y="333"/>
                    <a:pt x="425" y="223"/>
                  </a:cubicBezTo>
                  <a:cubicBezTo>
                    <a:pt x="549" y="147"/>
                    <a:pt x="699" y="116"/>
                    <a:pt x="839" y="116"/>
                  </a:cubicBezTo>
                  <a:cubicBezTo>
                    <a:pt x="961" y="116"/>
                    <a:pt x="1076" y="140"/>
                    <a:pt x="1162" y="180"/>
                  </a:cubicBezTo>
                  <a:cubicBezTo>
                    <a:pt x="1334" y="260"/>
                    <a:pt x="1433" y="456"/>
                    <a:pt x="1402" y="653"/>
                  </a:cubicBezTo>
                  <a:cubicBezTo>
                    <a:pt x="1353" y="948"/>
                    <a:pt x="1033" y="1163"/>
                    <a:pt x="548" y="1218"/>
                  </a:cubicBezTo>
                  <a:cubicBezTo>
                    <a:pt x="517" y="1218"/>
                    <a:pt x="498" y="1249"/>
                    <a:pt x="498" y="1280"/>
                  </a:cubicBezTo>
                  <a:cubicBezTo>
                    <a:pt x="504" y="1307"/>
                    <a:pt x="529" y="1330"/>
                    <a:pt x="552" y="1330"/>
                  </a:cubicBezTo>
                  <a:cubicBezTo>
                    <a:pt x="555" y="1330"/>
                    <a:pt x="557" y="1330"/>
                    <a:pt x="560" y="1329"/>
                  </a:cubicBezTo>
                  <a:cubicBezTo>
                    <a:pt x="1101" y="1268"/>
                    <a:pt x="1457" y="1022"/>
                    <a:pt x="1513" y="671"/>
                  </a:cubicBezTo>
                  <a:cubicBezTo>
                    <a:pt x="1556" y="419"/>
                    <a:pt x="1427" y="174"/>
                    <a:pt x="1211" y="75"/>
                  </a:cubicBezTo>
                  <a:cubicBezTo>
                    <a:pt x="1110" y="29"/>
                    <a:pt x="978" y="0"/>
                    <a:pt x="8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42"/>
            <p:cNvSpPr/>
            <p:nvPr/>
          </p:nvSpPr>
          <p:spPr>
            <a:xfrm rot="-394620">
              <a:off x="58168" y="3346652"/>
              <a:ext cx="89138" cy="76547"/>
            </a:xfrm>
            <a:custGeom>
              <a:avLst/>
              <a:gdLst/>
              <a:ahLst/>
              <a:cxnLst/>
              <a:rect l="l" t="t" r="r" b="b"/>
              <a:pathLst>
                <a:path w="1784" h="1532" extrusionOk="0">
                  <a:moveTo>
                    <a:pt x="917" y="0"/>
                  </a:moveTo>
                  <a:cubicBezTo>
                    <a:pt x="600" y="0"/>
                    <a:pt x="271" y="182"/>
                    <a:pt x="136" y="468"/>
                  </a:cubicBezTo>
                  <a:cubicBezTo>
                    <a:pt x="19" y="714"/>
                    <a:pt x="0" y="935"/>
                    <a:pt x="74" y="1126"/>
                  </a:cubicBezTo>
                  <a:cubicBezTo>
                    <a:pt x="191" y="1408"/>
                    <a:pt x="468" y="1519"/>
                    <a:pt x="480" y="1525"/>
                  </a:cubicBezTo>
                  <a:lnTo>
                    <a:pt x="498" y="1525"/>
                  </a:lnTo>
                  <a:lnTo>
                    <a:pt x="498" y="1531"/>
                  </a:lnTo>
                  <a:cubicBezTo>
                    <a:pt x="523" y="1531"/>
                    <a:pt x="548" y="1513"/>
                    <a:pt x="554" y="1494"/>
                  </a:cubicBezTo>
                  <a:cubicBezTo>
                    <a:pt x="566" y="1464"/>
                    <a:pt x="548" y="1427"/>
                    <a:pt x="523" y="1421"/>
                  </a:cubicBezTo>
                  <a:cubicBezTo>
                    <a:pt x="517" y="1414"/>
                    <a:pt x="277" y="1322"/>
                    <a:pt x="179" y="1083"/>
                  </a:cubicBezTo>
                  <a:cubicBezTo>
                    <a:pt x="117" y="923"/>
                    <a:pt x="136" y="732"/>
                    <a:pt x="234" y="517"/>
                  </a:cubicBezTo>
                  <a:cubicBezTo>
                    <a:pt x="360" y="256"/>
                    <a:pt x="663" y="119"/>
                    <a:pt x="928" y="119"/>
                  </a:cubicBezTo>
                  <a:cubicBezTo>
                    <a:pt x="1012" y="119"/>
                    <a:pt x="1093" y="132"/>
                    <a:pt x="1162" y="161"/>
                  </a:cubicBezTo>
                  <a:cubicBezTo>
                    <a:pt x="1482" y="290"/>
                    <a:pt x="1562" y="646"/>
                    <a:pt x="1390" y="1144"/>
                  </a:cubicBezTo>
                  <a:cubicBezTo>
                    <a:pt x="1377" y="1175"/>
                    <a:pt x="1396" y="1206"/>
                    <a:pt x="1427" y="1218"/>
                  </a:cubicBezTo>
                  <a:cubicBezTo>
                    <a:pt x="1431" y="1219"/>
                    <a:pt x="1435" y="1219"/>
                    <a:pt x="1440" y="1219"/>
                  </a:cubicBezTo>
                  <a:cubicBezTo>
                    <a:pt x="1463" y="1219"/>
                    <a:pt x="1489" y="1207"/>
                    <a:pt x="1494" y="1181"/>
                  </a:cubicBezTo>
                  <a:cubicBezTo>
                    <a:pt x="1783" y="363"/>
                    <a:pt x="1347" y="111"/>
                    <a:pt x="1205" y="56"/>
                  </a:cubicBezTo>
                  <a:cubicBezTo>
                    <a:pt x="1114" y="18"/>
                    <a:pt x="1016" y="0"/>
                    <a:pt x="9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42"/>
            <p:cNvSpPr/>
            <p:nvPr/>
          </p:nvSpPr>
          <p:spPr>
            <a:xfrm rot="-394620">
              <a:off x="40912" y="3305384"/>
              <a:ext cx="88488" cy="79644"/>
            </a:xfrm>
            <a:custGeom>
              <a:avLst/>
              <a:gdLst/>
              <a:ahLst/>
              <a:cxnLst/>
              <a:rect l="l" t="t" r="r" b="b"/>
              <a:pathLst>
                <a:path w="1771" h="1594" extrusionOk="0">
                  <a:moveTo>
                    <a:pt x="1022" y="1"/>
                  </a:moveTo>
                  <a:cubicBezTo>
                    <a:pt x="660" y="1"/>
                    <a:pt x="146" y="278"/>
                    <a:pt x="74" y="831"/>
                  </a:cubicBezTo>
                  <a:cubicBezTo>
                    <a:pt x="0" y="1397"/>
                    <a:pt x="320" y="1575"/>
                    <a:pt x="332" y="1587"/>
                  </a:cubicBezTo>
                  <a:cubicBezTo>
                    <a:pt x="345" y="1587"/>
                    <a:pt x="351" y="1593"/>
                    <a:pt x="363" y="1593"/>
                  </a:cubicBezTo>
                  <a:cubicBezTo>
                    <a:pt x="382" y="1593"/>
                    <a:pt x="400" y="1581"/>
                    <a:pt x="412" y="1562"/>
                  </a:cubicBezTo>
                  <a:cubicBezTo>
                    <a:pt x="425" y="1532"/>
                    <a:pt x="418" y="1501"/>
                    <a:pt x="388" y="1483"/>
                  </a:cubicBezTo>
                  <a:cubicBezTo>
                    <a:pt x="388" y="1483"/>
                    <a:pt x="123" y="1335"/>
                    <a:pt x="185" y="843"/>
                  </a:cubicBezTo>
                  <a:cubicBezTo>
                    <a:pt x="251" y="369"/>
                    <a:pt x="716" y="118"/>
                    <a:pt x="1018" y="118"/>
                  </a:cubicBezTo>
                  <a:cubicBezTo>
                    <a:pt x="1025" y="118"/>
                    <a:pt x="1032" y="118"/>
                    <a:pt x="1039" y="118"/>
                  </a:cubicBezTo>
                  <a:cubicBezTo>
                    <a:pt x="1113" y="118"/>
                    <a:pt x="1353" y="143"/>
                    <a:pt x="1506" y="345"/>
                  </a:cubicBezTo>
                  <a:cubicBezTo>
                    <a:pt x="1629" y="511"/>
                    <a:pt x="1654" y="745"/>
                    <a:pt x="1574" y="1040"/>
                  </a:cubicBezTo>
                  <a:cubicBezTo>
                    <a:pt x="1568" y="1071"/>
                    <a:pt x="1586" y="1101"/>
                    <a:pt x="1617" y="1114"/>
                  </a:cubicBezTo>
                  <a:cubicBezTo>
                    <a:pt x="1621" y="1115"/>
                    <a:pt x="1625" y="1115"/>
                    <a:pt x="1629" y="1115"/>
                  </a:cubicBezTo>
                  <a:cubicBezTo>
                    <a:pt x="1655" y="1115"/>
                    <a:pt x="1679" y="1097"/>
                    <a:pt x="1685" y="1071"/>
                  </a:cubicBezTo>
                  <a:cubicBezTo>
                    <a:pt x="1771" y="739"/>
                    <a:pt x="1740" y="474"/>
                    <a:pt x="1599" y="278"/>
                  </a:cubicBezTo>
                  <a:cubicBezTo>
                    <a:pt x="1476" y="112"/>
                    <a:pt x="1267" y="13"/>
                    <a:pt x="1045" y="1"/>
                  </a:cubicBezTo>
                  <a:cubicBezTo>
                    <a:pt x="1038" y="1"/>
                    <a:pt x="1030" y="1"/>
                    <a:pt x="10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42"/>
            <p:cNvSpPr/>
            <p:nvPr/>
          </p:nvSpPr>
          <p:spPr>
            <a:xfrm rot="-394620">
              <a:off x="205145" y="3291221"/>
              <a:ext cx="115869" cy="129360"/>
            </a:xfrm>
            <a:custGeom>
              <a:avLst/>
              <a:gdLst/>
              <a:ahLst/>
              <a:cxnLst/>
              <a:rect l="l" t="t" r="r" b="b"/>
              <a:pathLst>
                <a:path w="2319" h="2589" extrusionOk="0">
                  <a:moveTo>
                    <a:pt x="586" y="0"/>
                  </a:moveTo>
                  <a:cubicBezTo>
                    <a:pt x="453" y="0"/>
                    <a:pt x="338" y="77"/>
                    <a:pt x="259" y="216"/>
                  </a:cubicBezTo>
                  <a:cubicBezTo>
                    <a:pt x="1" y="671"/>
                    <a:pt x="394" y="1360"/>
                    <a:pt x="394" y="1360"/>
                  </a:cubicBezTo>
                  <a:cubicBezTo>
                    <a:pt x="265" y="2140"/>
                    <a:pt x="591" y="2546"/>
                    <a:pt x="591" y="2546"/>
                  </a:cubicBezTo>
                  <a:lnTo>
                    <a:pt x="2318" y="2589"/>
                  </a:lnTo>
                  <a:lnTo>
                    <a:pt x="1550" y="1323"/>
                  </a:lnTo>
                  <a:cubicBezTo>
                    <a:pt x="1277" y="390"/>
                    <a:pt x="886" y="0"/>
                    <a:pt x="586" y="0"/>
                  </a:cubicBezTo>
                  <a:close/>
                </a:path>
              </a:pathLst>
            </a:custGeom>
            <a:solidFill>
              <a:srgbClr val="9F58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42"/>
            <p:cNvSpPr/>
            <p:nvPr/>
          </p:nvSpPr>
          <p:spPr>
            <a:xfrm rot="-394620">
              <a:off x="-56870" y="3801572"/>
              <a:ext cx="471771" cy="527382"/>
            </a:xfrm>
            <a:custGeom>
              <a:avLst/>
              <a:gdLst/>
              <a:ahLst/>
              <a:cxnLst/>
              <a:rect l="l" t="t" r="r" b="b"/>
              <a:pathLst>
                <a:path w="9442" h="10555" extrusionOk="0">
                  <a:moveTo>
                    <a:pt x="1543" y="0"/>
                  </a:moveTo>
                  <a:lnTo>
                    <a:pt x="0" y="9638"/>
                  </a:lnTo>
                  <a:lnTo>
                    <a:pt x="9005" y="10554"/>
                  </a:lnTo>
                  <a:lnTo>
                    <a:pt x="9441" y="805"/>
                  </a:lnTo>
                  <a:lnTo>
                    <a:pt x="15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42"/>
            <p:cNvSpPr/>
            <p:nvPr/>
          </p:nvSpPr>
          <p:spPr>
            <a:xfrm rot="-394620">
              <a:off x="-20001" y="3799453"/>
              <a:ext cx="414061" cy="166784"/>
            </a:xfrm>
            <a:custGeom>
              <a:avLst/>
              <a:gdLst/>
              <a:ahLst/>
              <a:cxnLst/>
              <a:rect l="l" t="t" r="r" b="b"/>
              <a:pathLst>
                <a:path w="8287" h="3338" extrusionOk="0">
                  <a:moveTo>
                    <a:pt x="388" y="0"/>
                  </a:moveTo>
                  <a:lnTo>
                    <a:pt x="1" y="2416"/>
                  </a:lnTo>
                  <a:lnTo>
                    <a:pt x="8170" y="3338"/>
                  </a:lnTo>
                  <a:lnTo>
                    <a:pt x="8286" y="805"/>
                  </a:lnTo>
                  <a:lnTo>
                    <a:pt x="38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42"/>
            <p:cNvSpPr/>
            <p:nvPr/>
          </p:nvSpPr>
          <p:spPr>
            <a:xfrm rot="-394620">
              <a:off x="-138079" y="3697101"/>
              <a:ext cx="649297" cy="181173"/>
            </a:xfrm>
            <a:custGeom>
              <a:avLst/>
              <a:gdLst/>
              <a:ahLst/>
              <a:cxnLst/>
              <a:rect l="l" t="t" r="r" b="b"/>
              <a:pathLst>
                <a:path w="12995" h="3626" extrusionOk="0">
                  <a:moveTo>
                    <a:pt x="574" y="1"/>
                  </a:moveTo>
                  <a:cubicBezTo>
                    <a:pt x="379" y="1"/>
                    <a:pt x="208" y="144"/>
                    <a:pt x="191" y="347"/>
                  </a:cubicBezTo>
                  <a:lnTo>
                    <a:pt x="25" y="1976"/>
                  </a:lnTo>
                  <a:cubicBezTo>
                    <a:pt x="0" y="2185"/>
                    <a:pt x="154" y="2375"/>
                    <a:pt x="363" y="2394"/>
                  </a:cubicBezTo>
                  <a:lnTo>
                    <a:pt x="12392" y="3623"/>
                  </a:lnTo>
                  <a:cubicBezTo>
                    <a:pt x="12407" y="3625"/>
                    <a:pt x="12422" y="3626"/>
                    <a:pt x="12436" y="3626"/>
                  </a:cubicBezTo>
                  <a:cubicBezTo>
                    <a:pt x="12627" y="3626"/>
                    <a:pt x="12787" y="3479"/>
                    <a:pt x="12810" y="3285"/>
                  </a:cubicBezTo>
                  <a:lnTo>
                    <a:pt x="12976" y="1650"/>
                  </a:lnTo>
                  <a:cubicBezTo>
                    <a:pt x="12995" y="1441"/>
                    <a:pt x="12847" y="1250"/>
                    <a:pt x="12632" y="1232"/>
                  </a:cubicBezTo>
                  <a:lnTo>
                    <a:pt x="609" y="3"/>
                  </a:lnTo>
                  <a:cubicBezTo>
                    <a:pt x="597" y="1"/>
                    <a:pt x="585" y="1"/>
                    <a:pt x="5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42"/>
            <p:cNvSpPr/>
            <p:nvPr/>
          </p:nvSpPr>
          <p:spPr>
            <a:xfrm rot="-394620">
              <a:off x="-77966" y="3814454"/>
              <a:ext cx="536026" cy="63056"/>
            </a:xfrm>
            <a:custGeom>
              <a:avLst/>
              <a:gdLst/>
              <a:ahLst/>
              <a:cxnLst/>
              <a:rect l="l" t="t" r="r" b="b"/>
              <a:pathLst>
                <a:path w="10728" h="1262" extrusionOk="0">
                  <a:moveTo>
                    <a:pt x="59" y="1"/>
                  </a:moveTo>
                  <a:cubicBezTo>
                    <a:pt x="32" y="1"/>
                    <a:pt x="7" y="23"/>
                    <a:pt x="7" y="51"/>
                  </a:cubicBezTo>
                  <a:cubicBezTo>
                    <a:pt x="1" y="81"/>
                    <a:pt x="26" y="112"/>
                    <a:pt x="56" y="112"/>
                  </a:cubicBezTo>
                  <a:lnTo>
                    <a:pt x="10666" y="1262"/>
                  </a:lnTo>
                  <a:lnTo>
                    <a:pt x="10672" y="1262"/>
                  </a:lnTo>
                  <a:cubicBezTo>
                    <a:pt x="10696" y="1262"/>
                    <a:pt x="10721" y="1243"/>
                    <a:pt x="10727" y="1212"/>
                  </a:cubicBezTo>
                  <a:cubicBezTo>
                    <a:pt x="10727" y="1182"/>
                    <a:pt x="10709" y="1151"/>
                    <a:pt x="10678" y="1151"/>
                  </a:cubicBezTo>
                  <a:lnTo>
                    <a:pt x="69" y="2"/>
                  </a:lnTo>
                  <a:cubicBezTo>
                    <a:pt x="65" y="1"/>
                    <a:pt x="62" y="1"/>
                    <a:pt x="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42"/>
            <p:cNvSpPr/>
            <p:nvPr/>
          </p:nvSpPr>
          <p:spPr>
            <a:xfrm rot="-394620">
              <a:off x="598824" y="3575711"/>
              <a:ext cx="69751" cy="127711"/>
            </a:xfrm>
            <a:custGeom>
              <a:avLst/>
              <a:gdLst/>
              <a:ahLst/>
              <a:cxnLst/>
              <a:rect l="l" t="t" r="r" b="b"/>
              <a:pathLst>
                <a:path w="1396" h="2556" extrusionOk="0">
                  <a:moveTo>
                    <a:pt x="1331" y="1"/>
                  </a:moveTo>
                  <a:cubicBezTo>
                    <a:pt x="1315" y="1"/>
                    <a:pt x="1298" y="7"/>
                    <a:pt x="1285" y="17"/>
                  </a:cubicBezTo>
                  <a:cubicBezTo>
                    <a:pt x="1236" y="78"/>
                    <a:pt x="0" y="1461"/>
                    <a:pt x="596" y="2525"/>
                  </a:cubicBezTo>
                  <a:cubicBezTo>
                    <a:pt x="609" y="2543"/>
                    <a:pt x="627" y="2555"/>
                    <a:pt x="646" y="2555"/>
                  </a:cubicBezTo>
                  <a:cubicBezTo>
                    <a:pt x="658" y="2555"/>
                    <a:pt x="664" y="2555"/>
                    <a:pt x="676" y="2549"/>
                  </a:cubicBezTo>
                  <a:cubicBezTo>
                    <a:pt x="701" y="2531"/>
                    <a:pt x="713" y="2500"/>
                    <a:pt x="695" y="2469"/>
                  </a:cubicBezTo>
                  <a:cubicBezTo>
                    <a:pt x="135" y="1480"/>
                    <a:pt x="1359" y="109"/>
                    <a:pt x="1371" y="97"/>
                  </a:cubicBezTo>
                  <a:cubicBezTo>
                    <a:pt x="1396" y="72"/>
                    <a:pt x="1389" y="35"/>
                    <a:pt x="1371" y="17"/>
                  </a:cubicBezTo>
                  <a:cubicBezTo>
                    <a:pt x="1360" y="5"/>
                    <a:pt x="1345" y="1"/>
                    <a:pt x="13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42"/>
            <p:cNvSpPr/>
            <p:nvPr/>
          </p:nvSpPr>
          <p:spPr>
            <a:xfrm rot="-394620">
              <a:off x="1689362" y="3507890"/>
              <a:ext cx="44319" cy="117668"/>
            </a:xfrm>
            <a:custGeom>
              <a:avLst/>
              <a:gdLst/>
              <a:ahLst/>
              <a:cxnLst/>
              <a:rect l="l" t="t" r="r" b="b"/>
              <a:pathLst>
                <a:path w="887" h="2355" extrusionOk="0">
                  <a:moveTo>
                    <a:pt x="828" y="0"/>
                  </a:moveTo>
                  <a:cubicBezTo>
                    <a:pt x="808" y="0"/>
                    <a:pt x="788" y="8"/>
                    <a:pt x="775" y="25"/>
                  </a:cubicBezTo>
                  <a:cubicBezTo>
                    <a:pt x="769" y="37"/>
                    <a:pt x="1" y="1156"/>
                    <a:pt x="493" y="2318"/>
                  </a:cubicBezTo>
                  <a:cubicBezTo>
                    <a:pt x="505" y="2336"/>
                    <a:pt x="523" y="2354"/>
                    <a:pt x="548" y="2354"/>
                  </a:cubicBezTo>
                  <a:lnTo>
                    <a:pt x="548" y="2348"/>
                  </a:lnTo>
                  <a:lnTo>
                    <a:pt x="566" y="2348"/>
                  </a:lnTo>
                  <a:cubicBezTo>
                    <a:pt x="597" y="2336"/>
                    <a:pt x="609" y="2299"/>
                    <a:pt x="597" y="2275"/>
                  </a:cubicBezTo>
                  <a:cubicBezTo>
                    <a:pt x="130" y="1174"/>
                    <a:pt x="861" y="99"/>
                    <a:pt x="868" y="86"/>
                  </a:cubicBezTo>
                  <a:cubicBezTo>
                    <a:pt x="886" y="62"/>
                    <a:pt x="880" y="25"/>
                    <a:pt x="855" y="6"/>
                  </a:cubicBezTo>
                  <a:cubicBezTo>
                    <a:pt x="847" y="2"/>
                    <a:pt x="838" y="0"/>
                    <a:pt x="8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08" name="Google Shape;2408;p42"/>
          <p:cNvGrpSpPr/>
          <p:nvPr/>
        </p:nvGrpSpPr>
        <p:grpSpPr>
          <a:xfrm flipH="1">
            <a:off x="-74854" y="478291"/>
            <a:ext cx="1580217" cy="1464343"/>
            <a:chOff x="5935350" y="2447325"/>
            <a:chExt cx="1420675" cy="1316500"/>
          </a:xfrm>
        </p:grpSpPr>
        <p:sp>
          <p:nvSpPr>
            <p:cNvPr id="2409" name="Google Shape;2409;p42"/>
            <p:cNvSpPr/>
            <p:nvPr/>
          </p:nvSpPr>
          <p:spPr>
            <a:xfrm>
              <a:off x="6610525" y="3069400"/>
              <a:ext cx="745500" cy="694425"/>
            </a:xfrm>
            <a:custGeom>
              <a:avLst/>
              <a:gdLst/>
              <a:ahLst/>
              <a:cxnLst/>
              <a:rect l="l" t="t" r="r" b="b"/>
              <a:pathLst>
                <a:path w="29820" h="27777" fill="none" extrusionOk="0">
                  <a:moveTo>
                    <a:pt x="159" y="0"/>
                  </a:moveTo>
                  <a:cubicBezTo>
                    <a:pt x="159" y="0"/>
                    <a:pt x="0" y="4563"/>
                    <a:pt x="6977" y="10214"/>
                  </a:cubicBezTo>
                  <a:cubicBezTo>
                    <a:pt x="11408" y="13769"/>
                    <a:pt x="17430" y="13238"/>
                    <a:pt x="20561" y="18571"/>
                  </a:cubicBezTo>
                  <a:cubicBezTo>
                    <a:pt x="23691" y="23877"/>
                    <a:pt x="28679" y="27777"/>
                    <a:pt x="29819" y="27193"/>
                  </a:cubicBezTo>
                </a:path>
              </a:pathLst>
            </a:custGeom>
            <a:noFill/>
            <a:ln w="59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42"/>
            <p:cNvSpPr/>
            <p:nvPr/>
          </p:nvSpPr>
          <p:spPr>
            <a:xfrm>
              <a:off x="5935350" y="2447325"/>
              <a:ext cx="772025" cy="695000"/>
            </a:xfrm>
            <a:custGeom>
              <a:avLst/>
              <a:gdLst/>
              <a:ahLst/>
              <a:cxnLst/>
              <a:rect l="l" t="t" r="r" b="b"/>
              <a:pathLst>
                <a:path w="30881" h="27800" extrusionOk="0">
                  <a:moveTo>
                    <a:pt x="14173" y="0"/>
                  </a:moveTo>
                  <a:cubicBezTo>
                    <a:pt x="10840" y="0"/>
                    <a:pt x="7605" y="1201"/>
                    <a:pt x="5173" y="3633"/>
                  </a:cubicBezTo>
                  <a:cubicBezTo>
                    <a:pt x="0" y="8806"/>
                    <a:pt x="398" y="17614"/>
                    <a:pt x="6075" y="23265"/>
                  </a:cubicBezTo>
                  <a:cubicBezTo>
                    <a:pt x="9084" y="26273"/>
                    <a:pt x="12964" y="27799"/>
                    <a:pt x="16717" y="27799"/>
                  </a:cubicBezTo>
                  <a:cubicBezTo>
                    <a:pt x="20046" y="27799"/>
                    <a:pt x="23275" y="26599"/>
                    <a:pt x="25707" y="24167"/>
                  </a:cubicBezTo>
                  <a:cubicBezTo>
                    <a:pt x="30880" y="18994"/>
                    <a:pt x="30482" y="10186"/>
                    <a:pt x="24805" y="4535"/>
                  </a:cubicBezTo>
                  <a:cubicBezTo>
                    <a:pt x="21811" y="1526"/>
                    <a:pt x="17930" y="0"/>
                    <a:pt x="14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42"/>
            <p:cNvSpPr/>
            <p:nvPr/>
          </p:nvSpPr>
          <p:spPr>
            <a:xfrm>
              <a:off x="6204625" y="2674775"/>
              <a:ext cx="104150" cy="97225"/>
            </a:xfrm>
            <a:custGeom>
              <a:avLst/>
              <a:gdLst/>
              <a:ahLst/>
              <a:cxnLst/>
              <a:rect l="l" t="t" r="r" b="b"/>
              <a:pathLst>
                <a:path w="4166" h="3889" extrusionOk="0">
                  <a:moveTo>
                    <a:pt x="3184" y="0"/>
                  </a:moveTo>
                  <a:lnTo>
                    <a:pt x="0" y="3157"/>
                  </a:lnTo>
                  <a:cubicBezTo>
                    <a:pt x="485" y="3642"/>
                    <a:pt x="1121" y="3888"/>
                    <a:pt x="1744" y="3888"/>
                  </a:cubicBezTo>
                  <a:cubicBezTo>
                    <a:pt x="2313" y="3888"/>
                    <a:pt x="2871" y="3682"/>
                    <a:pt x="3290" y="3263"/>
                  </a:cubicBezTo>
                  <a:cubicBezTo>
                    <a:pt x="4165" y="2388"/>
                    <a:pt x="4112" y="929"/>
                    <a:pt x="31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42"/>
            <p:cNvSpPr/>
            <p:nvPr/>
          </p:nvSpPr>
          <p:spPr>
            <a:xfrm>
              <a:off x="6294150" y="2531500"/>
              <a:ext cx="139975" cy="139975"/>
            </a:xfrm>
            <a:custGeom>
              <a:avLst/>
              <a:gdLst/>
              <a:ahLst/>
              <a:cxnLst/>
              <a:rect l="l" t="t" r="r" b="b"/>
              <a:pathLst>
                <a:path w="5599" h="5599" fill="none" extrusionOk="0">
                  <a:moveTo>
                    <a:pt x="5598" y="2017"/>
                  </a:moveTo>
                  <a:cubicBezTo>
                    <a:pt x="4113" y="452"/>
                    <a:pt x="2070" y="1"/>
                    <a:pt x="1035" y="982"/>
                  </a:cubicBezTo>
                  <a:cubicBezTo>
                    <a:pt x="1" y="1990"/>
                    <a:pt x="345" y="4060"/>
                    <a:pt x="1831" y="5598"/>
                  </a:cubicBezTo>
                </a:path>
              </a:pathLst>
            </a:custGeom>
            <a:noFill/>
            <a:ln w="5975" cap="flat" cmpd="sng">
              <a:solidFill>
                <a:schemeClr val="dk1"/>
              </a:solidFill>
              <a:prstDash val="solid"/>
              <a:miter lim="265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42"/>
            <p:cNvSpPr/>
            <p:nvPr/>
          </p:nvSpPr>
          <p:spPr>
            <a:xfrm>
              <a:off x="6058025" y="2755675"/>
              <a:ext cx="140650" cy="139975"/>
            </a:xfrm>
            <a:custGeom>
              <a:avLst/>
              <a:gdLst/>
              <a:ahLst/>
              <a:cxnLst/>
              <a:rect l="l" t="t" r="r" b="b"/>
              <a:pathLst>
                <a:path w="5626" h="5599" fill="none" extrusionOk="0">
                  <a:moveTo>
                    <a:pt x="5625" y="2017"/>
                  </a:moveTo>
                  <a:cubicBezTo>
                    <a:pt x="4140" y="478"/>
                    <a:pt x="2097" y="1"/>
                    <a:pt x="1062" y="1009"/>
                  </a:cubicBezTo>
                  <a:cubicBezTo>
                    <a:pt x="1" y="1990"/>
                    <a:pt x="372" y="4060"/>
                    <a:pt x="1858" y="5598"/>
                  </a:cubicBezTo>
                </a:path>
              </a:pathLst>
            </a:custGeom>
            <a:noFill/>
            <a:ln w="5975" cap="flat" cmpd="sng">
              <a:solidFill>
                <a:schemeClr val="dk1"/>
              </a:solidFill>
              <a:prstDash val="solid"/>
              <a:miter lim="265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42"/>
            <p:cNvSpPr/>
            <p:nvPr/>
          </p:nvSpPr>
          <p:spPr>
            <a:xfrm>
              <a:off x="6074625" y="2905575"/>
              <a:ext cx="106125" cy="105475"/>
            </a:xfrm>
            <a:custGeom>
              <a:avLst/>
              <a:gdLst/>
              <a:ahLst/>
              <a:cxnLst/>
              <a:rect l="l" t="t" r="r" b="b"/>
              <a:pathLst>
                <a:path w="4245" h="4219" extrusionOk="0">
                  <a:moveTo>
                    <a:pt x="2123" y="0"/>
                  </a:moveTo>
                  <a:cubicBezTo>
                    <a:pt x="955" y="0"/>
                    <a:pt x="0" y="955"/>
                    <a:pt x="0" y="2123"/>
                  </a:cubicBezTo>
                  <a:cubicBezTo>
                    <a:pt x="0" y="3290"/>
                    <a:pt x="955" y="4219"/>
                    <a:pt x="2123" y="4219"/>
                  </a:cubicBezTo>
                  <a:cubicBezTo>
                    <a:pt x="3290" y="4219"/>
                    <a:pt x="4245" y="3290"/>
                    <a:pt x="4245" y="2123"/>
                  </a:cubicBezTo>
                  <a:cubicBezTo>
                    <a:pt x="4245" y="955"/>
                    <a:pt x="3290" y="0"/>
                    <a:pt x="21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42"/>
            <p:cNvSpPr/>
            <p:nvPr/>
          </p:nvSpPr>
          <p:spPr>
            <a:xfrm>
              <a:off x="6430125" y="2544600"/>
              <a:ext cx="116750" cy="106325"/>
            </a:xfrm>
            <a:custGeom>
              <a:avLst/>
              <a:gdLst/>
              <a:ahLst/>
              <a:cxnLst/>
              <a:rect l="l" t="t" r="r" b="b"/>
              <a:pathLst>
                <a:path w="4670" h="4253" extrusionOk="0">
                  <a:moveTo>
                    <a:pt x="2338" y="1"/>
                  </a:moveTo>
                  <a:cubicBezTo>
                    <a:pt x="1797" y="1"/>
                    <a:pt x="1260" y="206"/>
                    <a:pt x="849" y="618"/>
                  </a:cubicBezTo>
                  <a:cubicBezTo>
                    <a:pt x="0" y="1466"/>
                    <a:pt x="0" y="2793"/>
                    <a:pt x="849" y="3615"/>
                  </a:cubicBezTo>
                  <a:cubicBezTo>
                    <a:pt x="1260" y="4040"/>
                    <a:pt x="1797" y="4252"/>
                    <a:pt x="2338" y="4252"/>
                  </a:cubicBezTo>
                  <a:cubicBezTo>
                    <a:pt x="2879" y="4252"/>
                    <a:pt x="3422" y="4040"/>
                    <a:pt x="3847" y="3615"/>
                  </a:cubicBezTo>
                  <a:cubicBezTo>
                    <a:pt x="4669" y="2793"/>
                    <a:pt x="4669" y="1466"/>
                    <a:pt x="3847" y="618"/>
                  </a:cubicBezTo>
                  <a:cubicBezTo>
                    <a:pt x="3422" y="206"/>
                    <a:pt x="2879" y="1"/>
                    <a:pt x="23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42"/>
            <p:cNvSpPr/>
            <p:nvPr/>
          </p:nvSpPr>
          <p:spPr>
            <a:xfrm>
              <a:off x="5997675" y="2564000"/>
              <a:ext cx="92875" cy="254050"/>
            </a:xfrm>
            <a:custGeom>
              <a:avLst/>
              <a:gdLst/>
              <a:ahLst/>
              <a:cxnLst/>
              <a:rect l="l" t="t" r="r" b="b"/>
              <a:pathLst>
                <a:path w="3715" h="10162" fill="none" extrusionOk="0">
                  <a:moveTo>
                    <a:pt x="611" y="10161"/>
                  </a:moveTo>
                  <a:cubicBezTo>
                    <a:pt x="1" y="6474"/>
                    <a:pt x="1009" y="2680"/>
                    <a:pt x="3715" y="1"/>
                  </a:cubicBezTo>
                </a:path>
              </a:pathLst>
            </a:custGeom>
            <a:solidFill>
              <a:schemeClr val="lt1"/>
            </a:solidFill>
            <a:ln w="86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42"/>
            <p:cNvSpPr/>
            <p:nvPr/>
          </p:nvSpPr>
          <p:spPr>
            <a:xfrm>
              <a:off x="6018900" y="2845875"/>
              <a:ext cx="11975" cy="36500"/>
            </a:xfrm>
            <a:custGeom>
              <a:avLst/>
              <a:gdLst/>
              <a:ahLst/>
              <a:cxnLst/>
              <a:rect l="l" t="t" r="r" b="b"/>
              <a:pathLst>
                <a:path w="479" h="1460" fill="none" extrusionOk="0">
                  <a:moveTo>
                    <a:pt x="478" y="1460"/>
                  </a:moveTo>
                  <a:cubicBezTo>
                    <a:pt x="293" y="982"/>
                    <a:pt x="133" y="505"/>
                    <a:pt x="1" y="1"/>
                  </a:cubicBezTo>
                </a:path>
              </a:pathLst>
            </a:custGeom>
            <a:solidFill>
              <a:schemeClr val="lt1"/>
            </a:solidFill>
            <a:ln w="86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42"/>
            <p:cNvSpPr/>
            <p:nvPr/>
          </p:nvSpPr>
          <p:spPr>
            <a:xfrm>
              <a:off x="6552150" y="2831300"/>
              <a:ext cx="81600" cy="194350"/>
            </a:xfrm>
            <a:custGeom>
              <a:avLst/>
              <a:gdLst/>
              <a:ahLst/>
              <a:cxnLst/>
              <a:rect l="l" t="t" r="r" b="b"/>
              <a:pathLst>
                <a:path w="3264" h="7774" fill="none" extrusionOk="0">
                  <a:moveTo>
                    <a:pt x="3264" y="0"/>
                  </a:moveTo>
                  <a:cubicBezTo>
                    <a:pt x="3237" y="1804"/>
                    <a:pt x="2786" y="3582"/>
                    <a:pt x="1937" y="5173"/>
                  </a:cubicBezTo>
                  <a:cubicBezTo>
                    <a:pt x="1433" y="6102"/>
                    <a:pt x="796" y="6977"/>
                    <a:pt x="1" y="7773"/>
                  </a:cubicBezTo>
                </a:path>
              </a:pathLst>
            </a:custGeom>
            <a:solidFill>
              <a:schemeClr val="lt1"/>
            </a:solidFill>
            <a:ln w="86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42"/>
            <p:cNvSpPr/>
            <p:nvPr/>
          </p:nvSpPr>
          <p:spPr>
            <a:xfrm>
              <a:off x="6552825" y="3026275"/>
              <a:ext cx="128025" cy="122475"/>
            </a:xfrm>
            <a:custGeom>
              <a:avLst/>
              <a:gdLst/>
              <a:ahLst/>
              <a:cxnLst/>
              <a:rect l="l" t="t" r="r" b="b"/>
              <a:pathLst>
                <a:path w="5121" h="4899" extrusionOk="0">
                  <a:moveTo>
                    <a:pt x="1724" y="1"/>
                  </a:moveTo>
                  <a:lnTo>
                    <a:pt x="0" y="1725"/>
                  </a:lnTo>
                  <a:lnTo>
                    <a:pt x="1141" y="4166"/>
                  </a:lnTo>
                  <a:cubicBezTo>
                    <a:pt x="1344" y="4609"/>
                    <a:pt x="1792" y="4899"/>
                    <a:pt x="2180" y="4899"/>
                  </a:cubicBezTo>
                  <a:cubicBezTo>
                    <a:pt x="2348" y="4899"/>
                    <a:pt x="2506" y="4844"/>
                    <a:pt x="2626" y="4723"/>
                  </a:cubicBezTo>
                  <a:lnTo>
                    <a:pt x="3555" y="3794"/>
                  </a:lnTo>
                  <a:lnTo>
                    <a:pt x="3794" y="3556"/>
                  </a:lnTo>
                  <a:lnTo>
                    <a:pt x="4722" y="2627"/>
                  </a:lnTo>
                  <a:cubicBezTo>
                    <a:pt x="5120" y="2229"/>
                    <a:pt x="4802" y="1433"/>
                    <a:pt x="4165" y="1142"/>
                  </a:cubicBezTo>
                  <a:lnTo>
                    <a:pt x="172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42"/>
            <p:cNvSpPr/>
            <p:nvPr/>
          </p:nvSpPr>
          <p:spPr>
            <a:xfrm>
              <a:off x="6542200" y="3016325"/>
              <a:ext cx="65025" cy="65025"/>
            </a:xfrm>
            <a:custGeom>
              <a:avLst/>
              <a:gdLst/>
              <a:ahLst/>
              <a:cxnLst/>
              <a:rect l="l" t="t" r="r" b="b"/>
              <a:pathLst>
                <a:path w="2601" h="2601" fill="none" extrusionOk="0">
                  <a:moveTo>
                    <a:pt x="1" y="2601"/>
                  </a:moveTo>
                  <a:cubicBezTo>
                    <a:pt x="1" y="2601"/>
                    <a:pt x="1221" y="2097"/>
                    <a:pt x="2600" y="1"/>
                  </a:cubicBezTo>
                </a:path>
              </a:pathLst>
            </a:custGeom>
            <a:noFill/>
            <a:ln w="59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42"/>
            <p:cNvSpPr/>
            <p:nvPr/>
          </p:nvSpPr>
          <p:spPr>
            <a:xfrm>
              <a:off x="6555475" y="3025625"/>
              <a:ext cx="59050" cy="77625"/>
            </a:xfrm>
            <a:custGeom>
              <a:avLst/>
              <a:gdLst/>
              <a:ahLst/>
              <a:cxnLst/>
              <a:rect l="l" t="t" r="r" b="b"/>
              <a:pathLst>
                <a:path w="2362" h="3105" fill="none" extrusionOk="0">
                  <a:moveTo>
                    <a:pt x="0" y="3104"/>
                  </a:moveTo>
                  <a:cubicBezTo>
                    <a:pt x="0" y="3104"/>
                    <a:pt x="1061" y="2521"/>
                    <a:pt x="2361" y="0"/>
                  </a:cubicBezTo>
                </a:path>
              </a:pathLst>
            </a:custGeom>
            <a:noFill/>
            <a:ln w="59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1E0277FB-D4A1-473E-97B5-ECCAE929AB2A}"/>
              </a:ext>
            </a:extLst>
          </p:cNvPr>
          <p:cNvSpPr/>
          <p:nvPr/>
        </p:nvSpPr>
        <p:spPr>
          <a:xfrm>
            <a:off x="4274078" y="1046662"/>
            <a:ext cx="13051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30401"/>
              </a:buClr>
              <a:buSzPts val="1500"/>
            </a:pPr>
            <a:r>
              <a:rPr lang="en-GB" altLang="en-US" sz="2400" b="1" dirty="0" err="1">
                <a:solidFill>
                  <a:srgbClr val="F8F5E9">
                    <a:lumMod val="50000"/>
                  </a:srgbClr>
                </a:solidFill>
                <a:latin typeface="Patrick Hand SC" charset="0"/>
                <a:cs typeface="Patrick Hand SC" charset="0"/>
                <a:sym typeface="Patrick Hand SC" charset="0"/>
              </a:rPr>
              <a:t>Chuẩn</a:t>
            </a:r>
            <a:r>
              <a:rPr lang="en-GB" altLang="en-US" sz="2400" b="1" dirty="0">
                <a:solidFill>
                  <a:srgbClr val="F8F5E9">
                    <a:lumMod val="50000"/>
                  </a:srgbClr>
                </a:solidFill>
                <a:latin typeface="Patrick Hand SC" charset="0"/>
                <a:cs typeface="Patrick Hand SC" charset="0"/>
                <a:sym typeface="Patrick Hand SC" charset="0"/>
              </a:rPr>
              <a:t> </a:t>
            </a:r>
            <a:r>
              <a:rPr lang="en-GB" altLang="en-US" sz="2400" b="1" dirty="0" err="1">
                <a:solidFill>
                  <a:srgbClr val="F8F5E9">
                    <a:lumMod val="50000"/>
                  </a:srgbClr>
                </a:solidFill>
                <a:latin typeface="Patrick Hand SC" charset="0"/>
                <a:cs typeface="Patrick Hand SC" charset="0"/>
                <a:sym typeface="Patrick Hand SC" charset="0"/>
              </a:rPr>
              <a:t>bị</a:t>
            </a:r>
            <a:endParaRPr lang="en-GB" sz="2000" b="1" dirty="0">
              <a:solidFill>
                <a:srgbClr val="F8F5E9">
                  <a:lumMod val="50000"/>
                </a:srgbClr>
              </a:solidFill>
              <a:latin typeface="Titan One"/>
              <a:sym typeface="Titan One"/>
            </a:endParaRPr>
          </a:p>
        </p:txBody>
      </p:sp>
      <p:sp>
        <p:nvSpPr>
          <p:cNvPr id="112" name="Google Shape;1396;p56">
            <a:extLst>
              <a:ext uri="{FF2B5EF4-FFF2-40B4-BE49-F238E27FC236}">
                <a16:creationId xmlns:a16="http://schemas.microsoft.com/office/drawing/2014/main" id="{E3F3603A-E0BE-4441-A643-7B77449DAF33}"/>
              </a:ext>
            </a:extLst>
          </p:cNvPr>
          <p:cNvSpPr txBox="1">
            <a:spLocks/>
          </p:cNvSpPr>
          <p:nvPr/>
        </p:nvSpPr>
        <p:spPr>
          <a:xfrm>
            <a:off x="1147439" y="2195059"/>
            <a:ext cx="6576000" cy="21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Chelsea Market"/>
              <a:buNone/>
              <a:defRPr sz="11000" b="0" i="0" u="none" strike="noStrike" cap="none">
                <a:solidFill>
                  <a:srgbClr val="10112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Chelsea Market"/>
              <a:buNone/>
              <a:defRPr sz="9600" b="0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Chelsea Market"/>
              <a:buNone/>
              <a:defRPr sz="9600" b="0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Chelsea Market"/>
              <a:buNone/>
              <a:defRPr sz="9600" b="0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Chelsea Market"/>
              <a:buNone/>
              <a:defRPr sz="9600" b="0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Chelsea Market"/>
              <a:buNone/>
              <a:defRPr sz="9600" b="0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Chelsea Market"/>
              <a:buNone/>
              <a:defRPr sz="9600" b="0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Chelsea Market"/>
              <a:buNone/>
              <a:defRPr sz="9600" b="0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Chelsea Market"/>
              <a:buNone/>
              <a:defRPr sz="9600" b="0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Chelsea Market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cs typeface="Arial"/>
                <a:sym typeface="Arial"/>
              </a:rPr>
              <a:t>1.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cs typeface="Arial"/>
                <a:sym typeface="Arial"/>
              </a:rPr>
              <a:t>Đồ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cs typeface="Arial"/>
                <a:sym typeface="Arial"/>
              </a:rPr>
              <a:t>dùng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cs typeface="Arial"/>
                <a:sym typeface="Arial"/>
              </a:rPr>
              <a:t>của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cs typeface="Arial"/>
                <a:sym typeface="Arial"/>
              </a:rPr>
              <a:t>cô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cs typeface="Arial"/>
                <a:sym typeface="Arial"/>
              </a:rPr>
              <a:t>:</a:t>
            </a:r>
            <a:b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cs typeface="Arial"/>
                <a:sym typeface="Arial"/>
              </a:rPr>
            </a:b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/>
                <a:uLnTx/>
                <a:uFillTx/>
                <a:latin typeface="Arial" charset="0"/>
                <a:cs typeface="Arial"/>
                <a:sym typeface="Arial"/>
              </a:rPr>
              <a:t>Bài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/>
                <a:uLnTx/>
                <a:uFillTx/>
                <a:latin typeface="Arial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/>
                <a:uLnTx/>
                <a:uFillTx/>
                <a:latin typeface="Arial" charset="0"/>
                <a:cs typeface="Arial"/>
                <a:sym typeface="Arial"/>
              </a:rPr>
              <a:t>giảng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/>
                <a:uLnTx/>
                <a:uFillTx/>
                <a:latin typeface="Arial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/>
                <a:uLnTx/>
                <a:uFillTx/>
                <a:latin typeface="Arial" charset="0"/>
                <a:cs typeface="Arial"/>
                <a:sym typeface="Arial"/>
              </a:rPr>
              <a:t>điện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/>
                <a:uLnTx/>
                <a:uFillTx/>
                <a:latin typeface="Arial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/>
                <a:uLnTx/>
                <a:uFillTx/>
                <a:latin typeface="Arial" charset="0"/>
                <a:cs typeface="Arial"/>
                <a:sym typeface="Arial"/>
              </a:rPr>
              <a:t>tử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/>
                <a:uLnTx/>
                <a:uFillTx/>
                <a:latin typeface="Arial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/>
                <a:uLnTx/>
                <a:uFillTx/>
                <a:latin typeface="Arial" charset="0"/>
                <a:cs typeface="Arial"/>
                <a:sym typeface="Arial"/>
              </a:rPr>
              <a:t>Powerpoint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/>
                <a:uLnTx/>
                <a:uFillTx/>
                <a:latin typeface="Arial" charset="0"/>
                <a:cs typeface="Arial"/>
                <a:sym typeface="Arial"/>
              </a:rPr>
              <a:t>.</a:t>
            </a:r>
            <a:b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/>
                <a:uLnTx/>
                <a:uFillTx/>
                <a:latin typeface="Arial" charset="0"/>
                <a:cs typeface="Arial"/>
                <a:sym typeface="Arial"/>
              </a:rPr>
            </a:b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/>
                <a:uLnTx/>
                <a:uFillTx/>
                <a:latin typeface="Arial" charset="0"/>
                <a:cs typeface="Arial"/>
                <a:sym typeface="Arial"/>
              </a:rPr>
              <a:t>Máy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/>
                <a:uLnTx/>
                <a:uFillTx/>
                <a:latin typeface="Arial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/>
                <a:uLnTx/>
                <a:uFillTx/>
                <a:latin typeface="Arial" charset="0"/>
                <a:cs typeface="Arial"/>
                <a:sym typeface="Arial"/>
              </a:rPr>
              <a:t>chiếu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/>
                <a:uLnTx/>
                <a:uFillTx/>
                <a:latin typeface="Arial" charset="0"/>
                <a:cs typeface="Arial"/>
                <a:sym typeface="Arial"/>
              </a:rPr>
              <a:t>,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/>
                <a:uLnTx/>
                <a:uFillTx/>
                <a:latin typeface="Arial" charset="0"/>
                <a:cs typeface="Arial"/>
                <a:sym typeface="Arial"/>
              </a:rPr>
              <a:t>máy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/>
                <a:uLnTx/>
                <a:uFillTx/>
                <a:latin typeface="Arial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/>
                <a:uLnTx/>
                <a:uFillTx/>
                <a:latin typeface="Arial" charset="0"/>
                <a:cs typeface="Arial"/>
                <a:sym typeface="Arial"/>
              </a:rPr>
              <a:t>tính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/>
                <a:uLnTx/>
                <a:uFillTx/>
                <a:latin typeface="Arial" charset="0"/>
                <a:cs typeface="Arial"/>
                <a:sym typeface="Arial"/>
              </a:rPr>
              <a:t>.</a:t>
            </a:r>
            <a:b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/>
                <a:uLnTx/>
                <a:uFillTx/>
                <a:latin typeface="Arial" charset="0"/>
                <a:cs typeface="Arial"/>
                <a:sym typeface="Arial"/>
              </a:rPr>
            </a:b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/>
                <a:uLnTx/>
                <a:uFillTx/>
                <a:latin typeface="Arial" charset="0"/>
                <a:cs typeface="Arial"/>
                <a:sym typeface="Arial"/>
              </a:rPr>
              <a:t>Tranh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/>
                <a:uLnTx/>
                <a:uFillTx/>
                <a:latin typeface="Arial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/>
                <a:uLnTx/>
                <a:uFillTx/>
                <a:latin typeface="Arial" charset="0"/>
                <a:cs typeface="Arial"/>
                <a:sym typeface="Arial"/>
              </a:rPr>
              <a:t>bài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/>
                <a:uLnTx/>
                <a:uFillTx/>
                <a:latin typeface="Arial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/>
                <a:uLnTx/>
                <a:uFillTx/>
                <a:latin typeface="Arial" charset="0"/>
                <a:cs typeface="Arial"/>
                <a:sym typeface="Arial"/>
              </a:rPr>
              <a:t>mẫu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/>
                <a:uLnTx/>
                <a:uFillTx/>
                <a:latin typeface="Arial" charset="0"/>
                <a:cs typeface="Arial"/>
                <a:sym typeface="Arial"/>
              </a:rPr>
              <a:t> </a:t>
            </a:r>
            <a:b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/>
                <a:uLnTx/>
                <a:uFillTx/>
                <a:latin typeface="Arial" charset="0"/>
                <a:cs typeface="Arial"/>
                <a:sym typeface="Arial"/>
              </a:rPr>
            </a:b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cs typeface="Arial"/>
                <a:sym typeface="Arial"/>
              </a:rPr>
              <a:t>2.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cs typeface="Arial"/>
                <a:sym typeface="Arial"/>
              </a:rPr>
              <a:t>Đồ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cs typeface="Arial"/>
                <a:sym typeface="Arial"/>
              </a:rPr>
              <a:t>dùng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cs typeface="Arial"/>
                <a:sym typeface="Arial"/>
              </a:rPr>
              <a:t>của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cs typeface="Arial"/>
                <a:sym typeface="Arial"/>
              </a:rPr>
              <a:t>trẻ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cs typeface="Arial"/>
                <a:sym typeface="Arial"/>
              </a:rPr>
              <a:t>:</a:t>
            </a:r>
            <a:b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cs typeface="Arial"/>
                <a:sym typeface="Arial"/>
              </a:rPr>
            </a:b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/>
                <a:uLnTx/>
                <a:uFillTx/>
                <a:latin typeface="Arial" charset="0"/>
                <a:cs typeface="Arial"/>
                <a:sym typeface="Arial"/>
              </a:rPr>
              <a:t>Vở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/>
                <a:uLnTx/>
                <a:uFillTx/>
                <a:latin typeface="Arial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/>
                <a:uLnTx/>
                <a:uFillTx/>
                <a:latin typeface="Arial" charset="0"/>
                <a:cs typeface="Arial"/>
                <a:sym typeface="Arial"/>
              </a:rPr>
              <a:t>tập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/>
                <a:uLnTx/>
                <a:uFillTx/>
                <a:latin typeface="Arial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/>
                <a:uLnTx/>
                <a:uFillTx/>
                <a:latin typeface="Arial" charset="0"/>
                <a:cs typeface="Arial"/>
                <a:sym typeface="Arial"/>
              </a:rPr>
              <a:t>tô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/>
                <a:uLnTx/>
                <a:uFillTx/>
                <a:latin typeface="Arial" charset="0"/>
                <a:cs typeface="Arial"/>
                <a:sym typeface="Arial"/>
              </a:rPr>
              <a:t>,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/>
                <a:uLnTx/>
                <a:uFillTx/>
                <a:latin typeface="Arial" charset="0"/>
                <a:cs typeface="Arial"/>
                <a:sym typeface="Arial"/>
              </a:rPr>
              <a:t>bút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/>
                <a:uLnTx/>
                <a:uFillTx/>
                <a:latin typeface="Arial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/>
                <a:uLnTx/>
                <a:uFillTx/>
                <a:latin typeface="Arial" charset="0"/>
                <a:cs typeface="Arial"/>
                <a:sym typeface="Arial"/>
              </a:rPr>
              <a:t>chì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/>
                <a:uLnTx/>
                <a:uFillTx/>
                <a:latin typeface="Arial" charset="0"/>
                <a:cs typeface="Arial"/>
                <a:sym typeface="Arial"/>
              </a:rPr>
              <a:t>,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/>
                <a:uLnTx/>
                <a:uFillTx/>
                <a:latin typeface="Arial" charset="0"/>
                <a:cs typeface="Arial"/>
                <a:sym typeface="Arial"/>
              </a:rPr>
              <a:t>hộp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/>
                <a:uLnTx/>
                <a:uFillTx/>
                <a:latin typeface="Arial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/>
                <a:uLnTx/>
                <a:uFillTx/>
                <a:latin typeface="Arial" charset="0"/>
                <a:cs typeface="Arial"/>
                <a:sym typeface="Arial"/>
              </a:rPr>
              <a:t>màu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/>
                <a:uLnTx/>
                <a:uFillTx/>
                <a:latin typeface="Arial" charset="0"/>
                <a:cs typeface="Arial"/>
                <a:sym typeface="Arial"/>
              </a:rPr>
              <a:t>.</a:t>
            </a:r>
            <a:b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/>
                <a:uLnTx/>
                <a:uFillTx/>
                <a:latin typeface="Arial" charset="0"/>
                <a:cs typeface="Arial"/>
                <a:sym typeface="Arial"/>
              </a:rPr>
            </a:b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101122"/>
              </a:solidFill>
              <a:effectLst/>
              <a:uLnTx/>
              <a:uFillTx/>
              <a:latin typeface="Chelsea Market"/>
              <a:cs typeface="Chelsea Market"/>
              <a:sym typeface="Chelsea Market"/>
            </a:endParaRPr>
          </a:p>
        </p:txBody>
      </p:sp>
    </p:spTree>
    <p:extLst>
      <p:ext uri="{BB962C8B-B14F-4D97-AF65-F5344CB8AC3E}">
        <p14:creationId xmlns:p14="http://schemas.microsoft.com/office/powerpoint/2010/main" val="9601502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38" name="Google Shape;2238;p41"/>
          <p:cNvGrpSpPr/>
          <p:nvPr/>
        </p:nvGrpSpPr>
        <p:grpSpPr>
          <a:xfrm>
            <a:off x="254178" y="1137128"/>
            <a:ext cx="1146038" cy="1245902"/>
            <a:chOff x="823575" y="1386800"/>
            <a:chExt cx="1027100" cy="1116600"/>
          </a:xfrm>
        </p:grpSpPr>
        <p:sp>
          <p:nvSpPr>
            <p:cNvPr id="2239" name="Google Shape;2239;p41"/>
            <p:cNvSpPr/>
            <p:nvPr/>
          </p:nvSpPr>
          <p:spPr>
            <a:xfrm>
              <a:off x="823575" y="1413275"/>
              <a:ext cx="1027100" cy="1090125"/>
            </a:xfrm>
            <a:custGeom>
              <a:avLst/>
              <a:gdLst/>
              <a:ahLst/>
              <a:cxnLst/>
              <a:rect l="l" t="t" r="r" b="b"/>
              <a:pathLst>
                <a:path w="41084" h="43605" extrusionOk="0">
                  <a:moveTo>
                    <a:pt x="27725" y="0"/>
                  </a:moveTo>
                  <a:lnTo>
                    <a:pt x="0" y="11544"/>
                  </a:lnTo>
                  <a:lnTo>
                    <a:pt x="13359" y="43604"/>
                  </a:lnTo>
                  <a:lnTo>
                    <a:pt x="41083" y="32035"/>
                  </a:lnTo>
                  <a:lnTo>
                    <a:pt x="2772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41"/>
            <p:cNvSpPr/>
            <p:nvPr/>
          </p:nvSpPr>
          <p:spPr>
            <a:xfrm>
              <a:off x="1152475" y="2045275"/>
              <a:ext cx="15150" cy="20825"/>
            </a:xfrm>
            <a:custGeom>
              <a:avLst/>
              <a:gdLst/>
              <a:ahLst/>
              <a:cxnLst/>
              <a:rect l="l" t="t" r="r" b="b"/>
              <a:pathLst>
                <a:path w="606" h="833" extrusionOk="0">
                  <a:moveTo>
                    <a:pt x="278" y="0"/>
                  </a:moveTo>
                  <a:cubicBezTo>
                    <a:pt x="253" y="0"/>
                    <a:pt x="228" y="0"/>
                    <a:pt x="203" y="26"/>
                  </a:cubicBezTo>
                  <a:cubicBezTo>
                    <a:pt x="152" y="26"/>
                    <a:pt x="127" y="76"/>
                    <a:pt x="102" y="101"/>
                  </a:cubicBezTo>
                  <a:cubicBezTo>
                    <a:pt x="76" y="152"/>
                    <a:pt x="76" y="227"/>
                    <a:pt x="51" y="303"/>
                  </a:cubicBezTo>
                  <a:cubicBezTo>
                    <a:pt x="26" y="303"/>
                    <a:pt x="26" y="353"/>
                    <a:pt x="1" y="379"/>
                  </a:cubicBezTo>
                  <a:cubicBezTo>
                    <a:pt x="1" y="429"/>
                    <a:pt x="26" y="479"/>
                    <a:pt x="51" y="505"/>
                  </a:cubicBezTo>
                  <a:cubicBezTo>
                    <a:pt x="51" y="530"/>
                    <a:pt x="76" y="555"/>
                    <a:pt x="127" y="555"/>
                  </a:cubicBezTo>
                  <a:cubicBezTo>
                    <a:pt x="152" y="605"/>
                    <a:pt x="177" y="656"/>
                    <a:pt x="203" y="706"/>
                  </a:cubicBezTo>
                  <a:cubicBezTo>
                    <a:pt x="228" y="731"/>
                    <a:pt x="253" y="782"/>
                    <a:pt x="278" y="807"/>
                  </a:cubicBezTo>
                  <a:cubicBezTo>
                    <a:pt x="303" y="832"/>
                    <a:pt x="354" y="832"/>
                    <a:pt x="379" y="832"/>
                  </a:cubicBezTo>
                  <a:cubicBezTo>
                    <a:pt x="404" y="832"/>
                    <a:pt x="429" y="832"/>
                    <a:pt x="429" y="807"/>
                  </a:cubicBezTo>
                  <a:lnTo>
                    <a:pt x="480" y="807"/>
                  </a:lnTo>
                  <a:lnTo>
                    <a:pt x="480" y="832"/>
                  </a:lnTo>
                  <a:cubicBezTo>
                    <a:pt x="505" y="807"/>
                    <a:pt x="555" y="782"/>
                    <a:pt x="555" y="757"/>
                  </a:cubicBezTo>
                  <a:cubicBezTo>
                    <a:pt x="581" y="731"/>
                    <a:pt x="606" y="681"/>
                    <a:pt x="606" y="631"/>
                  </a:cubicBezTo>
                  <a:cubicBezTo>
                    <a:pt x="606" y="605"/>
                    <a:pt x="606" y="555"/>
                    <a:pt x="606" y="530"/>
                  </a:cubicBezTo>
                  <a:cubicBezTo>
                    <a:pt x="581" y="454"/>
                    <a:pt x="555" y="379"/>
                    <a:pt x="480" y="328"/>
                  </a:cubicBezTo>
                  <a:cubicBezTo>
                    <a:pt x="480" y="328"/>
                    <a:pt x="480" y="303"/>
                    <a:pt x="455" y="303"/>
                  </a:cubicBezTo>
                  <a:cubicBezTo>
                    <a:pt x="455" y="252"/>
                    <a:pt x="455" y="202"/>
                    <a:pt x="429" y="152"/>
                  </a:cubicBezTo>
                  <a:cubicBezTo>
                    <a:pt x="404" y="76"/>
                    <a:pt x="354" y="0"/>
                    <a:pt x="2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41"/>
            <p:cNvSpPr/>
            <p:nvPr/>
          </p:nvSpPr>
          <p:spPr>
            <a:xfrm>
              <a:off x="1230625" y="2015400"/>
              <a:ext cx="25850" cy="18400"/>
            </a:xfrm>
            <a:custGeom>
              <a:avLst/>
              <a:gdLst/>
              <a:ahLst/>
              <a:cxnLst/>
              <a:rect l="l" t="t" r="r" b="b"/>
              <a:pathLst>
                <a:path w="1034" h="736" extrusionOk="0">
                  <a:moveTo>
                    <a:pt x="227" y="439"/>
                  </a:moveTo>
                  <a:cubicBezTo>
                    <a:pt x="227" y="439"/>
                    <a:pt x="227" y="465"/>
                    <a:pt x="202" y="465"/>
                  </a:cubicBezTo>
                  <a:cubicBezTo>
                    <a:pt x="202" y="465"/>
                    <a:pt x="227" y="439"/>
                    <a:pt x="227" y="439"/>
                  </a:cubicBezTo>
                  <a:close/>
                  <a:moveTo>
                    <a:pt x="867" y="1"/>
                  </a:moveTo>
                  <a:cubicBezTo>
                    <a:pt x="829" y="1"/>
                    <a:pt x="790" y="13"/>
                    <a:pt x="756" y="36"/>
                  </a:cubicBezTo>
                  <a:cubicBezTo>
                    <a:pt x="630" y="112"/>
                    <a:pt x="504" y="212"/>
                    <a:pt x="404" y="288"/>
                  </a:cubicBezTo>
                  <a:cubicBezTo>
                    <a:pt x="364" y="258"/>
                    <a:pt x="316" y="244"/>
                    <a:pt x="268" y="244"/>
                  </a:cubicBezTo>
                  <a:cubicBezTo>
                    <a:pt x="195" y="244"/>
                    <a:pt x="122" y="277"/>
                    <a:pt x="76" y="338"/>
                  </a:cubicBezTo>
                  <a:cubicBezTo>
                    <a:pt x="0" y="465"/>
                    <a:pt x="25" y="641"/>
                    <a:pt x="151" y="717"/>
                  </a:cubicBezTo>
                  <a:cubicBezTo>
                    <a:pt x="177" y="729"/>
                    <a:pt x="202" y="735"/>
                    <a:pt x="227" y="735"/>
                  </a:cubicBezTo>
                  <a:cubicBezTo>
                    <a:pt x="252" y="735"/>
                    <a:pt x="277" y="729"/>
                    <a:pt x="303" y="717"/>
                  </a:cubicBezTo>
                  <a:cubicBezTo>
                    <a:pt x="317" y="724"/>
                    <a:pt x="332" y="727"/>
                    <a:pt x="346" y="727"/>
                  </a:cubicBezTo>
                  <a:cubicBezTo>
                    <a:pt x="380" y="727"/>
                    <a:pt x="411" y="709"/>
                    <a:pt x="429" y="691"/>
                  </a:cubicBezTo>
                  <a:cubicBezTo>
                    <a:pt x="454" y="666"/>
                    <a:pt x="479" y="641"/>
                    <a:pt x="504" y="616"/>
                  </a:cubicBezTo>
                  <a:cubicBezTo>
                    <a:pt x="530" y="591"/>
                    <a:pt x="555" y="565"/>
                    <a:pt x="605" y="540"/>
                  </a:cubicBezTo>
                  <a:cubicBezTo>
                    <a:pt x="706" y="465"/>
                    <a:pt x="832" y="364"/>
                    <a:pt x="958" y="288"/>
                  </a:cubicBezTo>
                  <a:cubicBezTo>
                    <a:pt x="1034" y="238"/>
                    <a:pt x="1034" y="137"/>
                    <a:pt x="983" y="61"/>
                  </a:cubicBezTo>
                  <a:cubicBezTo>
                    <a:pt x="955" y="20"/>
                    <a:pt x="912" y="1"/>
                    <a:pt x="8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41"/>
            <p:cNvSpPr/>
            <p:nvPr/>
          </p:nvSpPr>
          <p:spPr>
            <a:xfrm>
              <a:off x="1181550" y="2061700"/>
              <a:ext cx="61125" cy="32600"/>
            </a:xfrm>
            <a:custGeom>
              <a:avLst/>
              <a:gdLst/>
              <a:ahLst/>
              <a:cxnLst/>
              <a:rect l="l" t="t" r="r" b="b"/>
              <a:pathLst>
                <a:path w="2445" h="1304" extrusionOk="0">
                  <a:moveTo>
                    <a:pt x="2269" y="1"/>
                  </a:moveTo>
                  <a:cubicBezTo>
                    <a:pt x="2193" y="1"/>
                    <a:pt x="2112" y="46"/>
                    <a:pt x="2089" y="150"/>
                  </a:cubicBezTo>
                  <a:cubicBezTo>
                    <a:pt x="2014" y="503"/>
                    <a:pt x="1711" y="805"/>
                    <a:pt x="1358" y="931"/>
                  </a:cubicBezTo>
                  <a:cubicBezTo>
                    <a:pt x="1258" y="960"/>
                    <a:pt x="1153" y="975"/>
                    <a:pt x="1048" y="975"/>
                  </a:cubicBezTo>
                  <a:cubicBezTo>
                    <a:pt x="785" y="975"/>
                    <a:pt x="523" y="885"/>
                    <a:pt x="325" y="704"/>
                  </a:cubicBezTo>
                  <a:cubicBezTo>
                    <a:pt x="296" y="681"/>
                    <a:pt x="266" y="670"/>
                    <a:pt x="236" y="670"/>
                  </a:cubicBezTo>
                  <a:cubicBezTo>
                    <a:pt x="110" y="670"/>
                    <a:pt x="1" y="859"/>
                    <a:pt x="123" y="982"/>
                  </a:cubicBezTo>
                  <a:cubicBezTo>
                    <a:pt x="384" y="1191"/>
                    <a:pt x="717" y="1303"/>
                    <a:pt x="1048" y="1303"/>
                  </a:cubicBezTo>
                  <a:cubicBezTo>
                    <a:pt x="1196" y="1303"/>
                    <a:pt x="1344" y="1281"/>
                    <a:pt x="1484" y="1234"/>
                  </a:cubicBezTo>
                  <a:cubicBezTo>
                    <a:pt x="1963" y="1083"/>
                    <a:pt x="2316" y="654"/>
                    <a:pt x="2417" y="175"/>
                  </a:cubicBezTo>
                  <a:cubicBezTo>
                    <a:pt x="2444" y="66"/>
                    <a:pt x="2360" y="1"/>
                    <a:pt x="22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41"/>
            <p:cNvSpPr/>
            <p:nvPr/>
          </p:nvSpPr>
          <p:spPr>
            <a:xfrm>
              <a:off x="1055450" y="1826850"/>
              <a:ext cx="318775" cy="587100"/>
            </a:xfrm>
            <a:custGeom>
              <a:avLst/>
              <a:gdLst/>
              <a:ahLst/>
              <a:cxnLst/>
              <a:rect l="l" t="t" r="r" b="b"/>
              <a:pathLst>
                <a:path w="12751" h="23484" extrusionOk="0">
                  <a:moveTo>
                    <a:pt x="6276" y="4503"/>
                  </a:moveTo>
                  <a:cubicBezTo>
                    <a:pt x="6302" y="4604"/>
                    <a:pt x="6327" y="4705"/>
                    <a:pt x="6352" y="4806"/>
                  </a:cubicBezTo>
                  <a:lnTo>
                    <a:pt x="6327" y="4806"/>
                  </a:lnTo>
                  <a:cubicBezTo>
                    <a:pt x="6201" y="4780"/>
                    <a:pt x="6075" y="4780"/>
                    <a:pt x="5949" y="4780"/>
                  </a:cubicBezTo>
                  <a:cubicBezTo>
                    <a:pt x="6024" y="4654"/>
                    <a:pt x="6150" y="4528"/>
                    <a:pt x="6276" y="4503"/>
                  </a:cubicBezTo>
                  <a:close/>
                  <a:moveTo>
                    <a:pt x="7284" y="4982"/>
                  </a:moveTo>
                  <a:cubicBezTo>
                    <a:pt x="7335" y="5032"/>
                    <a:pt x="7385" y="5058"/>
                    <a:pt x="7411" y="5108"/>
                  </a:cubicBezTo>
                  <a:cubicBezTo>
                    <a:pt x="7360" y="5083"/>
                    <a:pt x="7284" y="5058"/>
                    <a:pt x="7234" y="5032"/>
                  </a:cubicBezTo>
                  <a:cubicBezTo>
                    <a:pt x="7259" y="5032"/>
                    <a:pt x="7259" y="5007"/>
                    <a:pt x="7284" y="4982"/>
                  </a:cubicBezTo>
                  <a:close/>
                  <a:moveTo>
                    <a:pt x="5394" y="5108"/>
                  </a:moveTo>
                  <a:cubicBezTo>
                    <a:pt x="5369" y="5158"/>
                    <a:pt x="5319" y="5234"/>
                    <a:pt x="5293" y="5310"/>
                  </a:cubicBezTo>
                  <a:cubicBezTo>
                    <a:pt x="5293" y="5234"/>
                    <a:pt x="5293" y="5158"/>
                    <a:pt x="5268" y="5108"/>
                  </a:cubicBezTo>
                  <a:close/>
                  <a:moveTo>
                    <a:pt x="4436" y="5284"/>
                  </a:moveTo>
                  <a:lnTo>
                    <a:pt x="4436" y="5284"/>
                  </a:lnTo>
                  <a:cubicBezTo>
                    <a:pt x="4411" y="5461"/>
                    <a:pt x="4361" y="5612"/>
                    <a:pt x="4336" y="5763"/>
                  </a:cubicBezTo>
                  <a:lnTo>
                    <a:pt x="4310" y="5335"/>
                  </a:lnTo>
                  <a:cubicBezTo>
                    <a:pt x="4361" y="5310"/>
                    <a:pt x="4386" y="5310"/>
                    <a:pt x="4436" y="5284"/>
                  </a:cubicBezTo>
                  <a:close/>
                  <a:moveTo>
                    <a:pt x="2697" y="6519"/>
                  </a:moveTo>
                  <a:cubicBezTo>
                    <a:pt x="2521" y="6973"/>
                    <a:pt x="2370" y="7427"/>
                    <a:pt x="2269" y="7880"/>
                  </a:cubicBezTo>
                  <a:cubicBezTo>
                    <a:pt x="2244" y="7805"/>
                    <a:pt x="2218" y="7729"/>
                    <a:pt x="2168" y="7654"/>
                  </a:cubicBezTo>
                  <a:cubicBezTo>
                    <a:pt x="2168" y="7654"/>
                    <a:pt x="2168" y="7628"/>
                    <a:pt x="2168" y="7628"/>
                  </a:cubicBezTo>
                  <a:cubicBezTo>
                    <a:pt x="2168" y="7553"/>
                    <a:pt x="2193" y="7477"/>
                    <a:pt x="2218" y="7402"/>
                  </a:cubicBezTo>
                  <a:cubicBezTo>
                    <a:pt x="2344" y="7074"/>
                    <a:pt x="2521" y="6797"/>
                    <a:pt x="2697" y="6519"/>
                  </a:cubicBezTo>
                  <a:close/>
                  <a:moveTo>
                    <a:pt x="3731" y="5612"/>
                  </a:moveTo>
                  <a:lnTo>
                    <a:pt x="3731" y="5612"/>
                  </a:lnTo>
                  <a:cubicBezTo>
                    <a:pt x="3479" y="6494"/>
                    <a:pt x="3101" y="7301"/>
                    <a:pt x="2571" y="8057"/>
                  </a:cubicBezTo>
                  <a:cubicBezTo>
                    <a:pt x="2722" y="7276"/>
                    <a:pt x="3000" y="6519"/>
                    <a:pt x="3428" y="5839"/>
                  </a:cubicBezTo>
                  <a:cubicBezTo>
                    <a:pt x="3428" y="5839"/>
                    <a:pt x="3453" y="5814"/>
                    <a:pt x="3453" y="5789"/>
                  </a:cubicBezTo>
                  <a:cubicBezTo>
                    <a:pt x="3554" y="5738"/>
                    <a:pt x="3630" y="5688"/>
                    <a:pt x="3731" y="5612"/>
                  </a:cubicBezTo>
                  <a:close/>
                  <a:moveTo>
                    <a:pt x="1689" y="8359"/>
                  </a:moveTo>
                  <a:cubicBezTo>
                    <a:pt x="1689" y="8435"/>
                    <a:pt x="1664" y="8511"/>
                    <a:pt x="1664" y="8586"/>
                  </a:cubicBezTo>
                  <a:cubicBezTo>
                    <a:pt x="1664" y="8561"/>
                    <a:pt x="1664" y="8536"/>
                    <a:pt x="1639" y="8511"/>
                  </a:cubicBezTo>
                  <a:lnTo>
                    <a:pt x="1689" y="8359"/>
                  </a:lnTo>
                  <a:close/>
                  <a:moveTo>
                    <a:pt x="2017" y="8208"/>
                  </a:moveTo>
                  <a:lnTo>
                    <a:pt x="2017" y="8208"/>
                  </a:lnTo>
                  <a:cubicBezTo>
                    <a:pt x="2092" y="8410"/>
                    <a:pt x="2118" y="8611"/>
                    <a:pt x="2143" y="8662"/>
                  </a:cubicBezTo>
                  <a:cubicBezTo>
                    <a:pt x="2193" y="8989"/>
                    <a:pt x="2218" y="9317"/>
                    <a:pt x="2218" y="9645"/>
                  </a:cubicBezTo>
                  <a:cubicBezTo>
                    <a:pt x="2193" y="9645"/>
                    <a:pt x="2168" y="9670"/>
                    <a:pt x="2143" y="9695"/>
                  </a:cubicBezTo>
                  <a:cubicBezTo>
                    <a:pt x="2143" y="9670"/>
                    <a:pt x="2118" y="9645"/>
                    <a:pt x="2118" y="9594"/>
                  </a:cubicBezTo>
                  <a:cubicBezTo>
                    <a:pt x="1992" y="9141"/>
                    <a:pt x="1966" y="8662"/>
                    <a:pt x="2017" y="8208"/>
                  </a:cubicBezTo>
                  <a:close/>
                  <a:moveTo>
                    <a:pt x="955" y="8290"/>
                  </a:moveTo>
                  <a:cubicBezTo>
                    <a:pt x="983" y="8290"/>
                    <a:pt x="1009" y="8296"/>
                    <a:pt x="1034" y="8309"/>
                  </a:cubicBezTo>
                  <a:cubicBezTo>
                    <a:pt x="933" y="8536"/>
                    <a:pt x="832" y="8763"/>
                    <a:pt x="757" y="9015"/>
                  </a:cubicBezTo>
                  <a:cubicBezTo>
                    <a:pt x="605" y="9519"/>
                    <a:pt x="530" y="10048"/>
                    <a:pt x="504" y="10577"/>
                  </a:cubicBezTo>
                  <a:cubicBezTo>
                    <a:pt x="479" y="10577"/>
                    <a:pt x="454" y="10577"/>
                    <a:pt x="429" y="10603"/>
                  </a:cubicBezTo>
                  <a:cubicBezTo>
                    <a:pt x="429" y="10603"/>
                    <a:pt x="404" y="10628"/>
                    <a:pt x="378" y="10628"/>
                  </a:cubicBezTo>
                  <a:cubicBezTo>
                    <a:pt x="378" y="10124"/>
                    <a:pt x="404" y="9594"/>
                    <a:pt x="530" y="9090"/>
                  </a:cubicBezTo>
                  <a:cubicBezTo>
                    <a:pt x="555" y="8889"/>
                    <a:pt x="631" y="8410"/>
                    <a:pt x="857" y="8309"/>
                  </a:cubicBezTo>
                  <a:cubicBezTo>
                    <a:pt x="895" y="8296"/>
                    <a:pt x="927" y="8290"/>
                    <a:pt x="955" y="8290"/>
                  </a:cubicBezTo>
                  <a:close/>
                  <a:moveTo>
                    <a:pt x="2521" y="10325"/>
                  </a:moveTo>
                  <a:cubicBezTo>
                    <a:pt x="2672" y="10552"/>
                    <a:pt x="2849" y="10779"/>
                    <a:pt x="3000" y="11006"/>
                  </a:cubicBezTo>
                  <a:cubicBezTo>
                    <a:pt x="2798" y="10855"/>
                    <a:pt x="2622" y="10678"/>
                    <a:pt x="2496" y="10451"/>
                  </a:cubicBezTo>
                  <a:cubicBezTo>
                    <a:pt x="2496" y="10401"/>
                    <a:pt x="2521" y="10376"/>
                    <a:pt x="2521" y="10325"/>
                  </a:cubicBezTo>
                  <a:close/>
                  <a:moveTo>
                    <a:pt x="1740" y="9393"/>
                  </a:moveTo>
                  <a:cubicBezTo>
                    <a:pt x="1740" y="9468"/>
                    <a:pt x="1765" y="9544"/>
                    <a:pt x="1765" y="9620"/>
                  </a:cubicBezTo>
                  <a:cubicBezTo>
                    <a:pt x="1840" y="9922"/>
                    <a:pt x="1992" y="10225"/>
                    <a:pt x="2143" y="10527"/>
                  </a:cubicBezTo>
                  <a:cubicBezTo>
                    <a:pt x="2118" y="10729"/>
                    <a:pt x="2092" y="10981"/>
                    <a:pt x="1992" y="11182"/>
                  </a:cubicBezTo>
                  <a:cubicBezTo>
                    <a:pt x="1949" y="11260"/>
                    <a:pt x="1909" y="11290"/>
                    <a:pt x="1871" y="11290"/>
                  </a:cubicBezTo>
                  <a:cubicBezTo>
                    <a:pt x="1774" y="11290"/>
                    <a:pt x="1693" y="11090"/>
                    <a:pt x="1639" y="10981"/>
                  </a:cubicBezTo>
                  <a:cubicBezTo>
                    <a:pt x="1613" y="10930"/>
                    <a:pt x="1613" y="10855"/>
                    <a:pt x="1588" y="10804"/>
                  </a:cubicBezTo>
                  <a:cubicBezTo>
                    <a:pt x="1664" y="10351"/>
                    <a:pt x="1714" y="9846"/>
                    <a:pt x="1740" y="9393"/>
                  </a:cubicBezTo>
                  <a:close/>
                  <a:moveTo>
                    <a:pt x="1286" y="8536"/>
                  </a:moveTo>
                  <a:lnTo>
                    <a:pt x="1286" y="8536"/>
                  </a:lnTo>
                  <a:cubicBezTo>
                    <a:pt x="1135" y="9191"/>
                    <a:pt x="1059" y="9846"/>
                    <a:pt x="1160" y="10502"/>
                  </a:cubicBezTo>
                  <a:cubicBezTo>
                    <a:pt x="1185" y="10603"/>
                    <a:pt x="1210" y="10729"/>
                    <a:pt x="1235" y="10855"/>
                  </a:cubicBezTo>
                  <a:cubicBezTo>
                    <a:pt x="1160" y="11207"/>
                    <a:pt x="1059" y="11560"/>
                    <a:pt x="883" y="11863"/>
                  </a:cubicBezTo>
                  <a:cubicBezTo>
                    <a:pt x="782" y="11233"/>
                    <a:pt x="782" y="10577"/>
                    <a:pt x="883" y="9947"/>
                  </a:cubicBezTo>
                  <a:cubicBezTo>
                    <a:pt x="958" y="9544"/>
                    <a:pt x="1059" y="9141"/>
                    <a:pt x="1185" y="8763"/>
                  </a:cubicBezTo>
                  <a:cubicBezTo>
                    <a:pt x="1210" y="8687"/>
                    <a:pt x="1261" y="8611"/>
                    <a:pt x="1286" y="8536"/>
                  </a:cubicBezTo>
                  <a:close/>
                  <a:moveTo>
                    <a:pt x="5823" y="5083"/>
                  </a:moveTo>
                  <a:cubicBezTo>
                    <a:pt x="6024" y="5108"/>
                    <a:pt x="6226" y="5133"/>
                    <a:pt x="6428" y="5158"/>
                  </a:cubicBezTo>
                  <a:cubicBezTo>
                    <a:pt x="6478" y="5461"/>
                    <a:pt x="6528" y="5789"/>
                    <a:pt x="6528" y="6091"/>
                  </a:cubicBezTo>
                  <a:cubicBezTo>
                    <a:pt x="6503" y="6242"/>
                    <a:pt x="6503" y="6393"/>
                    <a:pt x="6528" y="6545"/>
                  </a:cubicBezTo>
                  <a:cubicBezTo>
                    <a:pt x="6541" y="6633"/>
                    <a:pt x="6623" y="6677"/>
                    <a:pt x="6702" y="6677"/>
                  </a:cubicBezTo>
                  <a:cubicBezTo>
                    <a:pt x="6780" y="6677"/>
                    <a:pt x="6856" y="6633"/>
                    <a:pt x="6856" y="6545"/>
                  </a:cubicBezTo>
                  <a:lnTo>
                    <a:pt x="6856" y="6494"/>
                  </a:lnTo>
                  <a:cubicBezTo>
                    <a:pt x="6856" y="6368"/>
                    <a:pt x="6856" y="6242"/>
                    <a:pt x="6856" y="6116"/>
                  </a:cubicBezTo>
                  <a:cubicBezTo>
                    <a:pt x="6881" y="5839"/>
                    <a:pt x="6957" y="5587"/>
                    <a:pt x="7058" y="5335"/>
                  </a:cubicBezTo>
                  <a:cubicBezTo>
                    <a:pt x="7284" y="5410"/>
                    <a:pt x="7486" y="5511"/>
                    <a:pt x="7688" y="5612"/>
                  </a:cubicBezTo>
                  <a:cubicBezTo>
                    <a:pt x="7713" y="5713"/>
                    <a:pt x="7738" y="5814"/>
                    <a:pt x="7763" y="5889"/>
                  </a:cubicBezTo>
                  <a:cubicBezTo>
                    <a:pt x="7777" y="5988"/>
                    <a:pt x="7854" y="6039"/>
                    <a:pt x="7928" y="6039"/>
                  </a:cubicBezTo>
                  <a:cubicBezTo>
                    <a:pt x="7987" y="6039"/>
                    <a:pt x="8044" y="6007"/>
                    <a:pt x="8066" y="5940"/>
                  </a:cubicBezTo>
                  <a:lnTo>
                    <a:pt x="8116" y="5889"/>
                  </a:lnTo>
                  <a:cubicBezTo>
                    <a:pt x="8721" y="6318"/>
                    <a:pt x="9175" y="6948"/>
                    <a:pt x="9376" y="7704"/>
                  </a:cubicBezTo>
                  <a:cubicBezTo>
                    <a:pt x="9603" y="8586"/>
                    <a:pt x="9301" y="9393"/>
                    <a:pt x="8772" y="10098"/>
                  </a:cubicBezTo>
                  <a:cubicBezTo>
                    <a:pt x="8620" y="10300"/>
                    <a:pt x="8419" y="10502"/>
                    <a:pt x="8217" y="10703"/>
                  </a:cubicBezTo>
                  <a:cubicBezTo>
                    <a:pt x="8192" y="10653"/>
                    <a:pt x="8167" y="10628"/>
                    <a:pt x="8141" y="10577"/>
                  </a:cubicBezTo>
                  <a:cubicBezTo>
                    <a:pt x="8110" y="10540"/>
                    <a:pt x="8069" y="10524"/>
                    <a:pt x="8028" y="10524"/>
                  </a:cubicBezTo>
                  <a:cubicBezTo>
                    <a:pt x="7904" y="10524"/>
                    <a:pt x="7776" y="10666"/>
                    <a:pt x="7889" y="10779"/>
                  </a:cubicBezTo>
                  <a:cubicBezTo>
                    <a:pt x="7915" y="10829"/>
                    <a:pt x="7965" y="10880"/>
                    <a:pt x="7990" y="10930"/>
                  </a:cubicBezTo>
                  <a:cubicBezTo>
                    <a:pt x="7562" y="11283"/>
                    <a:pt x="7108" y="11611"/>
                    <a:pt x="6604" y="11838"/>
                  </a:cubicBezTo>
                  <a:cubicBezTo>
                    <a:pt x="6181" y="12016"/>
                    <a:pt x="5700" y="12174"/>
                    <a:pt x="5228" y="12174"/>
                  </a:cubicBezTo>
                  <a:cubicBezTo>
                    <a:pt x="5166" y="12174"/>
                    <a:pt x="5103" y="12171"/>
                    <a:pt x="5041" y="12165"/>
                  </a:cubicBezTo>
                  <a:cubicBezTo>
                    <a:pt x="4638" y="12115"/>
                    <a:pt x="4285" y="11938"/>
                    <a:pt x="3983" y="11661"/>
                  </a:cubicBezTo>
                  <a:cubicBezTo>
                    <a:pt x="3907" y="11586"/>
                    <a:pt x="3831" y="11510"/>
                    <a:pt x="3781" y="11434"/>
                  </a:cubicBezTo>
                  <a:cubicBezTo>
                    <a:pt x="3781" y="11359"/>
                    <a:pt x="3756" y="11258"/>
                    <a:pt x="3630" y="11258"/>
                  </a:cubicBezTo>
                  <a:cubicBezTo>
                    <a:pt x="3630" y="11258"/>
                    <a:pt x="3605" y="11233"/>
                    <a:pt x="3605" y="11233"/>
                  </a:cubicBezTo>
                  <a:cubicBezTo>
                    <a:pt x="3227" y="10779"/>
                    <a:pt x="2924" y="10275"/>
                    <a:pt x="2546" y="9846"/>
                  </a:cubicBezTo>
                  <a:cubicBezTo>
                    <a:pt x="2571" y="9594"/>
                    <a:pt x="2546" y="9342"/>
                    <a:pt x="2521" y="9090"/>
                  </a:cubicBezTo>
                  <a:cubicBezTo>
                    <a:pt x="2521" y="8989"/>
                    <a:pt x="2496" y="8863"/>
                    <a:pt x="2496" y="8737"/>
                  </a:cubicBezTo>
                  <a:cubicBezTo>
                    <a:pt x="3176" y="7880"/>
                    <a:pt x="3680" y="6898"/>
                    <a:pt x="4008" y="5839"/>
                  </a:cubicBezTo>
                  <a:cubicBezTo>
                    <a:pt x="4033" y="6570"/>
                    <a:pt x="4058" y="7301"/>
                    <a:pt x="4084" y="8032"/>
                  </a:cubicBezTo>
                  <a:cubicBezTo>
                    <a:pt x="4095" y="8120"/>
                    <a:pt x="4159" y="8160"/>
                    <a:pt x="4228" y="8160"/>
                  </a:cubicBezTo>
                  <a:cubicBezTo>
                    <a:pt x="4316" y="8160"/>
                    <a:pt x="4411" y="8095"/>
                    <a:pt x="4411" y="7981"/>
                  </a:cubicBezTo>
                  <a:cubicBezTo>
                    <a:pt x="4411" y="7049"/>
                    <a:pt x="4562" y="6091"/>
                    <a:pt x="4814" y="5184"/>
                  </a:cubicBezTo>
                  <a:cubicBezTo>
                    <a:pt x="4865" y="5184"/>
                    <a:pt x="4890" y="5158"/>
                    <a:pt x="4940" y="5158"/>
                  </a:cubicBezTo>
                  <a:cubicBezTo>
                    <a:pt x="4991" y="5436"/>
                    <a:pt x="5016" y="5738"/>
                    <a:pt x="5016" y="6015"/>
                  </a:cubicBezTo>
                  <a:cubicBezTo>
                    <a:pt x="4865" y="6519"/>
                    <a:pt x="4764" y="7049"/>
                    <a:pt x="4739" y="7578"/>
                  </a:cubicBezTo>
                  <a:cubicBezTo>
                    <a:pt x="4739" y="7686"/>
                    <a:pt x="4832" y="7765"/>
                    <a:pt x="4923" y="7765"/>
                  </a:cubicBezTo>
                  <a:cubicBezTo>
                    <a:pt x="4981" y="7765"/>
                    <a:pt x="5037" y="7732"/>
                    <a:pt x="5066" y="7654"/>
                  </a:cubicBezTo>
                  <a:cubicBezTo>
                    <a:pt x="5243" y="7150"/>
                    <a:pt x="5344" y="6620"/>
                    <a:pt x="5344" y="6091"/>
                  </a:cubicBezTo>
                  <a:cubicBezTo>
                    <a:pt x="5369" y="6041"/>
                    <a:pt x="5394" y="5965"/>
                    <a:pt x="5394" y="5915"/>
                  </a:cubicBezTo>
                  <a:cubicBezTo>
                    <a:pt x="5495" y="5637"/>
                    <a:pt x="5621" y="5360"/>
                    <a:pt x="5747" y="5108"/>
                  </a:cubicBezTo>
                  <a:cubicBezTo>
                    <a:pt x="5747" y="5108"/>
                    <a:pt x="5747" y="5108"/>
                    <a:pt x="5772" y="5083"/>
                  </a:cubicBezTo>
                  <a:close/>
                  <a:moveTo>
                    <a:pt x="8192" y="11182"/>
                  </a:moveTo>
                  <a:cubicBezTo>
                    <a:pt x="8973" y="12241"/>
                    <a:pt x="9729" y="13299"/>
                    <a:pt x="10460" y="14408"/>
                  </a:cubicBezTo>
                  <a:cubicBezTo>
                    <a:pt x="10864" y="15013"/>
                    <a:pt x="11242" y="15643"/>
                    <a:pt x="11620" y="16274"/>
                  </a:cubicBezTo>
                  <a:cubicBezTo>
                    <a:pt x="11720" y="16450"/>
                    <a:pt x="11821" y="16601"/>
                    <a:pt x="11922" y="16778"/>
                  </a:cubicBezTo>
                  <a:lnTo>
                    <a:pt x="11922" y="16803"/>
                  </a:lnTo>
                  <a:cubicBezTo>
                    <a:pt x="11998" y="16979"/>
                    <a:pt x="12023" y="17105"/>
                    <a:pt x="11872" y="17282"/>
                  </a:cubicBezTo>
                  <a:cubicBezTo>
                    <a:pt x="11670" y="17509"/>
                    <a:pt x="11393" y="17685"/>
                    <a:pt x="11116" y="17861"/>
                  </a:cubicBezTo>
                  <a:cubicBezTo>
                    <a:pt x="10334" y="18391"/>
                    <a:pt x="9477" y="18794"/>
                    <a:pt x="8570" y="19071"/>
                  </a:cubicBezTo>
                  <a:cubicBezTo>
                    <a:pt x="8545" y="18895"/>
                    <a:pt x="8519" y="18718"/>
                    <a:pt x="8519" y="18542"/>
                  </a:cubicBezTo>
                  <a:cubicBezTo>
                    <a:pt x="8508" y="18450"/>
                    <a:pt x="8434" y="18405"/>
                    <a:pt x="8358" y="18405"/>
                  </a:cubicBezTo>
                  <a:cubicBezTo>
                    <a:pt x="8269" y="18405"/>
                    <a:pt x="8178" y="18469"/>
                    <a:pt x="8192" y="18592"/>
                  </a:cubicBezTo>
                  <a:cubicBezTo>
                    <a:pt x="8217" y="18769"/>
                    <a:pt x="8217" y="18970"/>
                    <a:pt x="8242" y="19147"/>
                  </a:cubicBezTo>
                  <a:cubicBezTo>
                    <a:pt x="7965" y="19222"/>
                    <a:pt x="7663" y="19298"/>
                    <a:pt x="7360" y="19349"/>
                  </a:cubicBezTo>
                  <a:cubicBezTo>
                    <a:pt x="7007" y="19399"/>
                    <a:pt x="6680" y="19424"/>
                    <a:pt x="6352" y="19424"/>
                  </a:cubicBezTo>
                  <a:cubicBezTo>
                    <a:pt x="6175" y="19449"/>
                    <a:pt x="6024" y="19449"/>
                    <a:pt x="5848" y="19449"/>
                  </a:cubicBezTo>
                  <a:cubicBezTo>
                    <a:pt x="5772" y="19449"/>
                    <a:pt x="5697" y="19449"/>
                    <a:pt x="5646" y="19424"/>
                  </a:cubicBezTo>
                  <a:cubicBezTo>
                    <a:pt x="5495" y="19374"/>
                    <a:pt x="5470" y="19248"/>
                    <a:pt x="5445" y="19122"/>
                  </a:cubicBezTo>
                  <a:cubicBezTo>
                    <a:pt x="5293" y="18466"/>
                    <a:pt x="5167" y="17786"/>
                    <a:pt x="5092" y="17131"/>
                  </a:cubicBezTo>
                  <a:cubicBezTo>
                    <a:pt x="4915" y="15593"/>
                    <a:pt x="4940" y="14030"/>
                    <a:pt x="5193" y="12493"/>
                  </a:cubicBezTo>
                  <a:cubicBezTo>
                    <a:pt x="5495" y="12493"/>
                    <a:pt x="5823" y="12442"/>
                    <a:pt x="6125" y="12367"/>
                  </a:cubicBezTo>
                  <a:cubicBezTo>
                    <a:pt x="6881" y="12140"/>
                    <a:pt x="7587" y="11712"/>
                    <a:pt x="8192" y="11182"/>
                  </a:cubicBezTo>
                  <a:close/>
                  <a:moveTo>
                    <a:pt x="6039" y="1"/>
                  </a:moveTo>
                  <a:cubicBezTo>
                    <a:pt x="5984" y="1"/>
                    <a:pt x="5930" y="29"/>
                    <a:pt x="5898" y="92"/>
                  </a:cubicBezTo>
                  <a:cubicBezTo>
                    <a:pt x="5621" y="697"/>
                    <a:pt x="5419" y="1353"/>
                    <a:pt x="5293" y="2008"/>
                  </a:cubicBezTo>
                  <a:cubicBezTo>
                    <a:pt x="4915" y="1630"/>
                    <a:pt x="4487" y="1277"/>
                    <a:pt x="4008" y="1000"/>
                  </a:cubicBezTo>
                  <a:cubicBezTo>
                    <a:pt x="3981" y="979"/>
                    <a:pt x="3948" y="970"/>
                    <a:pt x="3916" y="970"/>
                  </a:cubicBezTo>
                  <a:cubicBezTo>
                    <a:pt x="3827" y="970"/>
                    <a:pt x="3737" y="1040"/>
                    <a:pt x="3756" y="1151"/>
                  </a:cubicBezTo>
                  <a:cubicBezTo>
                    <a:pt x="3957" y="2235"/>
                    <a:pt x="4285" y="3268"/>
                    <a:pt x="4764" y="4251"/>
                  </a:cubicBezTo>
                  <a:cubicBezTo>
                    <a:pt x="4764" y="4251"/>
                    <a:pt x="4764" y="4276"/>
                    <a:pt x="4739" y="4276"/>
                  </a:cubicBezTo>
                  <a:cubicBezTo>
                    <a:pt x="4663" y="4478"/>
                    <a:pt x="4613" y="4705"/>
                    <a:pt x="4537" y="4906"/>
                  </a:cubicBezTo>
                  <a:cubicBezTo>
                    <a:pt x="4462" y="4932"/>
                    <a:pt x="4361" y="4957"/>
                    <a:pt x="4285" y="4982"/>
                  </a:cubicBezTo>
                  <a:cubicBezTo>
                    <a:pt x="4285" y="4856"/>
                    <a:pt x="4285" y="4705"/>
                    <a:pt x="4260" y="4553"/>
                  </a:cubicBezTo>
                  <a:cubicBezTo>
                    <a:pt x="4260" y="4456"/>
                    <a:pt x="4195" y="4412"/>
                    <a:pt x="4125" y="4412"/>
                  </a:cubicBezTo>
                  <a:cubicBezTo>
                    <a:pt x="4051" y="4412"/>
                    <a:pt x="3971" y="4462"/>
                    <a:pt x="3957" y="4553"/>
                  </a:cubicBezTo>
                  <a:cubicBezTo>
                    <a:pt x="3907" y="4755"/>
                    <a:pt x="3882" y="4982"/>
                    <a:pt x="3831" y="5184"/>
                  </a:cubicBezTo>
                  <a:cubicBezTo>
                    <a:pt x="3101" y="5536"/>
                    <a:pt x="2496" y="6116"/>
                    <a:pt x="2092" y="6872"/>
                  </a:cubicBezTo>
                  <a:cubicBezTo>
                    <a:pt x="2017" y="7024"/>
                    <a:pt x="1941" y="7200"/>
                    <a:pt x="1891" y="7376"/>
                  </a:cubicBezTo>
                  <a:cubicBezTo>
                    <a:pt x="1866" y="7351"/>
                    <a:pt x="1840" y="7351"/>
                    <a:pt x="1815" y="7351"/>
                  </a:cubicBezTo>
                  <a:lnTo>
                    <a:pt x="1740" y="7351"/>
                  </a:lnTo>
                  <a:cubicBezTo>
                    <a:pt x="1538" y="7351"/>
                    <a:pt x="1412" y="7502"/>
                    <a:pt x="1336" y="7679"/>
                  </a:cubicBezTo>
                  <a:cubicBezTo>
                    <a:pt x="1261" y="7780"/>
                    <a:pt x="1210" y="7906"/>
                    <a:pt x="1160" y="8032"/>
                  </a:cubicBezTo>
                  <a:cubicBezTo>
                    <a:pt x="1135" y="8007"/>
                    <a:pt x="1109" y="8007"/>
                    <a:pt x="1084" y="7981"/>
                  </a:cubicBezTo>
                  <a:cubicBezTo>
                    <a:pt x="1033" y="7971"/>
                    <a:pt x="984" y="7965"/>
                    <a:pt x="939" y="7965"/>
                  </a:cubicBezTo>
                  <a:cubicBezTo>
                    <a:pt x="454" y="7965"/>
                    <a:pt x="317" y="8549"/>
                    <a:pt x="202" y="8964"/>
                  </a:cubicBezTo>
                  <a:cubicBezTo>
                    <a:pt x="51" y="9620"/>
                    <a:pt x="0" y="10325"/>
                    <a:pt x="76" y="11006"/>
                  </a:cubicBezTo>
                  <a:cubicBezTo>
                    <a:pt x="94" y="11097"/>
                    <a:pt x="179" y="11162"/>
                    <a:pt x="262" y="11162"/>
                  </a:cubicBezTo>
                  <a:cubicBezTo>
                    <a:pt x="294" y="11162"/>
                    <a:pt x="326" y="11153"/>
                    <a:pt x="353" y="11132"/>
                  </a:cubicBezTo>
                  <a:cubicBezTo>
                    <a:pt x="378" y="11081"/>
                    <a:pt x="429" y="11031"/>
                    <a:pt x="479" y="11006"/>
                  </a:cubicBezTo>
                  <a:cubicBezTo>
                    <a:pt x="479" y="11434"/>
                    <a:pt x="530" y="11888"/>
                    <a:pt x="631" y="12342"/>
                  </a:cubicBezTo>
                  <a:cubicBezTo>
                    <a:pt x="647" y="12422"/>
                    <a:pt x="724" y="12482"/>
                    <a:pt x="805" y="12482"/>
                  </a:cubicBezTo>
                  <a:cubicBezTo>
                    <a:pt x="850" y="12482"/>
                    <a:pt x="897" y="12463"/>
                    <a:pt x="933" y="12417"/>
                  </a:cubicBezTo>
                  <a:cubicBezTo>
                    <a:pt x="1160" y="12090"/>
                    <a:pt x="1336" y="11737"/>
                    <a:pt x="1462" y="11359"/>
                  </a:cubicBezTo>
                  <a:cubicBezTo>
                    <a:pt x="1538" y="11460"/>
                    <a:pt x="1639" y="11560"/>
                    <a:pt x="1765" y="11611"/>
                  </a:cubicBezTo>
                  <a:cubicBezTo>
                    <a:pt x="1808" y="11624"/>
                    <a:pt x="1849" y="11631"/>
                    <a:pt x="1887" y="11631"/>
                  </a:cubicBezTo>
                  <a:cubicBezTo>
                    <a:pt x="2205" y="11631"/>
                    <a:pt x="2353" y="11195"/>
                    <a:pt x="2420" y="10880"/>
                  </a:cubicBezTo>
                  <a:cubicBezTo>
                    <a:pt x="2672" y="11207"/>
                    <a:pt x="3025" y="11434"/>
                    <a:pt x="3428" y="11535"/>
                  </a:cubicBezTo>
                  <a:cubicBezTo>
                    <a:pt x="3504" y="11636"/>
                    <a:pt x="3605" y="11737"/>
                    <a:pt x="3705" y="11838"/>
                  </a:cubicBezTo>
                  <a:cubicBezTo>
                    <a:pt x="3983" y="12115"/>
                    <a:pt x="4310" y="12316"/>
                    <a:pt x="4688" y="12442"/>
                  </a:cubicBezTo>
                  <a:cubicBezTo>
                    <a:pt x="4739" y="12442"/>
                    <a:pt x="4789" y="12442"/>
                    <a:pt x="4865" y="12468"/>
                  </a:cubicBezTo>
                  <a:cubicBezTo>
                    <a:pt x="4789" y="12921"/>
                    <a:pt x="4739" y="13375"/>
                    <a:pt x="4714" y="13854"/>
                  </a:cubicBezTo>
                  <a:cubicBezTo>
                    <a:pt x="4672" y="13792"/>
                    <a:pt x="4614" y="13747"/>
                    <a:pt x="4538" y="13747"/>
                  </a:cubicBezTo>
                  <a:cubicBezTo>
                    <a:pt x="4522" y="13747"/>
                    <a:pt x="4505" y="13749"/>
                    <a:pt x="4487" y="13753"/>
                  </a:cubicBezTo>
                  <a:cubicBezTo>
                    <a:pt x="4033" y="13955"/>
                    <a:pt x="3529" y="14081"/>
                    <a:pt x="3025" y="14081"/>
                  </a:cubicBezTo>
                  <a:cubicBezTo>
                    <a:pt x="2924" y="14081"/>
                    <a:pt x="2849" y="14106"/>
                    <a:pt x="2823" y="14207"/>
                  </a:cubicBezTo>
                  <a:cubicBezTo>
                    <a:pt x="2823" y="14282"/>
                    <a:pt x="2874" y="14383"/>
                    <a:pt x="2975" y="14408"/>
                  </a:cubicBezTo>
                  <a:cubicBezTo>
                    <a:pt x="3529" y="14408"/>
                    <a:pt x="4109" y="14308"/>
                    <a:pt x="4613" y="14056"/>
                  </a:cubicBezTo>
                  <a:cubicBezTo>
                    <a:pt x="4661" y="14056"/>
                    <a:pt x="4686" y="14033"/>
                    <a:pt x="4688" y="14009"/>
                  </a:cubicBezTo>
                  <a:lnTo>
                    <a:pt x="4688" y="14009"/>
                  </a:lnTo>
                  <a:cubicBezTo>
                    <a:pt x="4638" y="14966"/>
                    <a:pt x="4638" y="15947"/>
                    <a:pt x="4739" y="16904"/>
                  </a:cubicBezTo>
                  <a:cubicBezTo>
                    <a:pt x="4814" y="17660"/>
                    <a:pt x="4940" y="18416"/>
                    <a:pt x="5117" y="19147"/>
                  </a:cubicBezTo>
                  <a:cubicBezTo>
                    <a:pt x="5193" y="19449"/>
                    <a:pt x="5293" y="19727"/>
                    <a:pt x="5646" y="19752"/>
                  </a:cubicBezTo>
                  <a:cubicBezTo>
                    <a:pt x="5795" y="19773"/>
                    <a:pt x="5949" y="19781"/>
                    <a:pt x="6101" y="19781"/>
                  </a:cubicBezTo>
                  <a:cubicBezTo>
                    <a:pt x="6310" y="19781"/>
                    <a:pt x="6516" y="19766"/>
                    <a:pt x="6705" y="19752"/>
                  </a:cubicBezTo>
                  <a:cubicBezTo>
                    <a:pt x="7234" y="19701"/>
                    <a:pt x="7789" y="19601"/>
                    <a:pt x="8293" y="19475"/>
                  </a:cubicBezTo>
                  <a:cubicBezTo>
                    <a:pt x="8519" y="20836"/>
                    <a:pt x="8898" y="22146"/>
                    <a:pt x="9477" y="23381"/>
                  </a:cubicBezTo>
                  <a:cubicBezTo>
                    <a:pt x="9513" y="23453"/>
                    <a:pt x="9575" y="23483"/>
                    <a:pt x="9635" y="23483"/>
                  </a:cubicBezTo>
                  <a:cubicBezTo>
                    <a:pt x="9743" y="23483"/>
                    <a:pt x="9845" y="23385"/>
                    <a:pt x="9780" y="23255"/>
                  </a:cubicBezTo>
                  <a:cubicBezTo>
                    <a:pt x="9225" y="22020"/>
                    <a:pt x="8822" y="20735"/>
                    <a:pt x="8620" y="19374"/>
                  </a:cubicBezTo>
                  <a:cubicBezTo>
                    <a:pt x="9150" y="19222"/>
                    <a:pt x="9679" y="19021"/>
                    <a:pt x="10208" y="18769"/>
                  </a:cubicBezTo>
                  <a:cubicBezTo>
                    <a:pt x="10208" y="18794"/>
                    <a:pt x="10208" y="18819"/>
                    <a:pt x="10233" y="18844"/>
                  </a:cubicBezTo>
                  <a:cubicBezTo>
                    <a:pt x="10687" y="19626"/>
                    <a:pt x="11166" y="20407"/>
                    <a:pt x="11645" y="21188"/>
                  </a:cubicBezTo>
                  <a:cubicBezTo>
                    <a:pt x="11679" y="21237"/>
                    <a:pt x="11723" y="21257"/>
                    <a:pt x="11767" y="21257"/>
                  </a:cubicBezTo>
                  <a:cubicBezTo>
                    <a:pt x="11882" y="21257"/>
                    <a:pt x="11995" y="21115"/>
                    <a:pt x="11922" y="20987"/>
                  </a:cubicBezTo>
                  <a:cubicBezTo>
                    <a:pt x="11443" y="20205"/>
                    <a:pt x="10964" y="19424"/>
                    <a:pt x="10485" y="18643"/>
                  </a:cubicBezTo>
                  <a:lnTo>
                    <a:pt x="10460" y="18618"/>
                  </a:lnTo>
                  <a:cubicBezTo>
                    <a:pt x="10611" y="18567"/>
                    <a:pt x="10737" y="18492"/>
                    <a:pt x="10864" y="18391"/>
                  </a:cubicBezTo>
                  <a:cubicBezTo>
                    <a:pt x="11191" y="18214"/>
                    <a:pt x="11494" y="18013"/>
                    <a:pt x="11796" y="17786"/>
                  </a:cubicBezTo>
                  <a:cubicBezTo>
                    <a:pt x="11998" y="17609"/>
                    <a:pt x="12275" y="17408"/>
                    <a:pt x="12325" y="17131"/>
                  </a:cubicBezTo>
                  <a:cubicBezTo>
                    <a:pt x="12376" y="16803"/>
                    <a:pt x="12099" y="16450"/>
                    <a:pt x="11947" y="16198"/>
                  </a:cubicBezTo>
                  <a:cubicBezTo>
                    <a:pt x="11720" y="15845"/>
                    <a:pt x="11519" y="15492"/>
                    <a:pt x="11292" y="15139"/>
                  </a:cubicBezTo>
                  <a:cubicBezTo>
                    <a:pt x="10838" y="14383"/>
                    <a:pt x="10359" y="13652"/>
                    <a:pt x="9855" y="12921"/>
                  </a:cubicBezTo>
                  <a:cubicBezTo>
                    <a:pt x="10788" y="12569"/>
                    <a:pt x="11695" y="12190"/>
                    <a:pt x="12577" y="11762"/>
                  </a:cubicBezTo>
                  <a:cubicBezTo>
                    <a:pt x="12751" y="11675"/>
                    <a:pt x="12682" y="11439"/>
                    <a:pt x="12531" y="11439"/>
                  </a:cubicBezTo>
                  <a:cubicBezTo>
                    <a:pt x="12506" y="11439"/>
                    <a:pt x="12480" y="11445"/>
                    <a:pt x="12451" y="11460"/>
                  </a:cubicBezTo>
                  <a:cubicBezTo>
                    <a:pt x="11544" y="11888"/>
                    <a:pt x="10611" y="12291"/>
                    <a:pt x="9654" y="12644"/>
                  </a:cubicBezTo>
                  <a:cubicBezTo>
                    <a:pt x="9250" y="12090"/>
                    <a:pt x="8847" y="11510"/>
                    <a:pt x="8419" y="10955"/>
                  </a:cubicBezTo>
                  <a:cubicBezTo>
                    <a:pt x="8519" y="10855"/>
                    <a:pt x="8620" y="10754"/>
                    <a:pt x="8721" y="10653"/>
                  </a:cubicBezTo>
                  <a:cubicBezTo>
                    <a:pt x="9351" y="9972"/>
                    <a:pt x="9830" y="9141"/>
                    <a:pt x="9780" y="8208"/>
                  </a:cubicBezTo>
                  <a:cubicBezTo>
                    <a:pt x="9704" y="7124"/>
                    <a:pt x="9099" y="6192"/>
                    <a:pt x="8242" y="5587"/>
                  </a:cubicBezTo>
                  <a:cubicBezTo>
                    <a:pt x="8368" y="5335"/>
                    <a:pt x="8469" y="5083"/>
                    <a:pt x="8595" y="4831"/>
                  </a:cubicBezTo>
                  <a:cubicBezTo>
                    <a:pt x="9124" y="5007"/>
                    <a:pt x="9250" y="5915"/>
                    <a:pt x="9376" y="6368"/>
                  </a:cubicBezTo>
                  <a:cubicBezTo>
                    <a:pt x="9603" y="7200"/>
                    <a:pt x="9830" y="8032"/>
                    <a:pt x="10057" y="8889"/>
                  </a:cubicBezTo>
                  <a:cubicBezTo>
                    <a:pt x="10075" y="8961"/>
                    <a:pt x="10125" y="8991"/>
                    <a:pt x="10178" y="8991"/>
                  </a:cubicBezTo>
                  <a:cubicBezTo>
                    <a:pt x="10275" y="8991"/>
                    <a:pt x="10383" y="8892"/>
                    <a:pt x="10334" y="8763"/>
                  </a:cubicBezTo>
                  <a:cubicBezTo>
                    <a:pt x="10107" y="7906"/>
                    <a:pt x="10107" y="7024"/>
                    <a:pt x="10284" y="6167"/>
                  </a:cubicBezTo>
                  <a:lnTo>
                    <a:pt x="10284" y="6167"/>
                  </a:lnTo>
                  <a:cubicBezTo>
                    <a:pt x="10485" y="6494"/>
                    <a:pt x="10637" y="6822"/>
                    <a:pt x="10763" y="7175"/>
                  </a:cubicBezTo>
                  <a:cubicBezTo>
                    <a:pt x="10536" y="7830"/>
                    <a:pt x="10637" y="8511"/>
                    <a:pt x="10990" y="9090"/>
                  </a:cubicBezTo>
                  <a:cubicBezTo>
                    <a:pt x="11021" y="9138"/>
                    <a:pt x="11064" y="9156"/>
                    <a:pt x="11109" y="9156"/>
                  </a:cubicBezTo>
                  <a:cubicBezTo>
                    <a:pt x="11136" y="9156"/>
                    <a:pt x="11163" y="9150"/>
                    <a:pt x="11191" y="9141"/>
                  </a:cubicBezTo>
                  <a:lnTo>
                    <a:pt x="11191" y="9141"/>
                  </a:lnTo>
                  <a:cubicBezTo>
                    <a:pt x="11191" y="9191"/>
                    <a:pt x="11166" y="9242"/>
                    <a:pt x="11141" y="9292"/>
                  </a:cubicBezTo>
                  <a:cubicBezTo>
                    <a:pt x="11108" y="9422"/>
                    <a:pt x="11222" y="9520"/>
                    <a:pt x="11321" y="9520"/>
                  </a:cubicBezTo>
                  <a:cubicBezTo>
                    <a:pt x="11375" y="9520"/>
                    <a:pt x="11425" y="9490"/>
                    <a:pt x="11443" y="9418"/>
                  </a:cubicBezTo>
                  <a:cubicBezTo>
                    <a:pt x="11746" y="8586"/>
                    <a:pt x="11594" y="7679"/>
                    <a:pt x="11090" y="6998"/>
                  </a:cubicBezTo>
                  <a:cubicBezTo>
                    <a:pt x="11065" y="6973"/>
                    <a:pt x="11040" y="6948"/>
                    <a:pt x="11015" y="6948"/>
                  </a:cubicBezTo>
                  <a:cubicBezTo>
                    <a:pt x="10864" y="6494"/>
                    <a:pt x="10611" y="6066"/>
                    <a:pt x="10334" y="5688"/>
                  </a:cubicBezTo>
                  <a:cubicBezTo>
                    <a:pt x="10301" y="5643"/>
                    <a:pt x="10249" y="5624"/>
                    <a:pt x="10198" y="5624"/>
                  </a:cubicBezTo>
                  <a:cubicBezTo>
                    <a:pt x="10133" y="5624"/>
                    <a:pt x="10071" y="5656"/>
                    <a:pt x="10057" y="5713"/>
                  </a:cubicBezTo>
                  <a:cubicBezTo>
                    <a:pt x="9931" y="6116"/>
                    <a:pt x="9881" y="6494"/>
                    <a:pt x="9855" y="6898"/>
                  </a:cubicBezTo>
                  <a:cubicBezTo>
                    <a:pt x="9755" y="6570"/>
                    <a:pt x="9679" y="6267"/>
                    <a:pt x="9578" y="5940"/>
                  </a:cubicBezTo>
                  <a:cubicBezTo>
                    <a:pt x="9427" y="5360"/>
                    <a:pt x="9225" y="4579"/>
                    <a:pt x="8519" y="4503"/>
                  </a:cubicBezTo>
                  <a:cubicBezTo>
                    <a:pt x="8506" y="4499"/>
                    <a:pt x="8493" y="4497"/>
                    <a:pt x="8480" y="4497"/>
                  </a:cubicBezTo>
                  <a:cubicBezTo>
                    <a:pt x="8419" y="4497"/>
                    <a:pt x="8364" y="4542"/>
                    <a:pt x="8343" y="4604"/>
                  </a:cubicBezTo>
                  <a:cubicBezTo>
                    <a:pt x="8217" y="4856"/>
                    <a:pt x="8091" y="5133"/>
                    <a:pt x="7965" y="5410"/>
                  </a:cubicBezTo>
                  <a:cubicBezTo>
                    <a:pt x="7839" y="5083"/>
                    <a:pt x="7637" y="4806"/>
                    <a:pt x="7360" y="4604"/>
                  </a:cubicBezTo>
                  <a:cubicBezTo>
                    <a:pt x="7331" y="4585"/>
                    <a:pt x="7299" y="4576"/>
                    <a:pt x="7267" y="4576"/>
                  </a:cubicBezTo>
                  <a:cubicBezTo>
                    <a:pt x="7215" y="4576"/>
                    <a:pt x="7164" y="4598"/>
                    <a:pt x="7133" y="4629"/>
                  </a:cubicBezTo>
                  <a:cubicBezTo>
                    <a:pt x="7058" y="4730"/>
                    <a:pt x="6982" y="4831"/>
                    <a:pt x="6906" y="4932"/>
                  </a:cubicBezTo>
                  <a:lnTo>
                    <a:pt x="6705" y="4881"/>
                  </a:lnTo>
                  <a:cubicBezTo>
                    <a:pt x="6654" y="4680"/>
                    <a:pt x="6604" y="4478"/>
                    <a:pt x="6554" y="4276"/>
                  </a:cubicBezTo>
                  <a:cubicBezTo>
                    <a:pt x="6528" y="4226"/>
                    <a:pt x="6478" y="4175"/>
                    <a:pt x="6428" y="4175"/>
                  </a:cubicBezTo>
                  <a:cubicBezTo>
                    <a:pt x="6396" y="4171"/>
                    <a:pt x="6366" y="4168"/>
                    <a:pt x="6336" y="4168"/>
                  </a:cubicBezTo>
                  <a:cubicBezTo>
                    <a:pt x="6053" y="4168"/>
                    <a:pt x="5831" y="4376"/>
                    <a:pt x="5671" y="4604"/>
                  </a:cubicBezTo>
                  <a:cubicBezTo>
                    <a:pt x="5646" y="4654"/>
                    <a:pt x="5621" y="4705"/>
                    <a:pt x="5571" y="4755"/>
                  </a:cubicBezTo>
                  <a:cubicBezTo>
                    <a:pt x="5445" y="4755"/>
                    <a:pt x="5344" y="4780"/>
                    <a:pt x="5218" y="4780"/>
                  </a:cubicBezTo>
                  <a:cubicBezTo>
                    <a:pt x="5167" y="4629"/>
                    <a:pt x="5142" y="4503"/>
                    <a:pt x="5092" y="4352"/>
                  </a:cubicBezTo>
                  <a:cubicBezTo>
                    <a:pt x="5117" y="4301"/>
                    <a:pt x="5142" y="4251"/>
                    <a:pt x="5092" y="4201"/>
                  </a:cubicBezTo>
                  <a:cubicBezTo>
                    <a:pt x="4663" y="3344"/>
                    <a:pt x="4361" y="2411"/>
                    <a:pt x="4159" y="1479"/>
                  </a:cubicBezTo>
                  <a:lnTo>
                    <a:pt x="4159" y="1479"/>
                  </a:lnTo>
                  <a:cubicBezTo>
                    <a:pt x="4562" y="1756"/>
                    <a:pt x="4940" y="2083"/>
                    <a:pt x="5268" y="2462"/>
                  </a:cubicBezTo>
                  <a:cubicBezTo>
                    <a:pt x="5305" y="2499"/>
                    <a:pt x="5349" y="2515"/>
                    <a:pt x="5391" y="2515"/>
                  </a:cubicBezTo>
                  <a:cubicBezTo>
                    <a:pt x="5463" y="2515"/>
                    <a:pt x="5529" y="2466"/>
                    <a:pt x="5545" y="2386"/>
                  </a:cubicBezTo>
                  <a:cubicBezTo>
                    <a:pt x="5646" y="1806"/>
                    <a:pt x="5797" y="1227"/>
                    <a:pt x="6024" y="672"/>
                  </a:cubicBezTo>
                  <a:cubicBezTo>
                    <a:pt x="6201" y="1403"/>
                    <a:pt x="6377" y="2134"/>
                    <a:pt x="6554" y="2865"/>
                  </a:cubicBezTo>
                  <a:cubicBezTo>
                    <a:pt x="6568" y="2953"/>
                    <a:pt x="6651" y="3007"/>
                    <a:pt x="6728" y="3007"/>
                  </a:cubicBezTo>
                  <a:cubicBezTo>
                    <a:pt x="6783" y="3007"/>
                    <a:pt x="6835" y="2979"/>
                    <a:pt x="6856" y="2915"/>
                  </a:cubicBezTo>
                  <a:cubicBezTo>
                    <a:pt x="7133" y="2285"/>
                    <a:pt x="7385" y="1655"/>
                    <a:pt x="7663" y="1050"/>
                  </a:cubicBezTo>
                  <a:lnTo>
                    <a:pt x="7663" y="1050"/>
                  </a:lnTo>
                  <a:cubicBezTo>
                    <a:pt x="7663" y="1428"/>
                    <a:pt x="7637" y="1831"/>
                    <a:pt x="7612" y="2209"/>
                  </a:cubicBezTo>
                  <a:cubicBezTo>
                    <a:pt x="7562" y="2537"/>
                    <a:pt x="7537" y="2865"/>
                    <a:pt x="7486" y="3167"/>
                  </a:cubicBezTo>
                  <a:cubicBezTo>
                    <a:pt x="7461" y="3318"/>
                    <a:pt x="7436" y="3470"/>
                    <a:pt x="7411" y="3621"/>
                  </a:cubicBezTo>
                  <a:cubicBezTo>
                    <a:pt x="7385" y="3671"/>
                    <a:pt x="7385" y="3747"/>
                    <a:pt x="7360" y="3823"/>
                  </a:cubicBezTo>
                  <a:cubicBezTo>
                    <a:pt x="7360" y="3873"/>
                    <a:pt x="7335" y="3898"/>
                    <a:pt x="7310" y="3923"/>
                  </a:cubicBezTo>
                  <a:cubicBezTo>
                    <a:pt x="7292" y="3914"/>
                    <a:pt x="7272" y="3910"/>
                    <a:pt x="7251" y="3910"/>
                  </a:cubicBezTo>
                  <a:cubicBezTo>
                    <a:pt x="7153" y="3910"/>
                    <a:pt x="7041" y="4001"/>
                    <a:pt x="7083" y="4125"/>
                  </a:cubicBezTo>
                  <a:cubicBezTo>
                    <a:pt x="7132" y="4233"/>
                    <a:pt x="7208" y="4276"/>
                    <a:pt x="7289" y="4276"/>
                  </a:cubicBezTo>
                  <a:cubicBezTo>
                    <a:pt x="7415" y="4276"/>
                    <a:pt x="7551" y="4172"/>
                    <a:pt x="7612" y="4049"/>
                  </a:cubicBezTo>
                  <a:cubicBezTo>
                    <a:pt x="7713" y="3898"/>
                    <a:pt x="7713" y="3671"/>
                    <a:pt x="7763" y="3495"/>
                  </a:cubicBezTo>
                  <a:cubicBezTo>
                    <a:pt x="7789" y="3293"/>
                    <a:pt x="7839" y="3066"/>
                    <a:pt x="7864" y="2840"/>
                  </a:cubicBezTo>
                  <a:cubicBezTo>
                    <a:pt x="7965" y="1983"/>
                    <a:pt x="8015" y="1100"/>
                    <a:pt x="7965" y="218"/>
                  </a:cubicBezTo>
                  <a:cubicBezTo>
                    <a:pt x="7965" y="136"/>
                    <a:pt x="7891" y="92"/>
                    <a:pt x="7815" y="92"/>
                  </a:cubicBezTo>
                  <a:cubicBezTo>
                    <a:pt x="7751" y="92"/>
                    <a:pt x="7686" y="124"/>
                    <a:pt x="7663" y="193"/>
                  </a:cubicBezTo>
                  <a:cubicBezTo>
                    <a:pt x="7360" y="899"/>
                    <a:pt x="7058" y="1605"/>
                    <a:pt x="6755" y="2335"/>
                  </a:cubicBezTo>
                  <a:cubicBezTo>
                    <a:pt x="6579" y="1605"/>
                    <a:pt x="6402" y="874"/>
                    <a:pt x="6226" y="143"/>
                  </a:cubicBezTo>
                  <a:cubicBezTo>
                    <a:pt x="6197" y="55"/>
                    <a:pt x="6116" y="1"/>
                    <a:pt x="60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41"/>
            <p:cNvSpPr/>
            <p:nvPr/>
          </p:nvSpPr>
          <p:spPr>
            <a:xfrm>
              <a:off x="1201000" y="1567725"/>
              <a:ext cx="436075" cy="731325"/>
            </a:xfrm>
            <a:custGeom>
              <a:avLst/>
              <a:gdLst/>
              <a:ahLst/>
              <a:cxnLst/>
              <a:rect l="l" t="t" r="r" b="b"/>
              <a:pathLst>
                <a:path w="17443" h="29253" extrusionOk="0">
                  <a:moveTo>
                    <a:pt x="6965" y="1881"/>
                  </a:moveTo>
                  <a:cubicBezTo>
                    <a:pt x="7200" y="1881"/>
                    <a:pt x="7523" y="2103"/>
                    <a:pt x="7663" y="2190"/>
                  </a:cubicBezTo>
                  <a:cubicBezTo>
                    <a:pt x="7713" y="2241"/>
                    <a:pt x="7764" y="2291"/>
                    <a:pt x="7814" y="2341"/>
                  </a:cubicBezTo>
                  <a:cubicBezTo>
                    <a:pt x="7512" y="2442"/>
                    <a:pt x="7209" y="2568"/>
                    <a:pt x="6907" y="2720"/>
                  </a:cubicBezTo>
                  <a:cubicBezTo>
                    <a:pt x="6781" y="2518"/>
                    <a:pt x="6655" y="2241"/>
                    <a:pt x="6730" y="2039"/>
                  </a:cubicBezTo>
                  <a:cubicBezTo>
                    <a:pt x="6776" y="1924"/>
                    <a:pt x="6862" y="1881"/>
                    <a:pt x="6965" y="1881"/>
                  </a:cubicBezTo>
                  <a:close/>
                  <a:moveTo>
                    <a:pt x="9560" y="1527"/>
                  </a:moveTo>
                  <a:cubicBezTo>
                    <a:pt x="9807" y="1527"/>
                    <a:pt x="10124" y="1702"/>
                    <a:pt x="10259" y="1787"/>
                  </a:cubicBezTo>
                  <a:cubicBezTo>
                    <a:pt x="10586" y="1963"/>
                    <a:pt x="10889" y="2190"/>
                    <a:pt x="11116" y="2442"/>
                  </a:cubicBezTo>
                  <a:cubicBezTo>
                    <a:pt x="11242" y="2594"/>
                    <a:pt x="11368" y="2745"/>
                    <a:pt x="11469" y="2896"/>
                  </a:cubicBezTo>
                  <a:cubicBezTo>
                    <a:pt x="11443" y="2871"/>
                    <a:pt x="11443" y="2871"/>
                    <a:pt x="11443" y="2871"/>
                  </a:cubicBezTo>
                  <a:cubicBezTo>
                    <a:pt x="11040" y="2493"/>
                    <a:pt x="10536" y="2190"/>
                    <a:pt x="9982" y="2089"/>
                  </a:cubicBezTo>
                  <a:cubicBezTo>
                    <a:pt x="9834" y="2053"/>
                    <a:pt x="9673" y="2029"/>
                    <a:pt x="9508" y="2029"/>
                  </a:cubicBezTo>
                  <a:cubicBezTo>
                    <a:pt x="9448" y="2029"/>
                    <a:pt x="9387" y="2032"/>
                    <a:pt x="9326" y="2039"/>
                  </a:cubicBezTo>
                  <a:cubicBezTo>
                    <a:pt x="9276" y="1913"/>
                    <a:pt x="9225" y="1787"/>
                    <a:pt x="9276" y="1686"/>
                  </a:cubicBezTo>
                  <a:cubicBezTo>
                    <a:pt x="9334" y="1570"/>
                    <a:pt x="9439" y="1527"/>
                    <a:pt x="9560" y="1527"/>
                  </a:cubicBezTo>
                  <a:close/>
                  <a:moveTo>
                    <a:pt x="12477" y="3425"/>
                  </a:moveTo>
                  <a:lnTo>
                    <a:pt x="12628" y="3778"/>
                  </a:lnTo>
                  <a:cubicBezTo>
                    <a:pt x="12527" y="3753"/>
                    <a:pt x="12452" y="3728"/>
                    <a:pt x="12326" y="3728"/>
                  </a:cubicBezTo>
                  <a:cubicBezTo>
                    <a:pt x="12250" y="3728"/>
                    <a:pt x="12200" y="3778"/>
                    <a:pt x="12174" y="3854"/>
                  </a:cubicBezTo>
                  <a:cubicBezTo>
                    <a:pt x="12174" y="3854"/>
                    <a:pt x="12174" y="3829"/>
                    <a:pt x="12149" y="3829"/>
                  </a:cubicBezTo>
                  <a:cubicBezTo>
                    <a:pt x="12149" y="3728"/>
                    <a:pt x="12124" y="3627"/>
                    <a:pt x="12099" y="3551"/>
                  </a:cubicBezTo>
                  <a:cubicBezTo>
                    <a:pt x="12225" y="3501"/>
                    <a:pt x="12351" y="3450"/>
                    <a:pt x="12477" y="3425"/>
                  </a:cubicBezTo>
                  <a:close/>
                  <a:moveTo>
                    <a:pt x="5214" y="3545"/>
                  </a:moveTo>
                  <a:cubicBezTo>
                    <a:pt x="5239" y="3545"/>
                    <a:pt x="5265" y="3547"/>
                    <a:pt x="5294" y="3551"/>
                  </a:cubicBezTo>
                  <a:cubicBezTo>
                    <a:pt x="5369" y="3551"/>
                    <a:pt x="5420" y="3576"/>
                    <a:pt x="5470" y="3602"/>
                  </a:cubicBezTo>
                  <a:cubicBezTo>
                    <a:pt x="5319" y="3728"/>
                    <a:pt x="5168" y="3829"/>
                    <a:pt x="5042" y="3929"/>
                  </a:cubicBezTo>
                  <a:cubicBezTo>
                    <a:pt x="4991" y="3980"/>
                    <a:pt x="4966" y="4005"/>
                    <a:pt x="4915" y="4030"/>
                  </a:cubicBezTo>
                  <a:cubicBezTo>
                    <a:pt x="4892" y="3798"/>
                    <a:pt x="4933" y="3545"/>
                    <a:pt x="5214" y="3545"/>
                  </a:cubicBezTo>
                  <a:close/>
                  <a:moveTo>
                    <a:pt x="9604" y="2367"/>
                  </a:moveTo>
                  <a:lnTo>
                    <a:pt x="9604" y="2367"/>
                  </a:lnTo>
                  <a:cubicBezTo>
                    <a:pt x="9931" y="2392"/>
                    <a:pt x="10284" y="2467"/>
                    <a:pt x="10586" y="2644"/>
                  </a:cubicBezTo>
                  <a:cubicBezTo>
                    <a:pt x="11141" y="2946"/>
                    <a:pt x="11544" y="3400"/>
                    <a:pt x="11847" y="3929"/>
                  </a:cubicBezTo>
                  <a:cubicBezTo>
                    <a:pt x="11872" y="4055"/>
                    <a:pt x="11872" y="4156"/>
                    <a:pt x="11872" y="4282"/>
                  </a:cubicBezTo>
                  <a:cubicBezTo>
                    <a:pt x="11872" y="4358"/>
                    <a:pt x="11872" y="4433"/>
                    <a:pt x="11872" y="4509"/>
                  </a:cubicBezTo>
                  <a:cubicBezTo>
                    <a:pt x="11721" y="4383"/>
                    <a:pt x="11569" y="4282"/>
                    <a:pt x="11418" y="4156"/>
                  </a:cubicBezTo>
                  <a:cubicBezTo>
                    <a:pt x="11116" y="3904"/>
                    <a:pt x="10813" y="3652"/>
                    <a:pt x="10511" y="3375"/>
                  </a:cubicBezTo>
                  <a:cubicBezTo>
                    <a:pt x="10234" y="3098"/>
                    <a:pt x="9956" y="2795"/>
                    <a:pt x="9704" y="2493"/>
                  </a:cubicBezTo>
                  <a:cubicBezTo>
                    <a:pt x="9679" y="2467"/>
                    <a:pt x="9629" y="2417"/>
                    <a:pt x="9604" y="2367"/>
                  </a:cubicBezTo>
                  <a:close/>
                  <a:moveTo>
                    <a:pt x="8091" y="2594"/>
                  </a:moveTo>
                  <a:cubicBezTo>
                    <a:pt x="8192" y="2694"/>
                    <a:pt x="8268" y="2820"/>
                    <a:pt x="8368" y="2921"/>
                  </a:cubicBezTo>
                  <a:cubicBezTo>
                    <a:pt x="8721" y="3476"/>
                    <a:pt x="8923" y="4181"/>
                    <a:pt x="8696" y="4837"/>
                  </a:cubicBezTo>
                  <a:cubicBezTo>
                    <a:pt x="8696" y="4887"/>
                    <a:pt x="8671" y="4938"/>
                    <a:pt x="8646" y="4988"/>
                  </a:cubicBezTo>
                  <a:cubicBezTo>
                    <a:pt x="8268" y="4635"/>
                    <a:pt x="7915" y="4257"/>
                    <a:pt x="7612" y="3829"/>
                  </a:cubicBezTo>
                  <a:cubicBezTo>
                    <a:pt x="7411" y="3576"/>
                    <a:pt x="7234" y="3299"/>
                    <a:pt x="7083" y="3022"/>
                  </a:cubicBezTo>
                  <a:cubicBezTo>
                    <a:pt x="7159" y="2972"/>
                    <a:pt x="7259" y="2921"/>
                    <a:pt x="7360" y="2896"/>
                  </a:cubicBezTo>
                  <a:cubicBezTo>
                    <a:pt x="7587" y="2770"/>
                    <a:pt x="7839" y="2669"/>
                    <a:pt x="8091" y="2594"/>
                  </a:cubicBezTo>
                  <a:close/>
                  <a:moveTo>
                    <a:pt x="6781" y="3173"/>
                  </a:moveTo>
                  <a:cubicBezTo>
                    <a:pt x="6856" y="3299"/>
                    <a:pt x="6932" y="3400"/>
                    <a:pt x="6982" y="3476"/>
                  </a:cubicBezTo>
                  <a:cubicBezTo>
                    <a:pt x="7386" y="4156"/>
                    <a:pt x="7915" y="4761"/>
                    <a:pt x="8495" y="5290"/>
                  </a:cubicBezTo>
                  <a:cubicBezTo>
                    <a:pt x="8268" y="5643"/>
                    <a:pt x="7940" y="5946"/>
                    <a:pt x="7562" y="6097"/>
                  </a:cubicBezTo>
                  <a:cubicBezTo>
                    <a:pt x="7486" y="5215"/>
                    <a:pt x="7083" y="4358"/>
                    <a:pt x="6352" y="3778"/>
                  </a:cubicBezTo>
                  <a:cubicBezTo>
                    <a:pt x="6277" y="3703"/>
                    <a:pt x="6201" y="3627"/>
                    <a:pt x="6100" y="3576"/>
                  </a:cubicBezTo>
                  <a:cubicBezTo>
                    <a:pt x="6327" y="3425"/>
                    <a:pt x="6554" y="3299"/>
                    <a:pt x="6781" y="3173"/>
                  </a:cubicBezTo>
                  <a:close/>
                  <a:moveTo>
                    <a:pt x="5798" y="3778"/>
                  </a:moveTo>
                  <a:cubicBezTo>
                    <a:pt x="5949" y="3854"/>
                    <a:pt x="6100" y="3980"/>
                    <a:pt x="6201" y="4081"/>
                  </a:cubicBezTo>
                  <a:cubicBezTo>
                    <a:pt x="6856" y="4610"/>
                    <a:pt x="7184" y="5391"/>
                    <a:pt x="7234" y="6173"/>
                  </a:cubicBezTo>
                  <a:cubicBezTo>
                    <a:pt x="7180" y="6178"/>
                    <a:pt x="7125" y="6181"/>
                    <a:pt x="7071" y="6181"/>
                  </a:cubicBezTo>
                  <a:cubicBezTo>
                    <a:pt x="6648" y="6181"/>
                    <a:pt x="6233" y="6012"/>
                    <a:pt x="5898" y="5744"/>
                  </a:cubicBezTo>
                  <a:cubicBezTo>
                    <a:pt x="5470" y="5391"/>
                    <a:pt x="5193" y="4912"/>
                    <a:pt x="5016" y="4383"/>
                  </a:cubicBezTo>
                  <a:cubicBezTo>
                    <a:pt x="5268" y="4156"/>
                    <a:pt x="5546" y="3955"/>
                    <a:pt x="5798" y="3778"/>
                  </a:cubicBezTo>
                  <a:close/>
                  <a:moveTo>
                    <a:pt x="9175" y="2367"/>
                  </a:moveTo>
                  <a:cubicBezTo>
                    <a:pt x="9377" y="2669"/>
                    <a:pt x="9629" y="2921"/>
                    <a:pt x="9881" y="3173"/>
                  </a:cubicBezTo>
                  <a:cubicBezTo>
                    <a:pt x="10208" y="3526"/>
                    <a:pt x="10561" y="3854"/>
                    <a:pt x="10939" y="4181"/>
                  </a:cubicBezTo>
                  <a:cubicBezTo>
                    <a:pt x="11116" y="4333"/>
                    <a:pt x="11317" y="4484"/>
                    <a:pt x="11519" y="4635"/>
                  </a:cubicBezTo>
                  <a:cubicBezTo>
                    <a:pt x="11620" y="4711"/>
                    <a:pt x="11721" y="4811"/>
                    <a:pt x="11821" y="4862"/>
                  </a:cubicBezTo>
                  <a:cubicBezTo>
                    <a:pt x="11721" y="5316"/>
                    <a:pt x="11494" y="5769"/>
                    <a:pt x="11166" y="6047"/>
                  </a:cubicBezTo>
                  <a:cubicBezTo>
                    <a:pt x="11031" y="6182"/>
                    <a:pt x="10854" y="6277"/>
                    <a:pt x="10674" y="6277"/>
                  </a:cubicBezTo>
                  <a:cubicBezTo>
                    <a:pt x="10653" y="6277"/>
                    <a:pt x="10632" y="6276"/>
                    <a:pt x="10612" y="6273"/>
                  </a:cubicBezTo>
                  <a:cubicBezTo>
                    <a:pt x="10410" y="6273"/>
                    <a:pt x="10259" y="6173"/>
                    <a:pt x="10082" y="6072"/>
                  </a:cubicBezTo>
                  <a:cubicBezTo>
                    <a:pt x="9780" y="5870"/>
                    <a:pt x="9452" y="5668"/>
                    <a:pt x="9175" y="5442"/>
                  </a:cubicBezTo>
                  <a:cubicBezTo>
                    <a:pt x="9074" y="5366"/>
                    <a:pt x="8999" y="5290"/>
                    <a:pt x="8923" y="5215"/>
                  </a:cubicBezTo>
                  <a:cubicBezTo>
                    <a:pt x="8923" y="5190"/>
                    <a:pt x="8948" y="5164"/>
                    <a:pt x="8948" y="5114"/>
                  </a:cubicBezTo>
                  <a:cubicBezTo>
                    <a:pt x="9251" y="4383"/>
                    <a:pt x="9125" y="3551"/>
                    <a:pt x="8696" y="2871"/>
                  </a:cubicBezTo>
                  <a:cubicBezTo>
                    <a:pt x="8621" y="2745"/>
                    <a:pt x="8545" y="2619"/>
                    <a:pt x="8444" y="2493"/>
                  </a:cubicBezTo>
                  <a:cubicBezTo>
                    <a:pt x="8671" y="2442"/>
                    <a:pt x="8923" y="2392"/>
                    <a:pt x="9175" y="2367"/>
                  </a:cubicBezTo>
                  <a:close/>
                  <a:moveTo>
                    <a:pt x="9363" y="322"/>
                  </a:moveTo>
                  <a:cubicBezTo>
                    <a:pt x="9410" y="322"/>
                    <a:pt x="9456" y="323"/>
                    <a:pt x="9503" y="325"/>
                  </a:cubicBezTo>
                  <a:cubicBezTo>
                    <a:pt x="10007" y="350"/>
                    <a:pt x="10435" y="527"/>
                    <a:pt x="10788" y="880"/>
                  </a:cubicBezTo>
                  <a:cubicBezTo>
                    <a:pt x="11217" y="1308"/>
                    <a:pt x="11569" y="1837"/>
                    <a:pt x="11897" y="2341"/>
                  </a:cubicBezTo>
                  <a:cubicBezTo>
                    <a:pt x="12048" y="2594"/>
                    <a:pt x="12200" y="2871"/>
                    <a:pt x="12351" y="3123"/>
                  </a:cubicBezTo>
                  <a:cubicBezTo>
                    <a:pt x="12225" y="3148"/>
                    <a:pt x="12099" y="3198"/>
                    <a:pt x="11998" y="3224"/>
                  </a:cubicBezTo>
                  <a:cubicBezTo>
                    <a:pt x="11847" y="2871"/>
                    <a:pt x="11645" y="2543"/>
                    <a:pt x="11368" y="2241"/>
                  </a:cubicBezTo>
                  <a:cubicBezTo>
                    <a:pt x="11091" y="1938"/>
                    <a:pt x="10763" y="1661"/>
                    <a:pt x="10385" y="1485"/>
                  </a:cubicBezTo>
                  <a:cubicBezTo>
                    <a:pt x="10147" y="1356"/>
                    <a:pt x="9842" y="1215"/>
                    <a:pt x="9548" y="1215"/>
                  </a:cubicBezTo>
                  <a:cubicBezTo>
                    <a:pt x="9438" y="1215"/>
                    <a:pt x="9329" y="1235"/>
                    <a:pt x="9225" y="1283"/>
                  </a:cubicBezTo>
                  <a:cubicBezTo>
                    <a:pt x="8923" y="1434"/>
                    <a:pt x="8898" y="1762"/>
                    <a:pt x="8999" y="2039"/>
                  </a:cubicBezTo>
                  <a:cubicBezTo>
                    <a:pt x="8747" y="2064"/>
                    <a:pt x="8495" y="2115"/>
                    <a:pt x="8268" y="2190"/>
                  </a:cubicBezTo>
                  <a:cubicBezTo>
                    <a:pt x="8242" y="2190"/>
                    <a:pt x="8192" y="2215"/>
                    <a:pt x="8167" y="2215"/>
                  </a:cubicBezTo>
                  <a:cubicBezTo>
                    <a:pt x="8066" y="2115"/>
                    <a:pt x="7965" y="2014"/>
                    <a:pt x="7864" y="1938"/>
                  </a:cubicBezTo>
                  <a:cubicBezTo>
                    <a:pt x="7613" y="1749"/>
                    <a:pt x="7291" y="1561"/>
                    <a:pt x="6973" y="1561"/>
                  </a:cubicBezTo>
                  <a:cubicBezTo>
                    <a:pt x="6908" y="1561"/>
                    <a:pt x="6844" y="1568"/>
                    <a:pt x="6781" y="1585"/>
                  </a:cubicBezTo>
                  <a:cubicBezTo>
                    <a:pt x="6176" y="1762"/>
                    <a:pt x="6352" y="2367"/>
                    <a:pt x="6604" y="2871"/>
                  </a:cubicBezTo>
                  <a:cubicBezTo>
                    <a:pt x="6327" y="3022"/>
                    <a:pt x="6050" y="3198"/>
                    <a:pt x="5772" y="3375"/>
                  </a:cubicBezTo>
                  <a:cubicBezTo>
                    <a:pt x="5596" y="3299"/>
                    <a:pt x="5394" y="3224"/>
                    <a:pt x="5193" y="3224"/>
                  </a:cubicBezTo>
                  <a:cubicBezTo>
                    <a:pt x="5178" y="3223"/>
                    <a:pt x="5163" y="3222"/>
                    <a:pt x="5149" y="3222"/>
                  </a:cubicBezTo>
                  <a:cubicBezTo>
                    <a:pt x="4797" y="3222"/>
                    <a:pt x="4588" y="3515"/>
                    <a:pt x="4588" y="3854"/>
                  </a:cubicBezTo>
                  <a:cubicBezTo>
                    <a:pt x="4563" y="4005"/>
                    <a:pt x="4588" y="4131"/>
                    <a:pt x="4638" y="4282"/>
                  </a:cubicBezTo>
                  <a:cubicBezTo>
                    <a:pt x="3857" y="4963"/>
                    <a:pt x="3202" y="5769"/>
                    <a:pt x="2647" y="6651"/>
                  </a:cubicBezTo>
                  <a:cubicBezTo>
                    <a:pt x="2634" y="6639"/>
                    <a:pt x="2616" y="6633"/>
                    <a:pt x="2594" y="6633"/>
                  </a:cubicBezTo>
                  <a:cubicBezTo>
                    <a:pt x="2571" y="6633"/>
                    <a:pt x="2546" y="6639"/>
                    <a:pt x="2521" y="6651"/>
                  </a:cubicBezTo>
                  <a:cubicBezTo>
                    <a:pt x="2521" y="6651"/>
                    <a:pt x="2496" y="6626"/>
                    <a:pt x="2496" y="6626"/>
                  </a:cubicBezTo>
                  <a:cubicBezTo>
                    <a:pt x="2496" y="6601"/>
                    <a:pt x="2496" y="6576"/>
                    <a:pt x="2496" y="6551"/>
                  </a:cubicBezTo>
                  <a:cubicBezTo>
                    <a:pt x="2118" y="5668"/>
                    <a:pt x="2219" y="4685"/>
                    <a:pt x="2597" y="3854"/>
                  </a:cubicBezTo>
                  <a:lnTo>
                    <a:pt x="2622" y="3854"/>
                  </a:lnTo>
                  <a:cubicBezTo>
                    <a:pt x="3050" y="2921"/>
                    <a:pt x="3882" y="2215"/>
                    <a:pt x="4789" y="1686"/>
                  </a:cubicBezTo>
                  <a:cubicBezTo>
                    <a:pt x="5747" y="1132"/>
                    <a:pt x="6831" y="754"/>
                    <a:pt x="7915" y="527"/>
                  </a:cubicBezTo>
                  <a:cubicBezTo>
                    <a:pt x="8375" y="435"/>
                    <a:pt x="8876" y="322"/>
                    <a:pt x="9363" y="322"/>
                  </a:cubicBezTo>
                  <a:close/>
                  <a:moveTo>
                    <a:pt x="12830" y="3400"/>
                  </a:moveTo>
                  <a:cubicBezTo>
                    <a:pt x="13888" y="3400"/>
                    <a:pt x="14871" y="4131"/>
                    <a:pt x="15325" y="5064"/>
                  </a:cubicBezTo>
                  <a:cubicBezTo>
                    <a:pt x="15653" y="5769"/>
                    <a:pt x="15753" y="6551"/>
                    <a:pt x="15678" y="7307"/>
                  </a:cubicBezTo>
                  <a:cubicBezTo>
                    <a:pt x="15678" y="7382"/>
                    <a:pt x="15653" y="7458"/>
                    <a:pt x="15653" y="7534"/>
                  </a:cubicBezTo>
                  <a:cubicBezTo>
                    <a:pt x="15627" y="7307"/>
                    <a:pt x="15552" y="7080"/>
                    <a:pt x="15476" y="6878"/>
                  </a:cubicBezTo>
                  <a:cubicBezTo>
                    <a:pt x="15401" y="6576"/>
                    <a:pt x="15199" y="6223"/>
                    <a:pt x="14922" y="5971"/>
                  </a:cubicBezTo>
                  <a:cubicBezTo>
                    <a:pt x="14821" y="5719"/>
                    <a:pt x="14644" y="5517"/>
                    <a:pt x="14367" y="5416"/>
                  </a:cubicBezTo>
                  <a:cubicBezTo>
                    <a:pt x="14348" y="5410"/>
                    <a:pt x="14329" y="5407"/>
                    <a:pt x="14311" y="5407"/>
                  </a:cubicBezTo>
                  <a:cubicBezTo>
                    <a:pt x="14255" y="5407"/>
                    <a:pt x="14203" y="5435"/>
                    <a:pt x="14166" y="5492"/>
                  </a:cubicBezTo>
                  <a:cubicBezTo>
                    <a:pt x="14058" y="5452"/>
                    <a:pt x="13942" y="5426"/>
                    <a:pt x="13828" y="5426"/>
                  </a:cubicBezTo>
                  <a:cubicBezTo>
                    <a:pt x="13728" y="5426"/>
                    <a:pt x="13629" y="5445"/>
                    <a:pt x="13535" y="5492"/>
                  </a:cubicBezTo>
                  <a:cubicBezTo>
                    <a:pt x="13208" y="5643"/>
                    <a:pt x="12981" y="5895"/>
                    <a:pt x="12855" y="6223"/>
                  </a:cubicBezTo>
                  <a:cubicBezTo>
                    <a:pt x="12804" y="5719"/>
                    <a:pt x="12704" y="5215"/>
                    <a:pt x="12552" y="4736"/>
                  </a:cubicBezTo>
                  <a:cubicBezTo>
                    <a:pt x="12552" y="4711"/>
                    <a:pt x="12552" y="4660"/>
                    <a:pt x="12527" y="4610"/>
                  </a:cubicBezTo>
                  <a:cubicBezTo>
                    <a:pt x="12527" y="4585"/>
                    <a:pt x="12502" y="4559"/>
                    <a:pt x="12477" y="4534"/>
                  </a:cubicBezTo>
                  <a:cubicBezTo>
                    <a:pt x="12426" y="4383"/>
                    <a:pt x="12351" y="4207"/>
                    <a:pt x="12275" y="4055"/>
                  </a:cubicBezTo>
                  <a:lnTo>
                    <a:pt x="12300" y="4055"/>
                  </a:lnTo>
                  <a:cubicBezTo>
                    <a:pt x="12502" y="4055"/>
                    <a:pt x="12678" y="4081"/>
                    <a:pt x="12855" y="4181"/>
                  </a:cubicBezTo>
                  <a:cubicBezTo>
                    <a:pt x="12884" y="4199"/>
                    <a:pt x="12915" y="4207"/>
                    <a:pt x="12946" y="4207"/>
                  </a:cubicBezTo>
                  <a:cubicBezTo>
                    <a:pt x="13049" y="4207"/>
                    <a:pt x="13140" y="4116"/>
                    <a:pt x="13082" y="3980"/>
                  </a:cubicBezTo>
                  <a:cubicBezTo>
                    <a:pt x="13006" y="3778"/>
                    <a:pt x="12930" y="3602"/>
                    <a:pt x="12830" y="3400"/>
                  </a:cubicBezTo>
                  <a:close/>
                  <a:moveTo>
                    <a:pt x="15174" y="7029"/>
                  </a:moveTo>
                  <a:cubicBezTo>
                    <a:pt x="15199" y="7130"/>
                    <a:pt x="15224" y="7206"/>
                    <a:pt x="15249" y="7307"/>
                  </a:cubicBezTo>
                  <a:cubicBezTo>
                    <a:pt x="15274" y="7408"/>
                    <a:pt x="15300" y="7508"/>
                    <a:pt x="15325" y="7634"/>
                  </a:cubicBezTo>
                  <a:cubicBezTo>
                    <a:pt x="15325" y="7685"/>
                    <a:pt x="15350" y="7735"/>
                    <a:pt x="15350" y="7786"/>
                  </a:cubicBezTo>
                  <a:cubicBezTo>
                    <a:pt x="15350" y="7832"/>
                    <a:pt x="15307" y="7879"/>
                    <a:pt x="15341" y="7906"/>
                  </a:cubicBezTo>
                  <a:lnTo>
                    <a:pt x="15341" y="7906"/>
                  </a:lnTo>
                  <a:cubicBezTo>
                    <a:pt x="15322" y="7895"/>
                    <a:pt x="15305" y="7891"/>
                    <a:pt x="15290" y="7891"/>
                  </a:cubicBezTo>
                  <a:cubicBezTo>
                    <a:pt x="15245" y="7891"/>
                    <a:pt x="15209" y="7926"/>
                    <a:pt x="15174" y="7962"/>
                  </a:cubicBezTo>
                  <a:cubicBezTo>
                    <a:pt x="15224" y="7660"/>
                    <a:pt x="15199" y="7332"/>
                    <a:pt x="15174" y="7029"/>
                  </a:cubicBezTo>
                  <a:close/>
                  <a:moveTo>
                    <a:pt x="2471" y="7660"/>
                  </a:moveTo>
                  <a:cubicBezTo>
                    <a:pt x="2496" y="7811"/>
                    <a:pt x="2521" y="7962"/>
                    <a:pt x="2546" y="8113"/>
                  </a:cubicBezTo>
                  <a:lnTo>
                    <a:pt x="2420" y="8113"/>
                  </a:lnTo>
                  <a:cubicBezTo>
                    <a:pt x="2395" y="8012"/>
                    <a:pt x="2370" y="7912"/>
                    <a:pt x="2345" y="7811"/>
                  </a:cubicBezTo>
                  <a:cubicBezTo>
                    <a:pt x="2345" y="7786"/>
                    <a:pt x="2319" y="7760"/>
                    <a:pt x="2269" y="7735"/>
                  </a:cubicBezTo>
                  <a:lnTo>
                    <a:pt x="2269" y="7735"/>
                  </a:lnTo>
                  <a:cubicBezTo>
                    <a:pt x="2288" y="7742"/>
                    <a:pt x="2308" y="7745"/>
                    <a:pt x="2329" y="7745"/>
                  </a:cubicBezTo>
                  <a:cubicBezTo>
                    <a:pt x="2390" y="7745"/>
                    <a:pt x="2452" y="7716"/>
                    <a:pt x="2471" y="7660"/>
                  </a:cubicBezTo>
                  <a:close/>
                  <a:moveTo>
                    <a:pt x="14493" y="6324"/>
                  </a:moveTo>
                  <a:lnTo>
                    <a:pt x="14493" y="6324"/>
                  </a:lnTo>
                  <a:cubicBezTo>
                    <a:pt x="14569" y="6500"/>
                    <a:pt x="14594" y="6677"/>
                    <a:pt x="14644" y="6853"/>
                  </a:cubicBezTo>
                  <a:cubicBezTo>
                    <a:pt x="14695" y="7307"/>
                    <a:pt x="14770" y="7886"/>
                    <a:pt x="14594" y="8340"/>
                  </a:cubicBezTo>
                  <a:cubicBezTo>
                    <a:pt x="14594" y="8088"/>
                    <a:pt x="14594" y="7861"/>
                    <a:pt x="14569" y="7634"/>
                  </a:cubicBezTo>
                  <a:cubicBezTo>
                    <a:pt x="14544" y="7181"/>
                    <a:pt x="14518" y="6752"/>
                    <a:pt x="14493" y="6324"/>
                  </a:cubicBezTo>
                  <a:close/>
                  <a:moveTo>
                    <a:pt x="14166" y="6147"/>
                  </a:moveTo>
                  <a:cubicBezTo>
                    <a:pt x="14166" y="6425"/>
                    <a:pt x="14191" y="6702"/>
                    <a:pt x="14216" y="6979"/>
                  </a:cubicBezTo>
                  <a:cubicBezTo>
                    <a:pt x="14241" y="7433"/>
                    <a:pt x="14292" y="7886"/>
                    <a:pt x="14266" y="8315"/>
                  </a:cubicBezTo>
                  <a:cubicBezTo>
                    <a:pt x="14241" y="8416"/>
                    <a:pt x="14216" y="8542"/>
                    <a:pt x="14191" y="8668"/>
                  </a:cubicBezTo>
                  <a:cubicBezTo>
                    <a:pt x="13586" y="8063"/>
                    <a:pt x="13813" y="7004"/>
                    <a:pt x="14090" y="6273"/>
                  </a:cubicBezTo>
                  <a:cubicBezTo>
                    <a:pt x="14115" y="6223"/>
                    <a:pt x="14140" y="6173"/>
                    <a:pt x="14166" y="6147"/>
                  </a:cubicBezTo>
                  <a:close/>
                  <a:moveTo>
                    <a:pt x="4739" y="4635"/>
                  </a:moveTo>
                  <a:cubicBezTo>
                    <a:pt x="4789" y="4711"/>
                    <a:pt x="4815" y="4811"/>
                    <a:pt x="4865" y="4887"/>
                  </a:cubicBezTo>
                  <a:cubicBezTo>
                    <a:pt x="5016" y="5215"/>
                    <a:pt x="5218" y="5542"/>
                    <a:pt x="5470" y="5794"/>
                  </a:cubicBezTo>
                  <a:cubicBezTo>
                    <a:pt x="5877" y="6224"/>
                    <a:pt x="6446" y="6512"/>
                    <a:pt x="7032" y="6512"/>
                  </a:cubicBezTo>
                  <a:cubicBezTo>
                    <a:pt x="7100" y="6512"/>
                    <a:pt x="7167" y="6508"/>
                    <a:pt x="7234" y="6500"/>
                  </a:cubicBezTo>
                  <a:lnTo>
                    <a:pt x="7234" y="6500"/>
                  </a:lnTo>
                  <a:cubicBezTo>
                    <a:pt x="7184" y="6929"/>
                    <a:pt x="7058" y="7382"/>
                    <a:pt x="6831" y="7760"/>
                  </a:cubicBezTo>
                  <a:cubicBezTo>
                    <a:pt x="6518" y="8342"/>
                    <a:pt x="5986" y="8844"/>
                    <a:pt x="5325" y="8844"/>
                  </a:cubicBezTo>
                  <a:cubicBezTo>
                    <a:pt x="5241" y="8844"/>
                    <a:pt x="5155" y="8836"/>
                    <a:pt x="5067" y="8819"/>
                  </a:cubicBezTo>
                  <a:cubicBezTo>
                    <a:pt x="4462" y="8718"/>
                    <a:pt x="3907" y="8391"/>
                    <a:pt x="3454" y="7962"/>
                  </a:cubicBezTo>
                  <a:cubicBezTo>
                    <a:pt x="3176" y="7710"/>
                    <a:pt x="2950" y="7433"/>
                    <a:pt x="2773" y="7105"/>
                  </a:cubicBezTo>
                  <a:cubicBezTo>
                    <a:pt x="3277" y="6198"/>
                    <a:pt x="3958" y="5341"/>
                    <a:pt x="4739" y="4635"/>
                  </a:cubicBezTo>
                  <a:close/>
                  <a:moveTo>
                    <a:pt x="13864" y="5760"/>
                  </a:moveTo>
                  <a:cubicBezTo>
                    <a:pt x="13925" y="5760"/>
                    <a:pt x="13985" y="5771"/>
                    <a:pt x="14039" y="5794"/>
                  </a:cubicBezTo>
                  <a:cubicBezTo>
                    <a:pt x="13863" y="5920"/>
                    <a:pt x="13762" y="6147"/>
                    <a:pt x="13712" y="6374"/>
                  </a:cubicBezTo>
                  <a:cubicBezTo>
                    <a:pt x="13611" y="6702"/>
                    <a:pt x="13510" y="7029"/>
                    <a:pt x="13485" y="7357"/>
                  </a:cubicBezTo>
                  <a:cubicBezTo>
                    <a:pt x="13435" y="7937"/>
                    <a:pt x="13586" y="8567"/>
                    <a:pt x="14014" y="8970"/>
                  </a:cubicBezTo>
                  <a:cubicBezTo>
                    <a:pt x="13913" y="9046"/>
                    <a:pt x="13813" y="9121"/>
                    <a:pt x="13661" y="9121"/>
                  </a:cubicBezTo>
                  <a:cubicBezTo>
                    <a:pt x="13653" y="9122"/>
                    <a:pt x="13645" y="9122"/>
                    <a:pt x="13637" y="9122"/>
                  </a:cubicBezTo>
                  <a:cubicBezTo>
                    <a:pt x="13228" y="9122"/>
                    <a:pt x="13105" y="8511"/>
                    <a:pt x="13031" y="8214"/>
                  </a:cubicBezTo>
                  <a:cubicBezTo>
                    <a:pt x="12905" y="7508"/>
                    <a:pt x="12855" y="6450"/>
                    <a:pt x="13460" y="5920"/>
                  </a:cubicBezTo>
                  <a:cubicBezTo>
                    <a:pt x="13582" y="5816"/>
                    <a:pt x="13727" y="5760"/>
                    <a:pt x="13864" y="5760"/>
                  </a:cubicBezTo>
                  <a:close/>
                  <a:moveTo>
                    <a:pt x="12905" y="8920"/>
                  </a:moveTo>
                  <a:cubicBezTo>
                    <a:pt x="12981" y="9046"/>
                    <a:pt x="13082" y="9197"/>
                    <a:pt x="13183" y="9298"/>
                  </a:cubicBezTo>
                  <a:cubicBezTo>
                    <a:pt x="13321" y="9406"/>
                    <a:pt x="13474" y="9453"/>
                    <a:pt x="13627" y="9453"/>
                  </a:cubicBezTo>
                  <a:cubicBezTo>
                    <a:pt x="13864" y="9453"/>
                    <a:pt x="14098" y="9341"/>
                    <a:pt x="14266" y="9172"/>
                  </a:cubicBezTo>
                  <a:cubicBezTo>
                    <a:pt x="14292" y="9147"/>
                    <a:pt x="14292" y="9147"/>
                    <a:pt x="14292" y="9121"/>
                  </a:cubicBezTo>
                  <a:cubicBezTo>
                    <a:pt x="14317" y="9121"/>
                    <a:pt x="14342" y="9121"/>
                    <a:pt x="14367" y="9096"/>
                  </a:cubicBezTo>
                  <a:lnTo>
                    <a:pt x="14367" y="9096"/>
                  </a:lnTo>
                  <a:cubicBezTo>
                    <a:pt x="14064" y="9460"/>
                    <a:pt x="13647" y="9727"/>
                    <a:pt x="13181" y="9727"/>
                  </a:cubicBezTo>
                  <a:cubicBezTo>
                    <a:pt x="13067" y="9727"/>
                    <a:pt x="12949" y="9711"/>
                    <a:pt x="12830" y="9676"/>
                  </a:cubicBezTo>
                  <a:cubicBezTo>
                    <a:pt x="12880" y="9424"/>
                    <a:pt x="12905" y="9172"/>
                    <a:pt x="12905" y="8920"/>
                  </a:cubicBezTo>
                  <a:close/>
                  <a:moveTo>
                    <a:pt x="15148" y="8113"/>
                  </a:moveTo>
                  <a:cubicBezTo>
                    <a:pt x="15174" y="8164"/>
                    <a:pt x="15199" y="8189"/>
                    <a:pt x="15224" y="8214"/>
                  </a:cubicBezTo>
                  <a:cubicBezTo>
                    <a:pt x="15277" y="8240"/>
                    <a:pt x="15323" y="8252"/>
                    <a:pt x="15365" y="8252"/>
                  </a:cubicBezTo>
                  <a:cubicBezTo>
                    <a:pt x="15443" y="8252"/>
                    <a:pt x="15502" y="8213"/>
                    <a:pt x="15552" y="8164"/>
                  </a:cubicBezTo>
                  <a:lnTo>
                    <a:pt x="15552" y="8164"/>
                  </a:lnTo>
                  <a:cubicBezTo>
                    <a:pt x="15451" y="8617"/>
                    <a:pt x="15274" y="9071"/>
                    <a:pt x="14997" y="9449"/>
                  </a:cubicBezTo>
                  <a:cubicBezTo>
                    <a:pt x="14745" y="9752"/>
                    <a:pt x="14367" y="10029"/>
                    <a:pt x="13964" y="10054"/>
                  </a:cubicBezTo>
                  <a:cubicBezTo>
                    <a:pt x="13920" y="10061"/>
                    <a:pt x="13875" y="10064"/>
                    <a:pt x="13831" y="10064"/>
                  </a:cubicBezTo>
                  <a:cubicBezTo>
                    <a:pt x="13724" y="10064"/>
                    <a:pt x="13617" y="10047"/>
                    <a:pt x="13510" y="10029"/>
                  </a:cubicBezTo>
                  <a:cubicBezTo>
                    <a:pt x="14241" y="9878"/>
                    <a:pt x="14871" y="9222"/>
                    <a:pt x="15073" y="8491"/>
                  </a:cubicBezTo>
                  <a:cubicBezTo>
                    <a:pt x="15123" y="8391"/>
                    <a:pt x="15148" y="8239"/>
                    <a:pt x="15148" y="8113"/>
                  </a:cubicBezTo>
                  <a:close/>
                  <a:moveTo>
                    <a:pt x="2219" y="8491"/>
                  </a:moveTo>
                  <a:cubicBezTo>
                    <a:pt x="2471" y="9550"/>
                    <a:pt x="2521" y="10659"/>
                    <a:pt x="2370" y="11743"/>
                  </a:cubicBezTo>
                  <a:cubicBezTo>
                    <a:pt x="1841" y="10936"/>
                    <a:pt x="1664" y="9928"/>
                    <a:pt x="1941" y="8995"/>
                  </a:cubicBezTo>
                  <a:cubicBezTo>
                    <a:pt x="1992" y="8869"/>
                    <a:pt x="2067" y="8617"/>
                    <a:pt x="2219" y="8491"/>
                  </a:cubicBezTo>
                  <a:close/>
                  <a:moveTo>
                    <a:pt x="12275" y="4988"/>
                  </a:moveTo>
                  <a:cubicBezTo>
                    <a:pt x="12326" y="5139"/>
                    <a:pt x="12376" y="5316"/>
                    <a:pt x="12401" y="5467"/>
                  </a:cubicBezTo>
                  <a:cubicBezTo>
                    <a:pt x="12628" y="6651"/>
                    <a:pt x="12653" y="7912"/>
                    <a:pt x="12552" y="9096"/>
                  </a:cubicBezTo>
                  <a:cubicBezTo>
                    <a:pt x="12477" y="10205"/>
                    <a:pt x="12225" y="11365"/>
                    <a:pt x="11620" y="12348"/>
                  </a:cubicBezTo>
                  <a:cubicBezTo>
                    <a:pt x="11065" y="13230"/>
                    <a:pt x="10208" y="13961"/>
                    <a:pt x="9200" y="14263"/>
                  </a:cubicBezTo>
                  <a:cubicBezTo>
                    <a:pt x="8880" y="14372"/>
                    <a:pt x="8555" y="14424"/>
                    <a:pt x="8234" y="14424"/>
                  </a:cubicBezTo>
                  <a:cubicBezTo>
                    <a:pt x="7517" y="14424"/>
                    <a:pt x="6818" y="14169"/>
                    <a:pt x="6226" y="13734"/>
                  </a:cubicBezTo>
                  <a:cubicBezTo>
                    <a:pt x="5344" y="13079"/>
                    <a:pt x="4663" y="12146"/>
                    <a:pt x="4109" y="11213"/>
                  </a:cubicBezTo>
                  <a:cubicBezTo>
                    <a:pt x="4033" y="11062"/>
                    <a:pt x="3933" y="10886"/>
                    <a:pt x="3857" y="10735"/>
                  </a:cubicBezTo>
                  <a:cubicBezTo>
                    <a:pt x="3756" y="10054"/>
                    <a:pt x="3554" y="9374"/>
                    <a:pt x="3176" y="8794"/>
                  </a:cubicBezTo>
                  <a:cubicBezTo>
                    <a:pt x="3126" y="8668"/>
                    <a:pt x="3050" y="8542"/>
                    <a:pt x="2950" y="8441"/>
                  </a:cubicBezTo>
                  <a:cubicBezTo>
                    <a:pt x="2899" y="8214"/>
                    <a:pt x="2849" y="7987"/>
                    <a:pt x="2824" y="7735"/>
                  </a:cubicBezTo>
                  <a:lnTo>
                    <a:pt x="2824" y="7735"/>
                  </a:lnTo>
                  <a:cubicBezTo>
                    <a:pt x="2849" y="7786"/>
                    <a:pt x="2899" y="7836"/>
                    <a:pt x="2924" y="7886"/>
                  </a:cubicBezTo>
                  <a:cubicBezTo>
                    <a:pt x="3428" y="8441"/>
                    <a:pt x="4059" y="8895"/>
                    <a:pt x="4789" y="9096"/>
                  </a:cubicBezTo>
                  <a:cubicBezTo>
                    <a:pt x="4979" y="9152"/>
                    <a:pt x="5168" y="9183"/>
                    <a:pt x="5355" y="9183"/>
                  </a:cubicBezTo>
                  <a:cubicBezTo>
                    <a:pt x="5591" y="9183"/>
                    <a:pt x="5824" y="9133"/>
                    <a:pt x="6050" y="9021"/>
                  </a:cubicBezTo>
                  <a:cubicBezTo>
                    <a:pt x="6428" y="8819"/>
                    <a:pt x="6755" y="8491"/>
                    <a:pt x="7007" y="8138"/>
                  </a:cubicBezTo>
                  <a:cubicBezTo>
                    <a:pt x="7360" y="7609"/>
                    <a:pt x="7537" y="7029"/>
                    <a:pt x="7562" y="6425"/>
                  </a:cubicBezTo>
                  <a:cubicBezTo>
                    <a:pt x="8041" y="6273"/>
                    <a:pt x="8469" y="5946"/>
                    <a:pt x="8747" y="5517"/>
                  </a:cubicBezTo>
                  <a:cubicBezTo>
                    <a:pt x="8772" y="5517"/>
                    <a:pt x="8797" y="5542"/>
                    <a:pt x="8797" y="5568"/>
                  </a:cubicBezTo>
                  <a:cubicBezTo>
                    <a:pt x="9175" y="5845"/>
                    <a:pt x="9553" y="6122"/>
                    <a:pt x="9956" y="6349"/>
                  </a:cubicBezTo>
                  <a:cubicBezTo>
                    <a:pt x="10186" y="6496"/>
                    <a:pt x="10426" y="6601"/>
                    <a:pt x="10676" y="6601"/>
                  </a:cubicBezTo>
                  <a:cubicBezTo>
                    <a:pt x="10811" y="6601"/>
                    <a:pt x="10949" y="6571"/>
                    <a:pt x="11091" y="6500"/>
                  </a:cubicBezTo>
                  <a:cubicBezTo>
                    <a:pt x="11645" y="6198"/>
                    <a:pt x="11973" y="5593"/>
                    <a:pt x="12124" y="4988"/>
                  </a:cubicBezTo>
                  <a:close/>
                  <a:moveTo>
                    <a:pt x="9389" y="0"/>
                  </a:moveTo>
                  <a:cubicBezTo>
                    <a:pt x="9038" y="0"/>
                    <a:pt x="8679" y="56"/>
                    <a:pt x="8343" y="123"/>
                  </a:cubicBezTo>
                  <a:cubicBezTo>
                    <a:pt x="7133" y="325"/>
                    <a:pt x="5924" y="703"/>
                    <a:pt x="4840" y="1283"/>
                  </a:cubicBezTo>
                  <a:cubicBezTo>
                    <a:pt x="3882" y="1812"/>
                    <a:pt x="3000" y="2493"/>
                    <a:pt x="2445" y="3450"/>
                  </a:cubicBezTo>
                  <a:cubicBezTo>
                    <a:pt x="2395" y="3551"/>
                    <a:pt x="2345" y="3677"/>
                    <a:pt x="2294" y="3778"/>
                  </a:cubicBezTo>
                  <a:cubicBezTo>
                    <a:pt x="2261" y="3745"/>
                    <a:pt x="2214" y="3727"/>
                    <a:pt x="2167" y="3727"/>
                  </a:cubicBezTo>
                  <a:cubicBezTo>
                    <a:pt x="2106" y="3727"/>
                    <a:pt x="2045" y="3758"/>
                    <a:pt x="2017" y="3829"/>
                  </a:cubicBezTo>
                  <a:cubicBezTo>
                    <a:pt x="1740" y="4711"/>
                    <a:pt x="1790" y="5668"/>
                    <a:pt x="2118" y="6551"/>
                  </a:cubicBezTo>
                  <a:cubicBezTo>
                    <a:pt x="2101" y="6550"/>
                    <a:pt x="2084" y="6550"/>
                    <a:pt x="2068" y="6550"/>
                  </a:cubicBezTo>
                  <a:cubicBezTo>
                    <a:pt x="1358" y="6550"/>
                    <a:pt x="749" y="7070"/>
                    <a:pt x="429" y="7710"/>
                  </a:cubicBezTo>
                  <a:cubicBezTo>
                    <a:pt x="76" y="8466"/>
                    <a:pt x="1" y="9374"/>
                    <a:pt x="51" y="10205"/>
                  </a:cubicBezTo>
                  <a:cubicBezTo>
                    <a:pt x="101" y="11087"/>
                    <a:pt x="353" y="11970"/>
                    <a:pt x="757" y="12751"/>
                  </a:cubicBezTo>
                  <a:cubicBezTo>
                    <a:pt x="1110" y="13431"/>
                    <a:pt x="1639" y="14188"/>
                    <a:pt x="2471" y="14314"/>
                  </a:cubicBezTo>
                  <a:cubicBezTo>
                    <a:pt x="2564" y="14330"/>
                    <a:pt x="2658" y="14338"/>
                    <a:pt x="2751" y="14338"/>
                  </a:cubicBezTo>
                  <a:cubicBezTo>
                    <a:pt x="3507" y="14338"/>
                    <a:pt x="4223" y="13822"/>
                    <a:pt x="4739" y="13305"/>
                  </a:cubicBezTo>
                  <a:cubicBezTo>
                    <a:pt x="4857" y="13187"/>
                    <a:pt x="4760" y="13007"/>
                    <a:pt x="4639" y="13007"/>
                  </a:cubicBezTo>
                  <a:cubicBezTo>
                    <a:pt x="4605" y="13007"/>
                    <a:pt x="4570" y="13021"/>
                    <a:pt x="4537" y="13053"/>
                  </a:cubicBezTo>
                  <a:cubicBezTo>
                    <a:pt x="4084" y="13507"/>
                    <a:pt x="3479" y="13961"/>
                    <a:pt x="2824" y="14011"/>
                  </a:cubicBezTo>
                  <a:cubicBezTo>
                    <a:pt x="2795" y="14013"/>
                    <a:pt x="2767" y="14014"/>
                    <a:pt x="2739" y="14014"/>
                  </a:cubicBezTo>
                  <a:cubicBezTo>
                    <a:pt x="2004" y="14014"/>
                    <a:pt x="1500" y="13384"/>
                    <a:pt x="1160" y="12801"/>
                  </a:cubicBezTo>
                  <a:cubicBezTo>
                    <a:pt x="404" y="11491"/>
                    <a:pt x="127" y="9827"/>
                    <a:pt x="555" y="8365"/>
                  </a:cubicBezTo>
                  <a:cubicBezTo>
                    <a:pt x="741" y="7645"/>
                    <a:pt x="1269" y="6861"/>
                    <a:pt x="2062" y="6861"/>
                  </a:cubicBezTo>
                  <a:cubicBezTo>
                    <a:pt x="2129" y="6861"/>
                    <a:pt x="2198" y="6866"/>
                    <a:pt x="2269" y="6878"/>
                  </a:cubicBezTo>
                  <a:cubicBezTo>
                    <a:pt x="2319" y="6979"/>
                    <a:pt x="2345" y="7055"/>
                    <a:pt x="2395" y="7130"/>
                  </a:cubicBezTo>
                  <a:cubicBezTo>
                    <a:pt x="2319" y="7256"/>
                    <a:pt x="2244" y="7408"/>
                    <a:pt x="2168" y="7534"/>
                  </a:cubicBezTo>
                  <a:cubicBezTo>
                    <a:pt x="2118" y="7634"/>
                    <a:pt x="2168" y="7710"/>
                    <a:pt x="2244" y="7735"/>
                  </a:cubicBezTo>
                  <a:lnTo>
                    <a:pt x="2168" y="7735"/>
                  </a:lnTo>
                  <a:cubicBezTo>
                    <a:pt x="1462" y="7786"/>
                    <a:pt x="933" y="8441"/>
                    <a:pt x="1009" y="9147"/>
                  </a:cubicBezTo>
                  <a:cubicBezTo>
                    <a:pt x="1020" y="9235"/>
                    <a:pt x="1089" y="9275"/>
                    <a:pt x="1161" y="9275"/>
                  </a:cubicBezTo>
                  <a:cubicBezTo>
                    <a:pt x="1253" y="9275"/>
                    <a:pt x="1351" y="9209"/>
                    <a:pt x="1336" y="9096"/>
                  </a:cubicBezTo>
                  <a:cubicBezTo>
                    <a:pt x="1286" y="8617"/>
                    <a:pt x="1614" y="8189"/>
                    <a:pt x="2067" y="8088"/>
                  </a:cubicBezTo>
                  <a:cubicBezTo>
                    <a:pt x="2093" y="8113"/>
                    <a:pt x="2093" y="8138"/>
                    <a:pt x="2093" y="8189"/>
                  </a:cubicBezTo>
                  <a:cubicBezTo>
                    <a:pt x="2017" y="8239"/>
                    <a:pt x="1941" y="8290"/>
                    <a:pt x="1866" y="8391"/>
                  </a:cubicBezTo>
                  <a:cubicBezTo>
                    <a:pt x="1488" y="8869"/>
                    <a:pt x="1437" y="9651"/>
                    <a:pt x="1488" y="10256"/>
                  </a:cubicBezTo>
                  <a:cubicBezTo>
                    <a:pt x="1563" y="10987"/>
                    <a:pt x="1841" y="11692"/>
                    <a:pt x="2319" y="12272"/>
                  </a:cubicBezTo>
                  <a:cubicBezTo>
                    <a:pt x="2356" y="12309"/>
                    <a:pt x="2400" y="12326"/>
                    <a:pt x="2443" y="12326"/>
                  </a:cubicBezTo>
                  <a:cubicBezTo>
                    <a:pt x="2518" y="12326"/>
                    <a:pt x="2590" y="12276"/>
                    <a:pt x="2622" y="12196"/>
                  </a:cubicBezTo>
                  <a:cubicBezTo>
                    <a:pt x="2874" y="10961"/>
                    <a:pt x="2824" y="9701"/>
                    <a:pt x="2546" y="8491"/>
                  </a:cubicBezTo>
                  <a:lnTo>
                    <a:pt x="2546" y="8491"/>
                  </a:lnTo>
                  <a:cubicBezTo>
                    <a:pt x="2571" y="8517"/>
                    <a:pt x="2622" y="8542"/>
                    <a:pt x="2647" y="8592"/>
                  </a:cubicBezTo>
                  <a:cubicBezTo>
                    <a:pt x="2824" y="9298"/>
                    <a:pt x="3101" y="9978"/>
                    <a:pt x="3428" y="10634"/>
                  </a:cubicBezTo>
                  <a:cubicBezTo>
                    <a:pt x="3454" y="10709"/>
                    <a:pt x="3479" y="10760"/>
                    <a:pt x="3529" y="10835"/>
                  </a:cubicBezTo>
                  <a:cubicBezTo>
                    <a:pt x="3554" y="11213"/>
                    <a:pt x="3554" y="11592"/>
                    <a:pt x="3504" y="11970"/>
                  </a:cubicBezTo>
                  <a:cubicBezTo>
                    <a:pt x="3504" y="11944"/>
                    <a:pt x="3479" y="11919"/>
                    <a:pt x="3479" y="11894"/>
                  </a:cubicBezTo>
                  <a:cubicBezTo>
                    <a:pt x="3461" y="11822"/>
                    <a:pt x="3408" y="11792"/>
                    <a:pt x="3350" y="11792"/>
                  </a:cubicBezTo>
                  <a:cubicBezTo>
                    <a:pt x="3246" y="11792"/>
                    <a:pt x="3128" y="11890"/>
                    <a:pt x="3176" y="12020"/>
                  </a:cubicBezTo>
                  <a:cubicBezTo>
                    <a:pt x="3252" y="12247"/>
                    <a:pt x="3328" y="12474"/>
                    <a:pt x="3403" y="12700"/>
                  </a:cubicBezTo>
                  <a:cubicBezTo>
                    <a:pt x="3428" y="12764"/>
                    <a:pt x="3491" y="12795"/>
                    <a:pt x="3554" y="12795"/>
                  </a:cubicBezTo>
                  <a:cubicBezTo>
                    <a:pt x="3617" y="12795"/>
                    <a:pt x="3680" y="12764"/>
                    <a:pt x="3706" y="12700"/>
                  </a:cubicBezTo>
                  <a:cubicBezTo>
                    <a:pt x="3806" y="12297"/>
                    <a:pt x="3857" y="11869"/>
                    <a:pt x="3882" y="11465"/>
                  </a:cubicBezTo>
                  <a:cubicBezTo>
                    <a:pt x="4336" y="12247"/>
                    <a:pt x="4890" y="13003"/>
                    <a:pt x="5546" y="13608"/>
                  </a:cubicBezTo>
                  <a:cubicBezTo>
                    <a:pt x="6269" y="14286"/>
                    <a:pt x="7195" y="14761"/>
                    <a:pt x="8178" y="14761"/>
                  </a:cubicBezTo>
                  <a:cubicBezTo>
                    <a:pt x="8291" y="14761"/>
                    <a:pt x="8405" y="14755"/>
                    <a:pt x="8520" y="14742"/>
                  </a:cubicBezTo>
                  <a:cubicBezTo>
                    <a:pt x="9351" y="14692"/>
                    <a:pt x="10108" y="14314"/>
                    <a:pt x="10738" y="13809"/>
                  </a:cubicBezTo>
                  <a:cubicBezTo>
                    <a:pt x="12678" y="15901"/>
                    <a:pt x="14392" y="18245"/>
                    <a:pt x="15753" y="20766"/>
                  </a:cubicBezTo>
                  <a:cubicBezTo>
                    <a:pt x="15955" y="21119"/>
                    <a:pt x="16131" y="21472"/>
                    <a:pt x="16333" y="21850"/>
                  </a:cubicBezTo>
                  <a:cubicBezTo>
                    <a:pt x="16358" y="21925"/>
                    <a:pt x="16409" y="22026"/>
                    <a:pt x="16434" y="22102"/>
                  </a:cubicBezTo>
                  <a:cubicBezTo>
                    <a:pt x="16182" y="22429"/>
                    <a:pt x="15779" y="22656"/>
                    <a:pt x="15476" y="22858"/>
                  </a:cubicBezTo>
                  <a:cubicBezTo>
                    <a:pt x="14947" y="23236"/>
                    <a:pt x="14392" y="23614"/>
                    <a:pt x="13813" y="23942"/>
                  </a:cubicBezTo>
                  <a:cubicBezTo>
                    <a:pt x="13233" y="24295"/>
                    <a:pt x="12628" y="24597"/>
                    <a:pt x="12023" y="24899"/>
                  </a:cubicBezTo>
                  <a:cubicBezTo>
                    <a:pt x="11847" y="24975"/>
                    <a:pt x="11645" y="25076"/>
                    <a:pt x="11469" y="25177"/>
                  </a:cubicBezTo>
                  <a:cubicBezTo>
                    <a:pt x="11440" y="25163"/>
                    <a:pt x="11412" y="25156"/>
                    <a:pt x="11386" y="25156"/>
                  </a:cubicBezTo>
                  <a:cubicBezTo>
                    <a:pt x="11317" y="25156"/>
                    <a:pt x="11260" y="25198"/>
                    <a:pt x="11242" y="25252"/>
                  </a:cubicBezTo>
                  <a:cubicBezTo>
                    <a:pt x="10965" y="25404"/>
                    <a:pt x="10662" y="25530"/>
                    <a:pt x="10360" y="25605"/>
                  </a:cubicBezTo>
                  <a:cubicBezTo>
                    <a:pt x="10175" y="25661"/>
                    <a:pt x="9980" y="25696"/>
                    <a:pt x="9791" y="25696"/>
                  </a:cubicBezTo>
                  <a:cubicBezTo>
                    <a:pt x="9462" y="25696"/>
                    <a:pt x="9147" y="25590"/>
                    <a:pt x="8923" y="25303"/>
                  </a:cubicBezTo>
                  <a:cubicBezTo>
                    <a:pt x="8595" y="24874"/>
                    <a:pt x="8570" y="24244"/>
                    <a:pt x="8570" y="23715"/>
                  </a:cubicBezTo>
                  <a:cubicBezTo>
                    <a:pt x="8545" y="22354"/>
                    <a:pt x="8545" y="20993"/>
                    <a:pt x="8520" y="19632"/>
                  </a:cubicBezTo>
                  <a:cubicBezTo>
                    <a:pt x="8520" y="18649"/>
                    <a:pt x="8495" y="17641"/>
                    <a:pt x="8495" y="16632"/>
                  </a:cubicBezTo>
                  <a:cubicBezTo>
                    <a:pt x="8646" y="16254"/>
                    <a:pt x="8797" y="15851"/>
                    <a:pt x="8948" y="15448"/>
                  </a:cubicBezTo>
                  <a:cubicBezTo>
                    <a:pt x="8997" y="15318"/>
                    <a:pt x="8889" y="15220"/>
                    <a:pt x="8786" y="15220"/>
                  </a:cubicBezTo>
                  <a:cubicBezTo>
                    <a:pt x="8729" y="15220"/>
                    <a:pt x="8673" y="15250"/>
                    <a:pt x="8646" y="15322"/>
                  </a:cubicBezTo>
                  <a:cubicBezTo>
                    <a:pt x="8595" y="15473"/>
                    <a:pt x="8545" y="15624"/>
                    <a:pt x="8469" y="15775"/>
                  </a:cubicBezTo>
                  <a:cubicBezTo>
                    <a:pt x="8469" y="15523"/>
                    <a:pt x="8469" y="15271"/>
                    <a:pt x="8469" y="15019"/>
                  </a:cubicBezTo>
                  <a:cubicBezTo>
                    <a:pt x="8469" y="14916"/>
                    <a:pt x="8401" y="14870"/>
                    <a:pt x="8327" y="14870"/>
                  </a:cubicBezTo>
                  <a:cubicBezTo>
                    <a:pt x="8238" y="14870"/>
                    <a:pt x="8142" y="14935"/>
                    <a:pt x="8142" y="15045"/>
                  </a:cubicBezTo>
                  <a:lnTo>
                    <a:pt x="8167" y="16582"/>
                  </a:lnTo>
                  <a:cubicBezTo>
                    <a:pt x="8016" y="16960"/>
                    <a:pt x="7864" y="17313"/>
                    <a:pt x="7713" y="17666"/>
                  </a:cubicBezTo>
                  <a:cubicBezTo>
                    <a:pt x="7537" y="18044"/>
                    <a:pt x="7360" y="18397"/>
                    <a:pt x="7184" y="18775"/>
                  </a:cubicBezTo>
                  <a:cubicBezTo>
                    <a:pt x="7083" y="18951"/>
                    <a:pt x="7007" y="19128"/>
                    <a:pt x="6907" y="19304"/>
                  </a:cubicBezTo>
                  <a:cubicBezTo>
                    <a:pt x="6856" y="19405"/>
                    <a:pt x="6806" y="19506"/>
                    <a:pt x="6755" y="19581"/>
                  </a:cubicBezTo>
                  <a:cubicBezTo>
                    <a:pt x="6730" y="19657"/>
                    <a:pt x="6705" y="19707"/>
                    <a:pt x="6680" y="19758"/>
                  </a:cubicBezTo>
                  <a:cubicBezTo>
                    <a:pt x="6680" y="19758"/>
                    <a:pt x="6655" y="19758"/>
                    <a:pt x="6655" y="19783"/>
                  </a:cubicBezTo>
                  <a:cubicBezTo>
                    <a:pt x="6619" y="19765"/>
                    <a:pt x="6583" y="19747"/>
                    <a:pt x="6548" y="19747"/>
                  </a:cubicBezTo>
                  <a:cubicBezTo>
                    <a:pt x="6533" y="19747"/>
                    <a:pt x="6518" y="19750"/>
                    <a:pt x="6503" y="19758"/>
                  </a:cubicBezTo>
                  <a:cubicBezTo>
                    <a:pt x="6327" y="19808"/>
                    <a:pt x="6302" y="20010"/>
                    <a:pt x="6403" y="20136"/>
                  </a:cubicBezTo>
                  <a:cubicBezTo>
                    <a:pt x="6451" y="20194"/>
                    <a:pt x="6514" y="20218"/>
                    <a:pt x="6578" y="20218"/>
                  </a:cubicBezTo>
                  <a:cubicBezTo>
                    <a:pt x="6683" y="20218"/>
                    <a:pt x="6794" y="20154"/>
                    <a:pt x="6856" y="20060"/>
                  </a:cubicBezTo>
                  <a:cubicBezTo>
                    <a:pt x="7033" y="19833"/>
                    <a:pt x="7133" y="19581"/>
                    <a:pt x="7259" y="19329"/>
                  </a:cubicBezTo>
                  <a:cubicBezTo>
                    <a:pt x="7386" y="19077"/>
                    <a:pt x="7512" y="18825"/>
                    <a:pt x="7638" y="18573"/>
                  </a:cubicBezTo>
                  <a:cubicBezTo>
                    <a:pt x="7814" y="18195"/>
                    <a:pt x="7990" y="17792"/>
                    <a:pt x="8167" y="17389"/>
                  </a:cubicBezTo>
                  <a:cubicBezTo>
                    <a:pt x="8167" y="18094"/>
                    <a:pt x="8192" y="18800"/>
                    <a:pt x="8192" y="19506"/>
                  </a:cubicBezTo>
                  <a:cubicBezTo>
                    <a:pt x="8217" y="20993"/>
                    <a:pt x="8192" y="22455"/>
                    <a:pt x="8242" y="23916"/>
                  </a:cubicBezTo>
                  <a:cubicBezTo>
                    <a:pt x="8268" y="24471"/>
                    <a:pt x="8343" y="25076"/>
                    <a:pt x="8671" y="25504"/>
                  </a:cubicBezTo>
                  <a:cubicBezTo>
                    <a:pt x="8945" y="25863"/>
                    <a:pt x="9342" y="26027"/>
                    <a:pt x="9775" y="26027"/>
                  </a:cubicBezTo>
                  <a:cubicBezTo>
                    <a:pt x="9859" y="26027"/>
                    <a:pt x="9945" y="26021"/>
                    <a:pt x="10032" y="26008"/>
                  </a:cubicBezTo>
                  <a:cubicBezTo>
                    <a:pt x="10460" y="25958"/>
                    <a:pt x="10914" y="25782"/>
                    <a:pt x="11317" y="25580"/>
                  </a:cubicBezTo>
                  <a:cubicBezTo>
                    <a:pt x="11645" y="26891"/>
                    <a:pt x="12225" y="28126"/>
                    <a:pt x="13057" y="29184"/>
                  </a:cubicBezTo>
                  <a:cubicBezTo>
                    <a:pt x="13091" y="29232"/>
                    <a:pt x="13135" y="29252"/>
                    <a:pt x="13178" y="29252"/>
                  </a:cubicBezTo>
                  <a:cubicBezTo>
                    <a:pt x="13292" y="29252"/>
                    <a:pt x="13400" y="29111"/>
                    <a:pt x="13309" y="28983"/>
                  </a:cubicBezTo>
                  <a:cubicBezTo>
                    <a:pt x="12502" y="27949"/>
                    <a:pt x="11948" y="26739"/>
                    <a:pt x="11620" y="25454"/>
                  </a:cubicBezTo>
                  <a:cubicBezTo>
                    <a:pt x="11670" y="25429"/>
                    <a:pt x="11721" y="25404"/>
                    <a:pt x="11771" y="25378"/>
                  </a:cubicBezTo>
                  <a:cubicBezTo>
                    <a:pt x="12401" y="25076"/>
                    <a:pt x="13057" y="24748"/>
                    <a:pt x="13661" y="24395"/>
                  </a:cubicBezTo>
                  <a:cubicBezTo>
                    <a:pt x="13989" y="24194"/>
                    <a:pt x="14342" y="24017"/>
                    <a:pt x="14644" y="23816"/>
                  </a:cubicBezTo>
                  <a:cubicBezTo>
                    <a:pt x="15048" y="25000"/>
                    <a:pt x="15501" y="26160"/>
                    <a:pt x="16031" y="27294"/>
                  </a:cubicBezTo>
                  <a:cubicBezTo>
                    <a:pt x="15955" y="27344"/>
                    <a:pt x="15930" y="27445"/>
                    <a:pt x="16005" y="27521"/>
                  </a:cubicBezTo>
                  <a:cubicBezTo>
                    <a:pt x="16081" y="27571"/>
                    <a:pt x="16157" y="27647"/>
                    <a:pt x="16232" y="27722"/>
                  </a:cubicBezTo>
                  <a:cubicBezTo>
                    <a:pt x="16263" y="27761"/>
                    <a:pt x="16309" y="27779"/>
                    <a:pt x="16355" y="27779"/>
                  </a:cubicBezTo>
                  <a:cubicBezTo>
                    <a:pt x="16458" y="27779"/>
                    <a:pt x="16562" y="27693"/>
                    <a:pt x="16510" y="27571"/>
                  </a:cubicBezTo>
                  <a:cubicBezTo>
                    <a:pt x="15905" y="26286"/>
                    <a:pt x="15375" y="24975"/>
                    <a:pt x="14947" y="23614"/>
                  </a:cubicBezTo>
                  <a:cubicBezTo>
                    <a:pt x="15174" y="23463"/>
                    <a:pt x="15426" y="23286"/>
                    <a:pt x="15678" y="23110"/>
                  </a:cubicBezTo>
                  <a:cubicBezTo>
                    <a:pt x="15980" y="22908"/>
                    <a:pt x="16333" y="22681"/>
                    <a:pt x="16585" y="22404"/>
                  </a:cubicBezTo>
                  <a:cubicBezTo>
                    <a:pt x="16636" y="22480"/>
                    <a:pt x="16661" y="22555"/>
                    <a:pt x="16711" y="22656"/>
                  </a:cubicBezTo>
                  <a:lnTo>
                    <a:pt x="16762" y="22757"/>
                  </a:lnTo>
                  <a:cubicBezTo>
                    <a:pt x="16762" y="22782"/>
                    <a:pt x="16762" y="22807"/>
                    <a:pt x="16787" y="22807"/>
                  </a:cubicBezTo>
                  <a:cubicBezTo>
                    <a:pt x="16686" y="22833"/>
                    <a:pt x="16585" y="22934"/>
                    <a:pt x="16636" y="23034"/>
                  </a:cubicBezTo>
                  <a:cubicBezTo>
                    <a:pt x="16683" y="23141"/>
                    <a:pt x="16781" y="23192"/>
                    <a:pt x="16880" y="23192"/>
                  </a:cubicBezTo>
                  <a:cubicBezTo>
                    <a:pt x="16990" y="23192"/>
                    <a:pt x="17100" y="23129"/>
                    <a:pt x="17140" y="23009"/>
                  </a:cubicBezTo>
                  <a:cubicBezTo>
                    <a:pt x="17165" y="22833"/>
                    <a:pt x="17089" y="22681"/>
                    <a:pt x="17014" y="22555"/>
                  </a:cubicBezTo>
                  <a:cubicBezTo>
                    <a:pt x="16963" y="22404"/>
                    <a:pt x="16888" y="22253"/>
                    <a:pt x="16812" y="22127"/>
                  </a:cubicBezTo>
                  <a:cubicBezTo>
                    <a:pt x="16888" y="22001"/>
                    <a:pt x="16963" y="21850"/>
                    <a:pt x="16988" y="21698"/>
                  </a:cubicBezTo>
                  <a:cubicBezTo>
                    <a:pt x="17016" y="21589"/>
                    <a:pt x="16931" y="21524"/>
                    <a:pt x="16841" y="21524"/>
                  </a:cubicBezTo>
                  <a:cubicBezTo>
                    <a:pt x="16765" y="21524"/>
                    <a:pt x="16684" y="21570"/>
                    <a:pt x="16661" y="21673"/>
                  </a:cubicBezTo>
                  <a:cubicBezTo>
                    <a:pt x="16661" y="21698"/>
                    <a:pt x="16636" y="21724"/>
                    <a:pt x="16636" y="21749"/>
                  </a:cubicBezTo>
                  <a:cubicBezTo>
                    <a:pt x="16308" y="21068"/>
                    <a:pt x="15930" y="20413"/>
                    <a:pt x="15552" y="19758"/>
                  </a:cubicBezTo>
                  <a:cubicBezTo>
                    <a:pt x="14720" y="18321"/>
                    <a:pt x="13813" y="16960"/>
                    <a:pt x="12779" y="15675"/>
                  </a:cubicBezTo>
                  <a:cubicBezTo>
                    <a:pt x="12452" y="15246"/>
                    <a:pt x="12099" y="14843"/>
                    <a:pt x="11721" y="14414"/>
                  </a:cubicBezTo>
                  <a:lnTo>
                    <a:pt x="11721" y="14414"/>
                  </a:lnTo>
                  <a:cubicBezTo>
                    <a:pt x="13384" y="15372"/>
                    <a:pt x="15249" y="15952"/>
                    <a:pt x="17165" y="16078"/>
                  </a:cubicBezTo>
                  <a:cubicBezTo>
                    <a:pt x="17392" y="16078"/>
                    <a:pt x="17442" y="15775"/>
                    <a:pt x="17215" y="15750"/>
                  </a:cubicBezTo>
                  <a:cubicBezTo>
                    <a:pt x="15199" y="15624"/>
                    <a:pt x="13233" y="14994"/>
                    <a:pt x="11494" y="13910"/>
                  </a:cubicBezTo>
                  <a:cubicBezTo>
                    <a:pt x="11465" y="13891"/>
                    <a:pt x="11436" y="13883"/>
                    <a:pt x="11409" y="13883"/>
                  </a:cubicBezTo>
                  <a:cubicBezTo>
                    <a:pt x="11364" y="13883"/>
                    <a:pt x="11323" y="13904"/>
                    <a:pt x="11292" y="13936"/>
                  </a:cubicBezTo>
                  <a:cubicBezTo>
                    <a:pt x="11191" y="13835"/>
                    <a:pt x="11091" y="13709"/>
                    <a:pt x="10990" y="13583"/>
                  </a:cubicBezTo>
                  <a:cubicBezTo>
                    <a:pt x="11116" y="13482"/>
                    <a:pt x="11242" y="13356"/>
                    <a:pt x="11368" y="13205"/>
                  </a:cubicBezTo>
                  <a:cubicBezTo>
                    <a:pt x="12149" y="12322"/>
                    <a:pt x="12578" y="11213"/>
                    <a:pt x="12779" y="10054"/>
                  </a:cubicBezTo>
                  <a:cubicBezTo>
                    <a:pt x="13057" y="10205"/>
                    <a:pt x="13359" y="10356"/>
                    <a:pt x="13687" y="10382"/>
                  </a:cubicBezTo>
                  <a:cubicBezTo>
                    <a:pt x="13746" y="10389"/>
                    <a:pt x="13805" y="10393"/>
                    <a:pt x="13863" y="10393"/>
                  </a:cubicBezTo>
                  <a:cubicBezTo>
                    <a:pt x="14200" y="10393"/>
                    <a:pt x="14516" y="10273"/>
                    <a:pt x="14796" y="10079"/>
                  </a:cubicBezTo>
                  <a:cubicBezTo>
                    <a:pt x="15501" y="9600"/>
                    <a:pt x="15779" y="8718"/>
                    <a:pt x="15930" y="7912"/>
                  </a:cubicBezTo>
                  <a:cubicBezTo>
                    <a:pt x="16207" y="6273"/>
                    <a:pt x="15829" y="4383"/>
                    <a:pt x="14317" y="3501"/>
                  </a:cubicBezTo>
                  <a:lnTo>
                    <a:pt x="14292" y="3501"/>
                  </a:lnTo>
                  <a:cubicBezTo>
                    <a:pt x="13873" y="3237"/>
                    <a:pt x="13398" y="3088"/>
                    <a:pt x="12898" y="3088"/>
                  </a:cubicBezTo>
                  <a:cubicBezTo>
                    <a:pt x="12825" y="3088"/>
                    <a:pt x="12752" y="3091"/>
                    <a:pt x="12678" y="3098"/>
                  </a:cubicBezTo>
                  <a:cubicBezTo>
                    <a:pt x="12275" y="2266"/>
                    <a:pt x="11771" y="1485"/>
                    <a:pt x="11166" y="829"/>
                  </a:cubicBezTo>
                  <a:cubicBezTo>
                    <a:pt x="10813" y="451"/>
                    <a:pt x="10435" y="149"/>
                    <a:pt x="9906" y="48"/>
                  </a:cubicBezTo>
                  <a:cubicBezTo>
                    <a:pt x="9738" y="14"/>
                    <a:pt x="9564" y="0"/>
                    <a:pt x="93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41"/>
            <p:cNvSpPr/>
            <p:nvPr/>
          </p:nvSpPr>
          <p:spPr>
            <a:xfrm>
              <a:off x="1330800" y="1815275"/>
              <a:ext cx="13275" cy="17050"/>
            </a:xfrm>
            <a:custGeom>
              <a:avLst/>
              <a:gdLst/>
              <a:ahLst/>
              <a:cxnLst/>
              <a:rect l="l" t="t" r="r" b="b"/>
              <a:pathLst>
                <a:path w="531" h="682" extrusionOk="0">
                  <a:moveTo>
                    <a:pt x="228" y="1"/>
                  </a:moveTo>
                  <a:cubicBezTo>
                    <a:pt x="177" y="1"/>
                    <a:pt x="127" y="1"/>
                    <a:pt x="102" y="51"/>
                  </a:cubicBezTo>
                  <a:cubicBezTo>
                    <a:pt x="51" y="76"/>
                    <a:pt x="51" y="127"/>
                    <a:pt x="26" y="177"/>
                  </a:cubicBezTo>
                  <a:cubicBezTo>
                    <a:pt x="26" y="202"/>
                    <a:pt x="26" y="228"/>
                    <a:pt x="1" y="253"/>
                  </a:cubicBezTo>
                  <a:cubicBezTo>
                    <a:pt x="1" y="278"/>
                    <a:pt x="1" y="303"/>
                    <a:pt x="1" y="328"/>
                  </a:cubicBezTo>
                  <a:cubicBezTo>
                    <a:pt x="1" y="354"/>
                    <a:pt x="1" y="354"/>
                    <a:pt x="1" y="379"/>
                  </a:cubicBezTo>
                  <a:cubicBezTo>
                    <a:pt x="26" y="429"/>
                    <a:pt x="51" y="480"/>
                    <a:pt x="76" y="530"/>
                  </a:cubicBezTo>
                  <a:cubicBezTo>
                    <a:pt x="127" y="555"/>
                    <a:pt x="152" y="606"/>
                    <a:pt x="202" y="631"/>
                  </a:cubicBezTo>
                  <a:lnTo>
                    <a:pt x="228" y="631"/>
                  </a:lnTo>
                  <a:cubicBezTo>
                    <a:pt x="253" y="631"/>
                    <a:pt x="278" y="656"/>
                    <a:pt x="303" y="681"/>
                  </a:cubicBezTo>
                  <a:lnTo>
                    <a:pt x="429" y="681"/>
                  </a:lnTo>
                  <a:cubicBezTo>
                    <a:pt x="454" y="656"/>
                    <a:pt x="480" y="631"/>
                    <a:pt x="505" y="581"/>
                  </a:cubicBezTo>
                  <a:cubicBezTo>
                    <a:pt x="530" y="530"/>
                    <a:pt x="530" y="505"/>
                    <a:pt x="505" y="454"/>
                  </a:cubicBezTo>
                  <a:cubicBezTo>
                    <a:pt x="505" y="454"/>
                    <a:pt x="505" y="429"/>
                    <a:pt x="505" y="429"/>
                  </a:cubicBezTo>
                  <a:cubicBezTo>
                    <a:pt x="480" y="404"/>
                    <a:pt x="480" y="379"/>
                    <a:pt x="480" y="354"/>
                  </a:cubicBezTo>
                  <a:cubicBezTo>
                    <a:pt x="480" y="328"/>
                    <a:pt x="480" y="303"/>
                    <a:pt x="505" y="303"/>
                  </a:cubicBezTo>
                  <a:lnTo>
                    <a:pt x="505" y="278"/>
                  </a:lnTo>
                  <a:cubicBezTo>
                    <a:pt x="505" y="253"/>
                    <a:pt x="505" y="202"/>
                    <a:pt x="505" y="152"/>
                  </a:cubicBezTo>
                  <a:cubicBezTo>
                    <a:pt x="480" y="127"/>
                    <a:pt x="454" y="76"/>
                    <a:pt x="404" y="76"/>
                  </a:cubicBezTo>
                  <a:cubicBezTo>
                    <a:pt x="379" y="51"/>
                    <a:pt x="354" y="51"/>
                    <a:pt x="328" y="51"/>
                  </a:cubicBezTo>
                  <a:cubicBezTo>
                    <a:pt x="303" y="26"/>
                    <a:pt x="253" y="1"/>
                    <a:pt x="2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41"/>
            <p:cNvSpPr/>
            <p:nvPr/>
          </p:nvSpPr>
          <p:spPr>
            <a:xfrm>
              <a:off x="1446125" y="1766125"/>
              <a:ext cx="18300" cy="11650"/>
            </a:xfrm>
            <a:custGeom>
              <a:avLst/>
              <a:gdLst/>
              <a:ahLst/>
              <a:cxnLst/>
              <a:rect l="l" t="t" r="r" b="b"/>
              <a:pathLst>
                <a:path w="732" h="466" extrusionOk="0">
                  <a:moveTo>
                    <a:pt x="202" y="1"/>
                  </a:moveTo>
                  <a:cubicBezTo>
                    <a:pt x="151" y="1"/>
                    <a:pt x="101" y="1"/>
                    <a:pt x="76" y="26"/>
                  </a:cubicBezTo>
                  <a:cubicBezTo>
                    <a:pt x="51" y="51"/>
                    <a:pt x="25" y="76"/>
                    <a:pt x="0" y="127"/>
                  </a:cubicBezTo>
                  <a:cubicBezTo>
                    <a:pt x="0" y="152"/>
                    <a:pt x="0" y="202"/>
                    <a:pt x="25" y="228"/>
                  </a:cubicBezTo>
                  <a:cubicBezTo>
                    <a:pt x="25" y="278"/>
                    <a:pt x="76" y="303"/>
                    <a:pt x="101" y="329"/>
                  </a:cubicBezTo>
                  <a:cubicBezTo>
                    <a:pt x="252" y="354"/>
                    <a:pt x="378" y="404"/>
                    <a:pt x="504" y="455"/>
                  </a:cubicBezTo>
                  <a:cubicBezTo>
                    <a:pt x="538" y="455"/>
                    <a:pt x="571" y="466"/>
                    <a:pt x="598" y="466"/>
                  </a:cubicBezTo>
                  <a:cubicBezTo>
                    <a:pt x="611" y="466"/>
                    <a:pt x="622" y="463"/>
                    <a:pt x="630" y="455"/>
                  </a:cubicBezTo>
                  <a:cubicBezTo>
                    <a:pt x="681" y="429"/>
                    <a:pt x="706" y="404"/>
                    <a:pt x="731" y="354"/>
                  </a:cubicBezTo>
                  <a:cubicBezTo>
                    <a:pt x="731" y="329"/>
                    <a:pt x="731" y="278"/>
                    <a:pt x="731" y="228"/>
                  </a:cubicBezTo>
                  <a:cubicBezTo>
                    <a:pt x="706" y="202"/>
                    <a:pt x="681" y="152"/>
                    <a:pt x="630" y="152"/>
                  </a:cubicBezTo>
                  <a:cubicBezTo>
                    <a:pt x="605" y="152"/>
                    <a:pt x="605" y="127"/>
                    <a:pt x="580" y="127"/>
                  </a:cubicBezTo>
                  <a:cubicBezTo>
                    <a:pt x="555" y="102"/>
                    <a:pt x="555" y="102"/>
                    <a:pt x="529" y="102"/>
                  </a:cubicBezTo>
                  <a:cubicBezTo>
                    <a:pt x="529" y="76"/>
                    <a:pt x="504" y="76"/>
                    <a:pt x="454" y="51"/>
                  </a:cubicBezTo>
                  <a:cubicBezTo>
                    <a:pt x="378" y="51"/>
                    <a:pt x="277" y="26"/>
                    <a:pt x="2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41"/>
            <p:cNvSpPr/>
            <p:nvPr/>
          </p:nvSpPr>
          <p:spPr>
            <a:xfrm>
              <a:off x="1372475" y="1820900"/>
              <a:ext cx="81850" cy="54550"/>
            </a:xfrm>
            <a:custGeom>
              <a:avLst/>
              <a:gdLst/>
              <a:ahLst/>
              <a:cxnLst/>
              <a:rect l="l" t="t" r="r" b="b"/>
              <a:pathLst>
                <a:path w="3274" h="2182" extrusionOk="0">
                  <a:moveTo>
                    <a:pt x="3080" y="0"/>
                  </a:moveTo>
                  <a:cubicBezTo>
                    <a:pt x="3009" y="0"/>
                    <a:pt x="2946" y="40"/>
                    <a:pt x="2946" y="129"/>
                  </a:cubicBezTo>
                  <a:cubicBezTo>
                    <a:pt x="2946" y="734"/>
                    <a:pt x="2644" y="1313"/>
                    <a:pt x="2114" y="1616"/>
                  </a:cubicBezTo>
                  <a:cubicBezTo>
                    <a:pt x="1860" y="1773"/>
                    <a:pt x="1565" y="1849"/>
                    <a:pt x="1268" y="1849"/>
                  </a:cubicBezTo>
                  <a:cubicBezTo>
                    <a:pt x="947" y="1849"/>
                    <a:pt x="625" y="1761"/>
                    <a:pt x="350" y="1591"/>
                  </a:cubicBezTo>
                  <a:cubicBezTo>
                    <a:pt x="322" y="1574"/>
                    <a:pt x="293" y="1567"/>
                    <a:pt x="265" y="1567"/>
                  </a:cubicBezTo>
                  <a:cubicBezTo>
                    <a:pt x="119" y="1567"/>
                    <a:pt x="0" y="1762"/>
                    <a:pt x="148" y="1868"/>
                  </a:cubicBezTo>
                  <a:cubicBezTo>
                    <a:pt x="491" y="2073"/>
                    <a:pt x="885" y="2182"/>
                    <a:pt x="1278" y="2182"/>
                  </a:cubicBezTo>
                  <a:cubicBezTo>
                    <a:pt x="1610" y="2182"/>
                    <a:pt x="1941" y="2105"/>
                    <a:pt x="2240" y="1943"/>
                  </a:cubicBezTo>
                  <a:cubicBezTo>
                    <a:pt x="2845" y="1591"/>
                    <a:pt x="3274" y="910"/>
                    <a:pt x="3274" y="179"/>
                  </a:cubicBezTo>
                  <a:cubicBezTo>
                    <a:pt x="3274" y="66"/>
                    <a:pt x="3170" y="0"/>
                    <a:pt x="30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41"/>
            <p:cNvSpPr/>
            <p:nvPr/>
          </p:nvSpPr>
          <p:spPr>
            <a:xfrm>
              <a:off x="1376175" y="1386800"/>
              <a:ext cx="235050" cy="169525"/>
            </a:xfrm>
            <a:custGeom>
              <a:avLst/>
              <a:gdLst/>
              <a:ahLst/>
              <a:cxnLst/>
              <a:rect l="l" t="t" r="r" b="b"/>
              <a:pathLst>
                <a:path w="9402" h="6781" extrusionOk="0">
                  <a:moveTo>
                    <a:pt x="1160" y="1"/>
                  </a:moveTo>
                  <a:lnTo>
                    <a:pt x="0" y="1664"/>
                  </a:lnTo>
                  <a:lnTo>
                    <a:pt x="8973" y="6781"/>
                  </a:lnTo>
                  <a:lnTo>
                    <a:pt x="9402" y="4563"/>
                  </a:lnTo>
                  <a:lnTo>
                    <a:pt x="116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51" name="Google Shape;2251;p41"/>
          <p:cNvGrpSpPr/>
          <p:nvPr/>
        </p:nvGrpSpPr>
        <p:grpSpPr>
          <a:xfrm>
            <a:off x="7532807" y="3195650"/>
            <a:ext cx="1567974" cy="1989901"/>
            <a:chOff x="5431275" y="3350600"/>
            <a:chExt cx="1355675" cy="1720475"/>
          </a:xfrm>
        </p:grpSpPr>
        <p:grpSp>
          <p:nvGrpSpPr>
            <p:cNvPr id="2252" name="Google Shape;2252;p41"/>
            <p:cNvGrpSpPr/>
            <p:nvPr/>
          </p:nvGrpSpPr>
          <p:grpSpPr>
            <a:xfrm>
              <a:off x="5431275" y="3350600"/>
              <a:ext cx="1355675" cy="1720475"/>
              <a:chOff x="5431275" y="3350600"/>
              <a:chExt cx="1355675" cy="1720475"/>
            </a:xfrm>
          </p:grpSpPr>
          <p:sp>
            <p:nvSpPr>
              <p:cNvPr id="2253" name="Google Shape;2253;p41"/>
              <p:cNvSpPr/>
              <p:nvPr/>
            </p:nvSpPr>
            <p:spPr>
              <a:xfrm>
                <a:off x="5431275" y="4065500"/>
                <a:ext cx="418525" cy="320450"/>
              </a:xfrm>
              <a:custGeom>
                <a:avLst/>
                <a:gdLst/>
                <a:ahLst/>
                <a:cxnLst/>
                <a:rect l="l" t="t" r="r" b="b"/>
                <a:pathLst>
                  <a:path w="16741" h="12818" extrusionOk="0">
                    <a:moveTo>
                      <a:pt x="5185" y="0"/>
                    </a:moveTo>
                    <a:cubicBezTo>
                      <a:pt x="3880" y="0"/>
                      <a:pt x="2637" y="826"/>
                      <a:pt x="2176" y="2152"/>
                    </a:cubicBezTo>
                    <a:lnTo>
                      <a:pt x="611" y="6981"/>
                    </a:lnTo>
                    <a:cubicBezTo>
                      <a:pt x="1" y="8838"/>
                      <a:pt x="1194" y="10774"/>
                      <a:pt x="3105" y="11093"/>
                    </a:cubicBezTo>
                    <a:lnTo>
                      <a:pt x="14380" y="12817"/>
                    </a:lnTo>
                    <a:lnTo>
                      <a:pt x="14539" y="12366"/>
                    </a:lnTo>
                    <a:lnTo>
                      <a:pt x="16582" y="6132"/>
                    </a:lnTo>
                    <a:lnTo>
                      <a:pt x="16741" y="5681"/>
                    </a:lnTo>
                    <a:lnTo>
                      <a:pt x="6659" y="348"/>
                    </a:lnTo>
                    <a:lnTo>
                      <a:pt x="6659" y="375"/>
                    </a:lnTo>
                    <a:cubicBezTo>
                      <a:pt x="6185" y="119"/>
                      <a:pt x="5680" y="0"/>
                      <a:pt x="518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4" name="Google Shape;2254;p41"/>
              <p:cNvSpPr/>
              <p:nvPr/>
            </p:nvSpPr>
            <p:spPr>
              <a:xfrm>
                <a:off x="6249050" y="4358725"/>
                <a:ext cx="418525" cy="320450"/>
              </a:xfrm>
              <a:custGeom>
                <a:avLst/>
                <a:gdLst/>
                <a:ahLst/>
                <a:cxnLst/>
                <a:rect l="l" t="t" r="r" b="b"/>
                <a:pathLst>
                  <a:path w="16741" h="12818" extrusionOk="0">
                    <a:moveTo>
                      <a:pt x="2362" y="1"/>
                    </a:moveTo>
                    <a:lnTo>
                      <a:pt x="2229" y="452"/>
                    </a:lnTo>
                    <a:lnTo>
                      <a:pt x="160" y="6686"/>
                    </a:lnTo>
                    <a:lnTo>
                      <a:pt x="1" y="7137"/>
                    </a:lnTo>
                    <a:lnTo>
                      <a:pt x="10082" y="12443"/>
                    </a:lnTo>
                    <a:cubicBezTo>
                      <a:pt x="10556" y="12698"/>
                      <a:pt x="11063" y="12817"/>
                      <a:pt x="11561" y="12817"/>
                    </a:cubicBezTo>
                    <a:cubicBezTo>
                      <a:pt x="12872" y="12817"/>
                      <a:pt x="14123" y="11992"/>
                      <a:pt x="14565" y="10665"/>
                    </a:cubicBezTo>
                    <a:lnTo>
                      <a:pt x="16130" y="5837"/>
                    </a:lnTo>
                    <a:cubicBezTo>
                      <a:pt x="16741" y="3980"/>
                      <a:pt x="15547" y="2043"/>
                      <a:pt x="13637" y="1725"/>
                    </a:cubicBezTo>
                    <a:lnTo>
                      <a:pt x="236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5" name="Google Shape;2255;p41"/>
              <p:cNvSpPr/>
              <p:nvPr/>
            </p:nvSpPr>
            <p:spPr>
              <a:xfrm>
                <a:off x="6479200" y="4402500"/>
                <a:ext cx="188375" cy="276550"/>
              </a:xfrm>
              <a:custGeom>
                <a:avLst/>
                <a:gdLst/>
                <a:ahLst/>
                <a:cxnLst/>
                <a:rect l="l" t="t" r="r" b="b"/>
                <a:pathLst>
                  <a:path w="7535" h="11062" extrusionOk="0">
                    <a:moveTo>
                      <a:pt x="4431" y="0"/>
                    </a:moveTo>
                    <a:cubicBezTo>
                      <a:pt x="3821" y="372"/>
                      <a:pt x="3290" y="876"/>
                      <a:pt x="2945" y="1645"/>
                    </a:cubicBezTo>
                    <a:lnTo>
                      <a:pt x="2945" y="1619"/>
                    </a:lnTo>
                    <a:cubicBezTo>
                      <a:pt x="1857" y="3980"/>
                      <a:pt x="0" y="8569"/>
                      <a:pt x="1380" y="10904"/>
                    </a:cubicBezTo>
                    <a:cubicBezTo>
                      <a:pt x="1704" y="11010"/>
                      <a:pt x="2036" y="11061"/>
                      <a:pt x="2363" y="11061"/>
                    </a:cubicBezTo>
                    <a:cubicBezTo>
                      <a:pt x="3670" y="11061"/>
                      <a:pt x="4908" y="10251"/>
                      <a:pt x="5333" y="8914"/>
                    </a:cubicBezTo>
                    <a:lnTo>
                      <a:pt x="6924" y="4086"/>
                    </a:lnTo>
                    <a:cubicBezTo>
                      <a:pt x="7535" y="2255"/>
                      <a:pt x="6367" y="292"/>
                      <a:pt x="443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6" name="Google Shape;2256;p41"/>
              <p:cNvSpPr/>
              <p:nvPr/>
            </p:nvSpPr>
            <p:spPr>
              <a:xfrm>
                <a:off x="6550825" y="4589525"/>
                <a:ext cx="71000" cy="76300"/>
              </a:xfrm>
              <a:custGeom>
                <a:avLst/>
                <a:gdLst/>
                <a:ahLst/>
                <a:cxnLst/>
                <a:rect l="l" t="t" r="r" b="b"/>
                <a:pathLst>
                  <a:path w="2840" h="3052" fill="none" extrusionOk="0">
                    <a:moveTo>
                      <a:pt x="2839" y="346"/>
                    </a:moveTo>
                    <a:cubicBezTo>
                      <a:pt x="1990" y="133"/>
                      <a:pt x="956" y="1"/>
                      <a:pt x="505" y="664"/>
                    </a:cubicBezTo>
                    <a:cubicBezTo>
                      <a:pt x="0" y="1407"/>
                      <a:pt x="478" y="2309"/>
                      <a:pt x="1247" y="3052"/>
                    </a:cubicBezTo>
                  </a:path>
                </a:pathLst>
              </a:custGeom>
              <a:solidFill>
                <a:schemeClr val="dk1"/>
              </a:solidFill>
              <a:ln w="59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7" name="Google Shape;2257;p41"/>
              <p:cNvSpPr/>
              <p:nvPr/>
            </p:nvSpPr>
            <p:spPr>
              <a:xfrm>
                <a:off x="6570050" y="4513925"/>
                <a:ext cx="73650" cy="82275"/>
              </a:xfrm>
              <a:custGeom>
                <a:avLst/>
                <a:gdLst/>
                <a:ahLst/>
                <a:cxnLst/>
                <a:rect l="l" t="t" r="r" b="b"/>
                <a:pathLst>
                  <a:path w="2946" h="3291" fill="none" extrusionOk="0">
                    <a:moveTo>
                      <a:pt x="2946" y="558"/>
                    </a:moveTo>
                    <a:cubicBezTo>
                      <a:pt x="2123" y="266"/>
                      <a:pt x="797" y="0"/>
                      <a:pt x="372" y="1062"/>
                    </a:cubicBezTo>
                    <a:cubicBezTo>
                      <a:pt x="1" y="1964"/>
                      <a:pt x="1142" y="2786"/>
                      <a:pt x="2097" y="3290"/>
                    </a:cubicBezTo>
                  </a:path>
                </a:pathLst>
              </a:custGeom>
              <a:solidFill>
                <a:schemeClr val="dk1"/>
              </a:solidFill>
              <a:ln w="59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8" name="Google Shape;2258;p41"/>
              <p:cNvSpPr/>
              <p:nvPr/>
            </p:nvSpPr>
            <p:spPr>
              <a:xfrm>
                <a:off x="6585325" y="4453575"/>
                <a:ext cx="68325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2733" h="2919" fill="none" extrusionOk="0">
                    <a:moveTo>
                      <a:pt x="2733" y="212"/>
                    </a:moveTo>
                    <a:cubicBezTo>
                      <a:pt x="1937" y="0"/>
                      <a:pt x="1088" y="0"/>
                      <a:pt x="663" y="584"/>
                    </a:cubicBezTo>
                    <a:cubicBezTo>
                      <a:pt x="0" y="1486"/>
                      <a:pt x="1353" y="2414"/>
                      <a:pt x="2308" y="2918"/>
                    </a:cubicBezTo>
                  </a:path>
                </a:pathLst>
              </a:custGeom>
              <a:solidFill>
                <a:schemeClr val="dk1"/>
              </a:solidFill>
              <a:ln w="59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9" name="Google Shape;2259;p41"/>
              <p:cNvSpPr/>
              <p:nvPr/>
            </p:nvSpPr>
            <p:spPr>
              <a:xfrm>
                <a:off x="5442550" y="4062925"/>
                <a:ext cx="898725" cy="1008150"/>
              </a:xfrm>
              <a:custGeom>
                <a:avLst/>
                <a:gdLst/>
                <a:ahLst/>
                <a:cxnLst/>
                <a:rect l="l" t="t" r="r" b="b"/>
                <a:pathLst>
                  <a:path w="35949" h="40326" extrusionOk="0">
                    <a:moveTo>
                      <a:pt x="19208" y="0"/>
                    </a:moveTo>
                    <a:cubicBezTo>
                      <a:pt x="19208" y="0"/>
                      <a:pt x="6262" y="16979"/>
                      <a:pt x="2839" y="29634"/>
                    </a:cubicBezTo>
                    <a:lnTo>
                      <a:pt x="1" y="39821"/>
                    </a:lnTo>
                    <a:lnTo>
                      <a:pt x="31146" y="40325"/>
                    </a:lnTo>
                    <a:cubicBezTo>
                      <a:pt x="35948" y="28122"/>
                      <a:pt x="35842" y="5492"/>
                      <a:pt x="35842" y="5492"/>
                    </a:cubicBezTo>
                    <a:lnTo>
                      <a:pt x="1920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0" name="Google Shape;2260;p41"/>
              <p:cNvSpPr/>
              <p:nvPr/>
            </p:nvSpPr>
            <p:spPr>
              <a:xfrm>
                <a:off x="5781475" y="4289750"/>
                <a:ext cx="372750" cy="434850"/>
              </a:xfrm>
              <a:custGeom>
                <a:avLst/>
                <a:gdLst/>
                <a:ahLst/>
                <a:cxnLst/>
                <a:rect l="l" t="t" r="r" b="b"/>
                <a:pathLst>
                  <a:path w="14910" h="17394" extrusionOk="0">
                    <a:moveTo>
                      <a:pt x="8906" y="0"/>
                    </a:moveTo>
                    <a:cubicBezTo>
                      <a:pt x="6022" y="0"/>
                      <a:pt x="2953" y="2697"/>
                      <a:pt x="1592" y="6712"/>
                    </a:cubicBezTo>
                    <a:cubicBezTo>
                      <a:pt x="0" y="11382"/>
                      <a:pt x="1327" y="16051"/>
                      <a:pt x="4563" y="17165"/>
                    </a:cubicBezTo>
                    <a:cubicBezTo>
                      <a:pt x="5024" y="17320"/>
                      <a:pt x="5498" y="17394"/>
                      <a:pt x="5978" y="17394"/>
                    </a:cubicBezTo>
                    <a:cubicBezTo>
                      <a:pt x="8870" y="17394"/>
                      <a:pt x="11953" y="14697"/>
                      <a:pt x="13318" y="10692"/>
                    </a:cubicBezTo>
                    <a:cubicBezTo>
                      <a:pt x="14910" y="6023"/>
                      <a:pt x="13583" y="1327"/>
                      <a:pt x="10347" y="239"/>
                    </a:cubicBezTo>
                    <a:cubicBezTo>
                      <a:pt x="9878" y="78"/>
                      <a:pt x="9395" y="0"/>
                      <a:pt x="890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1" name="Google Shape;2261;p41"/>
              <p:cNvSpPr/>
              <p:nvPr/>
            </p:nvSpPr>
            <p:spPr>
              <a:xfrm>
                <a:off x="6135625" y="4631900"/>
                <a:ext cx="83600" cy="132525"/>
              </a:xfrm>
              <a:custGeom>
                <a:avLst/>
                <a:gdLst/>
                <a:ahLst/>
                <a:cxnLst/>
                <a:rect l="l" t="t" r="r" b="b"/>
                <a:pathLst>
                  <a:path w="3344" h="5301" extrusionOk="0">
                    <a:moveTo>
                      <a:pt x="2195" y="1"/>
                    </a:moveTo>
                    <a:cubicBezTo>
                      <a:pt x="1778" y="1"/>
                      <a:pt x="1395" y="272"/>
                      <a:pt x="1248" y="693"/>
                    </a:cubicBezTo>
                    <a:lnTo>
                      <a:pt x="160" y="3983"/>
                    </a:lnTo>
                    <a:cubicBezTo>
                      <a:pt x="1" y="4514"/>
                      <a:pt x="266" y="5071"/>
                      <a:pt x="797" y="5257"/>
                    </a:cubicBezTo>
                    <a:cubicBezTo>
                      <a:pt x="895" y="5286"/>
                      <a:pt x="995" y="5300"/>
                      <a:pt x="1092" y="5300"/>
                    </a:cubicBezTo>
                    <a:cubicBezTo>
                      <a:pt x="1521" y="5300"/>
                      <a:pt x="1919" y="5030"/>
                      <a:pt x="2070" y="4620"/>
                    </a:cubicBezTo>
                    <a:lnTo>
                      <a:pt x="3158" y="1330"/>
                    </a:lnTo>
                    <a:cubicBezTo>
                      <a:pt x="3344" y="800"/>
                      <a:pt x="3052" y="216"/>
                      <a:pt x="2521" y="57"/>
                    </a:cubicBezTo>
                    <a:cubicBezTo>
                      <a:pt x="2413" y="19"/>
                      <a:pt x="2303" y="1"/>
                      <a:pt x="219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2" name="Google Shape;2262;p41"/>
              <p:cNvSpPr/>
              <p:nvPr/>
            </p:nvSpPr>
            <p:spPr>
              <a:xfrm>
                <a:off x="6239100" y="4555375"/>
                <a:ext cx="52425" cy="75375"/>
              </a:xfrm>
              <a:custGeom>
                <a:avLst/>
                <a:gdLst/>
                <a:ahLst/>
                <a:cxnLst/>
                <a:rect l="l" t="t" r="r" b="b"/>
                <a:pathLst>
                  <a:path w="2097" h="3015" extrusionOk="0">
                    <a:moveTo>
                      <a:pt x="1312" y="1"/>
                    </a:moveTo>
                    <a:cubicBezTo>
                      <a:pt x="1018" y="1"/>
                      <a:pt x="748" y="195"/>
                      <a:pt x="664" y="491"/>
                    </a:cubicBezTo>
                    <a:lnTo>
                      <a:pt x="133" y="2110"/>
                    </a:lnTo>
                    <a:cubicBezTo>
                      <a:pt x="1" y="2454"/>
                      <a:pt x="213" y="2852"/>
                      <a:pt x="558" y="2985"/>
                    </a:cubicBezTo>
                    <a:cubicBezTo>
                      <a:pt x="628" y="3005"/>
                      <a:pt x="698" y="3015"/>
                      <a:pt x="768" y="3015"/>
                    </a:cubicBezTo>
                    <a:cubicBezTo>
                      <a:pt x="1070" y="3015"/>
                      <a:pt x="1352" y="2836"/>
                      <a:pt x="1460" y="2534"/>
                    </a:cubicBezTo>
                    <a:lnTo>
                      <a:pt x="1990" y="916"/>
                    </a:lnTo>
                    <a:cubicBezTo>
                      <a:pt x="2096" y="544"/>
                      <a:pt x="1911" y="146"/>
                      <a:pt x="1539" y="40"/>
                    </a:cubicBezTo>
                    <a:cubicBezTo>
                      <a:pt x="1464" y="13"/>
                      <a:pt x="1387" y="1"/>
                      <a:pt x="13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3" name="Google Shape;2263;p41"/>
              <p:cNvSpPr/>
              <p:nvPr/>
            </p:nvSpPr>
            <p:spPr>
              <a:xfrm>
                <a:off x="6148250" y="4476375"/>
                <a:ext cx="55050" cy="83425"/>
              </a:xfrm>
              <a:custGeom>
                <a:avLst/>
                <a:gdLst/>
                <a:ahLst/>
                <a:cxnLst/>
                <a:rect l="l" t="t" r="r" b="b"/>
                <a:pathLst>
                  <a:path w="2202" h="3337" extrusionOk="0">
                    <a:moveTo>
                      <a:pt x="1404" y="1"/>
                    </a:moveTo>
                    <a:cubicBezTo>
                      <a:pt x="1124" y="1"/>
                      <a:pt x="879" y="177"/>
                      <a:pt x="796" y="468"/>
                    </a:cubicBezTo>
                    <a:lnTo>
                      <a:pt x="133" y="2457"/>
                    </a:lnTo>
                    <a:cubicBezTo>
                      <a:pt x="0" y="2802"/>
                      <a:pt x="212" y="3200"/>
                      <a:pt x="557" y="3306"/>
                    </a:cubicBezTo>
                    <a:cubicBezTo>
                      <a:pt x="628" y="3327"/>
                      <a:pt x="698" y="3336"/>
                      <a:pt x="767" y="3336"/>
                    </a:cubicBezTo>
                    <a:cubicBezTo>
                      <a:pt x="1061" y="3336"/>
                      <a:pt x="1325" y="3161"/>
                      <a:pt x="1433" y="2882"/>
                    </a:cubicBezTo>
                    <a:lnTo>
                      <a:pt x="2069" y="892"/>
                    </a:lnTo>
                    <a:cubicBezTo>
                      <a:pt x="2202" y="521"/>
                      <a:pt x="1990" y="149"/>
                      <a:pt x="1645" y="43"/>
                    </a:cubicBezTo>
                    <a:cubicBezTo>
                      <a:pt x="1564" y="14"/>
                      <a:pt x="1483" y="1"/>
                      <a:pt x="140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4" name="Google Shape;2264;p41"/>
              <p:cNvSpPr/>
              <p:nvPr/>
            </p:nvSpPr>
            <p:spPr>
              <a:xfrm>
                <a:off x="5666075" y="4062925"/>
                <a:ext cx="679175" cy="605550"/>
              </a:xfrm>
              <a:custGeom>
                <a:avLst/>
                <a:gdLst/>
                <a:ahLst/>
                <a:cxnLst/>
                <a:rect l="l" t="t" r="r" b="b"/>
                <a:pathLst>
                  <a:path w="27167" h="24222" fill="none" extrusionOk="0">
                    <a:moveTo>
                      <a:pt x="25760" y="24222"/>
                    </a:moveTo>
                    <a:cubicBezTo>
                      <a:pt x="27166" y="14592"/>
                      <a:pt x="26874" y="5492"/>
                      <a:pt x="26874" y="5492"/>
                    </a:cubicBezTo>
                    <a:lnTo>
                      <a:pt x="10240" y="0"/>
                    </a:lnTo>
                    <a:cubicBezTo>
                      <a:pt x="10240" y="0"/>
                      <a:pt x="4616" y="7137"/>
                      <a:pt x="0" y="15732"/>
                    </a:cubicBezTo>
                  </a:path>
                </a:pathLst>
              </a:custGeom>
              <a:solidFill>
                <a:schemeClr val="dk1"/>
              </a:solidFill>
              <a:ln w="59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5" name="Google Shape;2265;p41"/>
              <p:cNvSpPr/>
              <p:nvPr/>
            </p:nvSpPr>
            <p:spPr>
              <a:xfrm>
                <a:off x="6008950" y="3350600"/>
                <a:ext cx="183750" cy="365475"/>
              </a:xfrm>
              <a:custGeom>
                <a:avLst/>
                <a:gdLst/>
                <a:ahLst/>
                <a:cxnLst/>
                <a:rect l="l" t="t" r="r" b="b"/>
                <a:pathLst>
                  <a:path w="7350" h="14619" fill="none" extrusionOk="0">
                    <a:moveTo>
                      <a:pt x="1486" y="13743"/>
                    </a:moveTo>
                    <a:cubicBezTo>
                      <a:pt x="1486" y="13743"/>
                      <a:pt x="1" y="5917"/>
                      <a:pt x="1672" y="2972"/>
                    </a:cubicBezTo>
                    <a:cubicBezTo>
                      <a:pt x="3317" y="1"/>
                      <a:pt x="4166" y="9604"/>
                      <a:pt x="5758" y="12125"/>
                    </a:cubicBezTo>
                    <a:cubicBezTo>
                      <a:pt x="7349" y="14618"/>
                      <a:pt x="1486" y="13743"/>
                      <a:pt x="1486" y="13743"/>
                    </a:cubicBezTo>
                    <a:close/>
                  </a:path>
                </a:pathLst>
              </a:custGeom>
              <a:noFill/>
              <a:ln w="59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6" name="Google Shape;2266;p41"/>
              <p:cNvSpPr/>
              <p:nvPr/>
            </p:nvSpPr>
            <p:spPr>
              <a:xfrm>
                <a:off x="5656125" y="3505800"/>
                <a:ext cx="156550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262" h="11913" fill="none" extrusionOk="0">
                    <a:moveTo>
                      <a:pt x="902" y="9976"/>
                    </a:moveTo>
                    <a:cubicBezTo>
                      <a:pt x="902" y="9976"/>
                      <a:pt x="0" y="5174"/>
                      <a:pt x="1459" y="2600"/>
                    </a:cubicBezTo>
                    <a:cubicBezTo>
                      <a:pt x="2892" y="1"/>
                      <a:pt x="2600" y="5890"/>
                      <a:pt x="4431" y="8914"/>
                    </a:cubicBezTo>
                    <a:cubicBezTo>
                      <a:pt x="6261" y="11912"/>
                      <a:pt x="902" y="9976"/>
                      <a:pt x="902" y="9976"/>
                    </a:cubicBezTo>
                    <a:close/>
                  </a:path>
                </a:pathLst>
              </a:custGeom>
              <a:noFill/>
              <a:ln w="59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7" name="Google Shape;2267;p41"/>
              <p:cNvSpPr/>
              <p:nvPr/>
            </p:nvSpPr>
            <p:spPr>
              <a:xfrm>
                <a:off x="6167475" y="3356575"/>
                <a:ext cx="143275" cy="295175"/>
              </a:xfrm>
              <a:custGeom>
                <a:avLst/>
                <a:gdLst/>
                <a:ahLst/>
                <a:cxnLst/>
                <a:rect l="l" t="t" r="r" b="b"/>
                <a:pathLst>
                  <a:path w="5731" h="11807" fill="none" extrusionOk="0">
                    <a:moveTo>
                      <a:pt x="1406" y="11806"/>
                    </a:moveTo>
                    <a:cubicBezTo>
                      <a:pt x="1406" y="11806"/>
                      <a:pt x="0" y="4457"/>
                      <a:pt x="1141" y="2229"/>
                    </a:cubicBezTo>
                    <a:cubicBezTo>
                      <a:pt x="2255" y="0"/>
                      <a:pt x="5731" y="9153"/>
                      <a:pt x="5731" y="9153"/>
                    </a:cubicBezTo>
                    <a:close/>
                  </a:path>
                </a:pathLst>
              </a:custGeom>
              <a:noFill/>
              <a:ln w="59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8" name="Google Shape;2268;p41"/>
              <p:cNvSpPr/>
              <p:nvPr/>
            </p:nvSpPr>
            <p:spPr>
              <a:xfrm>
                <a:off x="6350525" y="3461475"/>
                <a:ext cx="436425" cy="898025"/>
              </a:xfrm>
              <a:custGeom>
                <a:avLst/>
                <a:gdLst/>
                <a:ahLst/>
                <a:cxnLst/>
                <a:rect l="l" t="t" r="r" b="b"/>
                <a:pathLst>
                  <a:path w="17457" h="35921" extrusionOk="0">
                    <a:moveTo>
                      <a:pt x="13991" y="1"/>
                    </a:moveTo>
                    <a:cubicBezTo>
                      <a:pt x="13128" y="1"/>
                      <a:pt x="12469" y="368"/>
                      <a:pt x="12469" y="368"/>
                    </a:cubicBezTo>
                    <a:cubicBezTo>
                      <a:pt x="12469" y="368"/>
                      <a:pt x="1" y="31327"/>
                      <a:pt x="876" y="33476"/>
                    </a:cubicBezTo>
                    <a:cubicBezTo>
                      <a:pt x="1413" y="34837"/>
                      <a:pt x="2876" y="35920"/>
                      <a:pt x="4287" y="35920"/>
                    </a:cubicBezTo>
                    <a:cubicBezTo>
                      <a:pt x="5105" y="35920"/>
                      <a:pt x="5906" y="35556"/>
                      <a:pt x="6500" y="34670"/>
                    </a:cubicBezTo>
                    <a:cubicBezTo>
                      <a:pt x="8119" y="32283"/>
                      <a:pt x="4802" y="30664"/>
                      <a:pt x="4802" y="30664"/>
                    </a:cubicBezTo>
                    <a:cubicBezTo>
                      <a:pt x="4802" y="30664"/>
                      <a:pt x="8437" y="30638"/>
                      <a:pt x="8968" y="28781"/>
                    </a:cubicBezTo>
                    <a:cubicBezTo>
                      <a:pt x="9498" y="26950"/>
                      <a:pt x="6527" y="25438"/>
                      <a:pt x="6527" y="25438"/>
                    </a:cubicBezTo>
                    <a:cubicBezTo>
                      <a:pt x="6527" y="25438"/>
                      <a:pt x="9578" y="25385"/>
                      <a:pt x="10082" y="23820"/>
                    </a:cubicBezTo>
                    <a:cubicBezTo>
                      <a:pt x="10586" y="22254"/>
                      <a:pt x="7986" y="21008"/>
                      <a:pt x="7986" y="21007"/>
                    </a:cubicBezTo>
                    <a:lnTo>
                      <a:pt x="7986" y="21007"/>
                    </a:lnTo>
                    <a:cubicBezTo>
                      <a:pt x="7986" y="21008"/>
                      <a:pt x="8415" y="21084"/>
                      <a:pt x="9012" y="21084"/>
                    </a:cubicBezTo>
                    <a:cubicBezTo>
                      <a:pt x="10102" y="21084"/>
                      <a:pt x="11756" y="20829"/>
                      <a:pt x="12390" y="19389"/>
                    </a:cubicBezTo>
                    <a:cubicBezTo>
                      <a:pt x="13371" y="17134"/>
                      <a:pt x="10241" y="15118"/>
                      <a:pt x="10241" y="15118"/>
                    </a:cubicBezTo>
                    <a:cubicBezTo>
                      <a:pt x="10241" y="15118"/>
                      <a:pt x="13371" y="14959"/>
                      <a:pt x="13822" y="13394"/>
                    </a:cubicBezTo>
                    <a:cubicBezTo>
                      <a:pt x="14273" y="11802"/>
                      <a:pt x="12072" y="9573"/>
                      <a:pt x="12071" y="9573"/>
                    </a:cubicBezTo>
                    <a:lnTo>
                      <a:pt x="12071" y="9573"/>
                    </a:lnTo>
                    <a:cubicBezTo>
                      <a:pt x="12072" y="9573"/>
                      <a:pt x="12744" y="9748"/>
                      <a:pt x="13543" y="9748"/>
                    </a:cubicBezTo>
                    <a:cubicBezTo>
                      <a:pt x="14504" y="9748"/>
                      <a:pt x="15648" y="9495"/>
                      <a:pt x="16024" y="8379"/>
                    </a:cubicBezTo>
                    <a:cubicBezTo>
                      <a:pt x="16688" y="6363"/>
                      <a:pt x="13557" y="4188"/>
                      <a:pt x="13557" y="4188"/>
                    </a:cubicBezTo>
                    <a:cubicBezTo>
                      <a:pt x="13557" y="4188"/>
                      <a:pt x="17457" y="2172"/>
                      <a:pt x="15892" y="739"/>
                    </a:cubicBezTo>
                    <a:cubicBezTo>
                      <a:pt x="15258" y="170"/>
                      <a:pt x="14577" y="1"/>
                      <a:pt x="139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9" name="Google Shape;2269;p41"/>
              <p:cNvSpPr/>
              <p:nvPr/>
            </p:nvSpPr>
            <p:spPr>
              <a:xfrm>
                <a:off x="5437250" y="3460825"/>
                <a:ext cx="1296650" cy="865725"/>
              </a:xfrm>
              <a:custGeom>
                <a:avLst/>
                <a:gdLst/>
                <a:ahLst/>
                <a:cxnLst/>
                <a:rect l="l" t="t" r="r" b="b"/>
                <a:pathLst>
                  <a:path w="51866" h="34629" extrusionOk="0">
                    <a:moveTo>
                      <a:pt x="49327" y="1"/>
                    </a:moveTo>
                    <a:cubicBezTo>
                      <a:pt x="44577" y="1"/>
                      <a:pt x="19659" y="10209"/>
                      <a:pt x="19659" y="10209"/>
                    </a:cubicBezTo>
                    <a:cubicBezTo>
                      <a:pt x="18157" y="9908"/>
                      <a:pt x="16728" y="9774"/>
                      <a:pt x="15378" y="9774"/>
                    </a:cubicBezTo>
                    <a:cubicBezTo>
                      <a:pt x="7832" y="9774"/>
                      <a:pt x="2773" y="13943"/>
                      <a:pt x="1512" y="16126"/>
                    </a:cubicBezTo>
                    <a:cubicBezTo>
                      <a:pt x="0" y="18699"/>
                      <a:pt x="2176" y="19521"/>
                      <a:pt x="3131" y="19919"/>
                    </a:cubicBezTo>
                    <a:cubicBezTo>
                      <a:pt x="11831" y="23514"/>
                      <a:pt x="36286" y="34628"/>
                      <a:pt x="38526" y="34628"/>
                    </a:cubicBezTo>
                    <a:cubicBezTo>
                      <a:pt x="38568" y="34628"/>
                      <a:pt x="38601" y="34624"/>
                      <a:pt x="38627" y="34617"/>
                    </a:cubicBezTo>
                    <a:cubicBezTo>
                      <a:pt x="40060" y="34219"/>
                      <a:pt x="51866" y="1800"/>
                      <a:pt x="50009" y="155"/>
                    </a:cubicBezTo>
                    <a:cubicBezTo>
                      <a:pt x="49888" y="50"/>
                      <a:pt x="49656" y="1"/>
                      <a:pt x="4932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0" name="Google Shape;2270;p41"/>
              <p:cNvSpPr/>
              <p:nvPr/>
            </p:nvSpPr>
            <p:spPr>
              <a:xfrm>
                <a:off x="5437250" y="3745900"/>
                <a:ext cx="334300" cy="278575"/>
              </a:xfrm>
              <a:custGeom>
                <a:avLst/>
                <a:gdLst/>
                <a:ahLst/>
                <a:cxnLst/>
                <a:rect l="l" t="t" r="r" b="b"/>
                <a:pathLst>
                  <a:path w="13372" h="11143" extrusionOk="0">
                    <a:moveTo>
                      <a:pt x="7535" y="0"/>
                    </a:moveTo>
                    <a:cubicBezTo>
                      <a:pt x="4378" y="1406"/>
                      <a:pt x="2255" y="3423"/>
                      <a:pt x="1512" y="4723"/>
                    </a:cubicBezTo>
                    <a:cubicBezTo>
                      <a:pt x="0" y="7296"/>
                      <a:pt x="2176" y="8118"/>
                      <a:pt x="3104" y="8516"/>
                    </a:cubicBezTo>
                    <a:cubicBezTo>
                      <a:pt x="4723" y="9179"/>
                      <a:pt x="6871" y="10081"/>
                      <a:pt x="9312" y="11143"/>
                    </a:cubicBezTo>
                    <a:cubicBezTo>
                      <a:pt x="13371" y="5784"/>
                      <a:pt x="9471" y="1592"/>
                      <a:pt x="753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1" name="Google Shape;2271;p41"/>
              <p:cNvSpPr/>
              <p:nvPr/>
            </p:nvSpPr>
            <p:spPr>
              <a:xfrm>
                <a:off x="5581175" y="3881025"/>
                <a:ext cx="77050" cy="50475"/>
              </a:xfrm>
              <a:custGeom>
                <a:avLst/>
                <a:gdLst/>
                <a:ahLst/>
                <a:cxnLst/>
                <a:rect l="l" t="t" r="r" b="b"/>
                <a:pathLst>
                  <a:path w="3082" h="2019" extrusionOk="0">
                    <a:moveTo>
                      <a:pt x="301" y="0"/>
                    </a:moveTo>
                    <a:cubicBezTo>
                      <a:pt x="254" y="0"/>
                      <a:pt x="206" y="26"/>
                      <a:pt x="186" y="87"/>
                    </a:cubicBezTo>
                    <a:cubicBezTo>
                      <a:pt x="0" y="671"/>
                      <a:pt x="212" y="1307"/>
                      <a:pt x="690" y="1679"/>
                    </a:cubicBezTo>
                    <a:cubicBezTo>
                      <a:pt x="975" y="1903"/>
                      <a:pt x="1318" y="2018"/>
                      <a:pt x="1659" y="2018"/>
                    </a:cubicBezTo>
                    <a:cubicBezTo>
                      <a:pt x="1922" y="2018"/>
                      <a:pt x="2183" y="1950"/>
                      <a:pt x="2414" y="1811"/>
                    </a:cubicBezTo>
                    <a:cubicBezTo>
                      <a:pt x="2706" y="1626"/>
                      <a:pt x="2918" y="1334"/>
                      <a:pt x="3051" y="1015"/>
                    </a:cubicBezTo>
                    <a:cubicBezTo>
                      <a:pt x="3082" y="923"/>
                      <a:pt x="3014" y="866"/>
                      <a:pt x="2942" y="866"/>
                    </a:cubicBezTo>
                    <a:cubicBezTo>
                      <a:pt x="2889" y="866"/>
                      <a:pt x="2835" y="896"/>
                      <a:pt x="2812" y="962"/>
                    </a:cubicBezTo>
                    <a:cubicBezTo>
                      <a:pt x="2623" y="1466"/>
                      <a:pt x="2135" y="1771"/>
                      <a:pt x="1625" y="1771"/>
                    </a:cubicBezTo>
                    <a:cubicBezTo>
                      <a:pt x="1490" y="1771"/>
                      <a:pt x="1353" y="1749"/>
                      <a:pt x="1221" y="1705"/>
                    </a:cubicBezTo>
                    <a:cubicBezTo>
                      <a:pt x="584" y="1466"/>
                      <a:pt x="239" y="803"/>
                      <a:pt x="425" y="166"/>
                    </a:cubicBezTo>
                    <a:cubicBezTo>
                      <a:pt x="457" y="68"/>
                      <a:pt x="379" y="0"/>
                      <a:pt x="3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2" name="Google Shape;2272;p41"/>
              <p:cNvSpPr/>
              <p:nvPr/>
            </p:nvSpPr>
            <p:spPr>
              <a:xfrm>
                <a:off x="6303425" y="4143750"/>
                <a:ext cx="73650" cy="98350"/>
              </a:xfrm>
              <a:custGeom>
                <a:avLst/>
                <a:gdLst/>
                <a:ahLst/>
                <a:cxnLst/>
                <a:rect l="l" t="t" r="r" b="b"/>
                <a:pathLst>
                  <a:path w="2946" h="3934" extrusionOk="0">
                    <a:moveTo>
                      <a:pt x="1768" y="1"/>
                    </a:moveTo>
                    <a:cubicBezTo>
                      <a:pt x="1344" y="1"/>
                      <a:pt x="944" y="272"/>
                      <a:pt x="797" y="694"/>
                    </a:cubicBezTo>
                    <a:lnTo>
                      <a:pt x="187" y="2577"/>
                    </a:lnTo>
                    <a:cubicBezTo>
                      <a:pt x="1" y="3108"/>
                      <a:pt x="293" y="3692"/>
                      <a:pt x="850" y="3877"/>
                    </a:cubicBezTo>
                    <a:cubicBezTo>
                      <a:pt x="958" y="3915"/>
                      <a:pt x="1068" y="3933"/>
                      <a:pt x="1177" y="3933"/>
                    </a:cubicBezTo>
                    <a:cubicBezTo>
                      <a:pt x="1602" y="3933"/>
                      <a:pt x="2002" y="3658"/>
                      <a:pt x="2150" y="3214"/>
                    </a:cubicBezTo>
                    <a:lnTo>
                      <a:pt x="2760" y="1357"/>
                    </a:lnTo>
                    <a:cubicBezTo>
                      <a:pt x="2946" y="800"/>
                      <a:pt x="2654" y="216"/>
                      <a:pt x="2097" y="57"/>
                    </a:cubicBezTo>
                    <a:cubicBezTo>
                      <a:pt x="1988" y="19"/>
                      <a:pt x="1877" y="1"/>
                      <a:pt x="176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3" name="Google Shape;2273;p41"/>
              <p:cNvSpPr/>
              <p:nvPr/>
            </p:nvSpPr>
            <p:spPr>
              <a:xfrm>
                <a:off x="6260325" y="4034725"/>
                <a:ext cx="53750" cy="76300"/>
              </a:xfrm>
              <a:custGeom>
                <a:avLst/>
                <a:gdLst/>
                <a:ahLst/>
                <a:cxnLst/>
                <a:rect l="l" t="t" r="r" b="b"/>
                <a:pathLst>
                  <a:path w="2150" h="3052" extrusionOk="0">
                    <a:moveTo>
                      <a:pt x="1338" y="1"/>
                    </a:moveTo>
                    <a:cubicBezTo>
                      <a:pt x="1043" y="1"/>
                      <a:pt x="769" y="196"/>
                      <a:pt x="664" y="492"/>
                    </a:cubicBezTo>
                    <a:lnTo>
                      <a:pt x="133" y="2083"/>
                    </a:lnTo>
                    <a:cubicBezTo>
                      <a:pt x="1" y="2481"/>
                      <a:pt x="213" y="2879"/>
                      <a:pt x="584" y="3012"/>
                    </a:cubicBezTo>
                    <a:cubicBezTo>
                      <a:pt x="665" y="3039"/>
                      <a:pt x="746" y="3052"/>
                      <a:pt x="825" y="3052"/>
                    </a:cubicBezTo>
                    <a:cubicBezTo>
                      <a:pt x="1133" y="3052"/>
                      <a:pt x="1407" y="2857"/>
                      <a:pt x="1513" y="2561"/>
                    </a:cubicBezTo>
                    <a:lnTo>
                      <a:pt x="2043" y="943"/>
                    </a:lnTo>
                    <a:cubicBezTo>
                      <a:pt x="2149" y="571"/>
                      <a:pt x="1964" y="173"/>
                      <a:pt x="1566" y="41"/>
                    </a:cubicBezTo>
                    <a:cubicBezTo>
                      <a:pt x="1490" y="14"/>
                      <a:pt x="1414" y="1"/>
                      <a:pt x="133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4" name="Google Shape;2274;p41"/>
              <p:cNvSpPr/>
              <p:nvPr/>
            </p:nvSpPr>
            <p:spPr>
              <a:xfrm>
                <a:off x="6414850" y="4047600"/>
                <a:ext cx="73650" cy="98675"/>
              </a:xfrm>
              <a:custGeom>
                <a:avLst/>
                <a:gdLst/>
                <a:ahLst/>
                <a:cxnLst/>
                <a:rect l="l" t="t" r="r" b="b"/>
                <a:pathLst>
                  <a:path w="2946" h="3947" extrusionOk="0">
                    <a:moveTo>
                      <a:pt x="1783" y="0"/>
                    </a:moveTo>
                    <a:cubicBezTo>
                      <a:pt x="1345" y="0"/>
                      <a:pt x="945" y="276"/>
                      <a:pt x="797" y="719"/>
                    </a:cubicBezTo>
                    <a:lnTo>
                      <a:pt x="187" y="2577"/>
                    </a:lnTo>
                    <a:cubicBezTo>
                      <a:pt x="1" y="3134"/>
                      <a:pt x="319" y="3717"/>
                      <a:pt x="850" y="3903"/>
                    </a:cubicBezTo>
                    <a:cubicBezTo>
                      <a:pt x="953" y="3932"/>
                      <a:pt x="1056" y="3946"/>
                      <a:pt x="1158" y="3946"/>
                    </a:cubicBezTo>
                    <a:cubicBezTo>
                      <a:pt x="1608" y="3946"/>
                      <a:pt x="2020" y="3672"/>
                      <a:pt x="2150" y="3240"/>
                    </a:cubicBezTo>
                    <a:lnTo>
                      <a:pt x="2786" y="1356"/>
                    </a:lnTo>
                    <a:cubicBezTo>
                      <a:pt x="2946" y="826"/>
                      <a:pt x="2654" y="242"/>
                      <a:pt x="2123" y="56"/>
                    </a:cubicBezTo>
                    <a:cubicBezTo>
                      <a:pt x="2010" y="18"/>
                      <a:pt x="1895" y="0"/>
                      <a:pt x="178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5" name="Google Shape;2275;p41"/>
              <p:cNvSpPr/>
              <p:nvPr/>
            </p:nvSpPr>
            <p:spPr>
              <a:xfrm>
                <a:off x="6379700" y="3948775"/>
                <a:ext cx="61725" cy="65175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607" extrusionOk="0">
                    <a:moveTo>
                      <a:pt x="1317" y="0"/>
                    </a:moveTo>
                    <a:cubicBezTo>
                      <a:pt x="894" y="0"/>
                      <a:pt x="499" y="271"/>
                      <a:pt x="372" y="693"/>
                    </a:cubicBezTo>
                    <a:lnTo>
                      <a:pt x="160" y="1277"/>
                    </a:lnTo>
                    <a:cubicBezTo>
                      <a:pt x="1" y="1807"/>
                      <a:pt x="293" y="2391"/>
                      <a:pt x="823" y="2550"/>
                    </a:cubicBezTo>
                    <a:cubicBezTo>
                      <a:pt x="932" y="2588"/>
                      <a:pt x="1043" y="2606"/>
                      <a:pt x="1152" y="2606"/>
                    </a:cubicBezTo>
                    <a:cubicBezTo>
                      <a:pt x="1575" y="2606"/>
                      <a:pt x="1970" y="2335"/>
                      <a:pt x="2097" y="1913"/>
                    </a:cubicBezTo>
                    <a:lnTo>
                      <a:pt x="2309" y="1330"/>
                    </a:lnTo>
                    <a:cubicBezTo>
                      <a:pt x="2468" y="799"/>
                      <a:pt x="2176" y="216"/>
                      <a:pt x="1646" y="56"/>
                    </a:cubicBezTo>
                    <a:cubicBezTo>
                      <a:pt x="1537" y="18"/>
                      <a:pt x="1426" y="0"/>
                      <a:pt x="131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6" name="Google Shape;2276;p41"/>
              <p:cNvSpPr/>
              <p:nvPr/>
            </p:nvSpPr>
            <p:spPr>
              <a:xfrm>
                <a:off x="5883600" y="3745875"/>
                <a:ext cx="125375" cy="124075"/>
              </a:xfrm>
              <a:custGeom>
                <a:avLst/>
                <a:gdLst/>
                <a:ahLst/>
                <a:cxnLst/>
                <a:rect l="l" t="t" r="r" b="b"/>
                <a:pathLst>
                  <a:path w="5015" h="4963" extrusionOk="0">
                    <a:moveTo>
                      <a:pt x="2499" y="1"/>
                    </a:moveTo>
                    <a:cubicBezTo>
                      <a:pt x="1167" y="1"/>
                      <a:pt x="53" y="1079"/>
                      <a:pt x="27" y="2415"/>
                    </a:cubicBezTo>
                    <a:cubicBezTo>
                      <a:pt x="1" y="3795"/>
                      <a:pt x="1088" y="4936"/>
                      <a:pt x="2468" y="4962"/>
                    </a:cubicBezTo>
                    <a:cubicBezTo>
                      <a:pt x="3847" y="4962"/>
                      <a:pt x="4962" y="3875"/>
                      <a:pt x="4988" y="2522"/>
                    </a:cubicBezTo>
                    <a:cubicBezTo>
                      <a:pt x="5015" y="1142"/>
                      <a:pt x="3927" y="28"/>
                      <a:pt x="2548" y="1"/>
                    </a:cubicBezTo>
                    <a:cubicBezTo>
                      <a:pt x="2531" y="1"/>
                      <a:pt x="2515" y="1"/>
                      <a:pt x="24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7" name="Google Shape;2277;p41"/>
              <p:cNvSpPr/>
              <p:nvPr/>
            </p:nvSpPr>
            <p:spPr>
              <a:xfrm>
                <a:off x="5882950" y="3751450"/>
                <a:ext cx="116750" cy="107425"/>
              </a:xfrm>
              <a:custGeom>
                <a:avLst/>
                <a:gdLst/>
                <a:ahLst/>
                <a:cxnLst/>
                <a:rect l="l" t="t" r="r" b="b"/>
                <a:pathLst>
                  <a:path w="4670" h="4297" extrusionOk="0">
                    <a:moveTo>
                      <a:pt x="2306" y="0"/>
                    </a:moveTo>
                    <a:cubicBezTo>
                      <a:pt x="1305" y="0"/>
                      <a:pt x="425" y="718"/>
                      <a:pt x="239" y="1741"/>
                    </a:cubicBezTo>
                    <a:cubicBezTo>
                      <a:pt x="0" y="2909"/>
                      <a:pt x="770" y="4023"/>
                      <a:pt x="1937" y="4262"/>
                    </a:cubicBezTo>
                    <a:cubicBezTo>
                      <a:pt x="2067" y="4285"/>
                      <a:pt x="2197" y="4297"/>
                      <a:pt x="2325" y="4297"/>
                    </a:cubicBezTo>
                    <a:cubicBezTo>
                      <a:pt x="3342" y="4297"/>
                      <a:pt x="4245" y="3574"/>
                      <a:pt x="4457" y="2537"/>
                    </a:cubicBezTo>
                    <a:cubicBezTo>
                      <a:pt x="4669" y="1370"/>
                      <a:pt x="3900" y="256"/>
                      <a:pt x="2733" y="44"/>
                    </a:cubicBezTo>
                    <a:cubicBezTo>
                      <a:pt x="2589" y="14"/>
                      <a:pt x="2446" y="0"/>
                      <a:pt x="23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8" name="Google Shape;2278;p41"/>
              <p:cNvSpPr/>
              <p:nvPr/>
            </p:nvSpPr>
            <p:spPr>
              <a:xfrm>
                <a:off x="5881525" y="3741750"/>
                <a:ext cx="120850" cy="50250"/>
              </a:xfrm>
              <a:custGeom>
                <a:avLst/>
                <a:gdLst/>
                <a:ahLst/>
                <a:cxnLst/>
                <a:rect l="l" t="t" r="r" b="b"/>
                <a:pathLst>
                  <a:path w="4834" h="2010" extrusionOk="0">
                    <a:moveTo>
                      <a:pt x="2795" y="1"/>
                    </a:moveTo>
                    <a:cubicBezTo>
                      <a:pt x="2084" y="1"/>
                      <a:pt x="1367" y="287"/>
                      <a:pt x="853" y="776"/>
                    </a:cubicBezTo>
                    <a:cubicBezTo>
                      <a:pt x="535" y="1042"/>
                      <a:pt x="269" y="1387"/>
                      <a:pt x="57" y="1785"/>
                    </a:cubicBezTo>
                    <a:cubicBezTo>
                      <a:pt x="1" y="1897"/>
                      <a:pt x="117" y="2010"/>
                      <a:pt x="218" y="2010"/>
                    </a:cubicBezTo>
                    <a:cubicBezTo>
                      <a:pt x="260" y="2010"/>
                      <a:pt x="299" y="1990"/>
                      <a:pt x="322" y="1944"/>
                    </a:cubicBezTo>
                    <a:cubicBezTo>
                      <a:pt x="747" y="1148"/>
                      <a:pt x="1437" y="538"/>
                      <a:pt x="2312" y="352"/>
                    </a:cubicBezTo>
                    <a:cubicBezTo>
                      <a:pt x="2451" y="325"/>
                      <a:pt x="2592" y="312"/>
                      <a:pt x="2733" y="312"/>
                    </a:cubicBezTo>
                    <a:cubicBezTo>
                      <a:pt x="3433" y="312"/>
                      <a:pt x="4135" y="636"/>
                      <a:pt x="4488" y="1254"/>
                    </a:cubicBezTo>
                    <a:cubicBezTo>
                      <a:pt x="4522" y="1314"/>
                      <a:pt x="4572" y="1338"/>
                      <a:pt x="4622" y="1338"/>
                    </a:cubicBezTo>
                    <a:cubicBezTo>
                      <a:pt x="4728" y="1338"/>
                      <a:pt x="4834" y="1229"/>
                      <a:pt x="4779" y="1121"/>
                    </a:cubicBezTo>
                    <a:lnTo>
                      <a:pt x="4753" y="1121"/>
                    </a:lnTo>
                    <a:cubicBezTo>
                      <a:pt x="4381" y="485"/>
                      <a:pt x="3718" y="87"/>
                      <a:pt x="2975" y="7"/>
                    </a:cubicBezTo>
                    <a:cubicBezTo>
                      <a:pt x="2916" y="3"/>
                      <a:pt x="2855" y="1"/>
                      <a:pt x="27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9" name="Google Shape;2279;p41"/>
              <p:cNvSpPr/>
              <p:nvPr/>
            </p:nvSpPr>
            <p:spPr>
              <a:xfrm>
                <a:off x="6079925" y="3798275"/>
                <a:ext cx="125375" cy="124075"/>
              </a:xfrm>
              <a:custGeom>
                <a:avLst/>
                <a:gdLst/>
                <a:ahLst/>
                <a:cxnLst/>
                <a:rect l="l" t="t" r="r" b="b"/>
                <a:pathLst>
                  <a:path w="5015" h="4963" extrusionOk="0">
                    <a:moveTo>
                      <a:pt x="2499" y="1"/>
                    </a:moveTo>
                    <a:cubicBezTo>
                      <a:pt x="1142" y="1"/>
                      <a:pt x="53" y="1105"/>
                      <a:pt x="27" y="2442"/>
                    </a:cubicBezTo>
                    <a:cubicBezTo>
                      <a:pt x="0" y="3821"/>
                      <a:pt x="1088" y="4936"/>
                      <a:pt x="2468" y="4962"/>
                    </a:cubicBezTo>
                    <a:cubicBezTo>
                      <a:pt x="2484" y="4962"/>
                      <a:pt x="2500" y="4963"/>
                      <a:pt x="2516" y="4963"/>
                    </a:cubicBezTo>
                    <a:cubicBezTo>
                      <a:pt x="3848" y="4963"/>
                      <a:pt x="4962" y="3885"/>
                      <a:pt x="4988" y="2548"/>
                    </a:cubicBezTo>
                    <a:cubicBezTo>
                      <a:pt x="5015" y="1168"/>
                      <a:pt x="3927" y="28"/>
                      <a:pt x="2547" y="1"/>
                    </a:cubicBezTo>
                    <a:cubicBezTo>
                      <a:pt x="2531" y="1"/>
                      <a:pt x="2515" y="1"/>
                      <a:pt x="24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0" name="Google Shape;2280;p41"/>
              <p:cNvSpPr/>
              <p:nvPr/>
            </p:nvSpPr>
            <p:spPr>
              <a:xfrm>
                <a:off x="6079250" y="3804050"/>
                <a:ext cx="116775" cy="107450"/>
              </a:xfrm>
              <a:custGeom>
                <a:avLst/>
                <a:gdLst/>
                <a:ahLst/>
                <a:cxnLst/>
                <a:rect l="l" t="t" r="r" b="b"/>
                <a:pathLst>
                  <a:path w="4671" h="4298" extrusionOk="0">
                    <a:moveTo>
                      <a:pt x="2344" y="0"/>
                    </a:moveTo>
                    <a:cubicBezTo>
                      <a:pt x="1323" y="0"/>
                      <a:pt x="402" y="723"/>
                      <a:pt x="213" y="1760"/>
                    </a:cubicBezTo>
                    <a:cubicBezTo>
                      <a:pt x="1" y="2927"/>
                      <a:pt x="770" y="4041"/>
                      <a:pt x="1938" y="4254"/>
                    </a:cubicBezTo>
                    <a:cubicBezTo>
                      <a:pt x="2081" y="4283"/>
                      <a:pt x="2224" y="4297"/>
                      <a:pt x="2364" y="4297"/>
                    </a:cubicBezTo>
                    <a:cubicBezTo>
                      <a:pt x="3365" y="4297"/>
                      <a:pt x="4245" y="3579"/>
                      <a:pt x="4431" y="2556"/>
                    </a:cubicBezTo>
                    <a:cubicBezTo>
                      <a:pt x="4670" y="1388"/>
                      <a:pt x="3901" y="248"/>
                      <a:pt x="2733" y="35"/>
                    </a:cubicBezTo>
                    <a:cubicBezTo>
                      <a:pt x="2603" y="12"/>
                      <a:pt x="2473" y="0"/>
                      <a:pt x="23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1" name="Google Shape;2281;p41"/>
              <p:cNvSpPr/>
              <p:nvPr/>
            </p:nvSpPr>
            <p:spPr>
              <a:xfrm>
                <a:off x="6077900" y="3794675"/>
                <a:ext cx="120575" cy="50150"/>
              </a:xfrm>
              <a:custGeom>
                <a:avLst/>
                <a:gdLst/>
                <a:ahLst/>
                <a:cxnLst/>
                <a:rect l="l" t="t" r="r" b="b"/>
                <a:pathLst>
                  <a:path w="4823" h="2006" extrusionOk="0">
                    <a:moveTo>
                      <a:pt x="2729" y="0"/>
                    </a:moveTo>
                    <a:cubicBezTo>
                      <a:pt x="2021" y="0"/>
                      <a:pt x="1348" y="303"/>
                      <a:pt x="824" y="755"/>
                    </a:cubicBezTo>
                    <a:cubicBezTo>
                      <a:pt x="506" y="1047"/>
                      <a:pt x="241" y="1392"/>
                      <a:pt x="55" y="1763"/>
                    </a:cubicBezTo>
                    <a:cubicBezTo>
                      <a:pt x="0" y="1891"/>
                      <a:pt x="95" y="2005"/>
                      <a:pt x="195" y="2005"/>
                    </a:cubicBezTo>
                    <a:cubicBezTo>
                      <a:pt x="240" y="2005"/>
                      <a:pt x="287" y="1981"/>
                      <a:pt x="320" y="1923"/>
                    </a:cubicBezTo>
                    <a:cubicBezTo>
                      <a:pt x="718" y="1153"/>
                      <a:pt x="1408" y="517"/>
                      <a:pt x="2283" y="357"/>
                    </a:cubicBezTo>
                    <a:cubicBezTo>
                      <a:pt x="2426" y="331"/>
                      <a:pt x="2571" y="317"/>
                      <a:pt x="2714" y="317"/>
                    </a:cubicBezTo>
                    <a:cubicBezTo>
                      <a:pt x="3423" y="317"/>
                      <a:pt x="4110" y="641"/>
                      <a:pt x="4485" y="1259"/>
                    </a:cubicBezTo>
                    <a:cubicBezTo>
                      <a:pt x="4519" y="1310"/>
                      <a:pt x="4569" y="1331"/>
                      <a:pt x="4618" y="1331"/>
                    </a:cubicBezTo>
                    <a:cubicBezTo>
                      <a:pt x="4723" y="1331"/>
                      <a:pt x="4823" y="1235"/>
                      <a:pt x="4751" y="1127"/>
                    </a:cubicBezTo>
                    <a:lnTo>
                      <a:pt x="4751" y="1100"/>
                    </a:lnTo>
                    <a:cubicBezTo>
                      <a:pt x="4379" y="463"/>
                      <a:pt x="3689" y="92"/>
                      <a:pt x="2973" y="12"/>
                    </a:cubicBezTo>
                    <a:cubicBezTo>
                      <a:pt x="2891" y="4"/>
                      <a:pt x="2810" y="0"/>
                      <a:pt x="27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2" name="Google Shape;2282;p41"/>
              <p:cNvSpPr/>
              <p:nvPr/>
            </p:nvSpPr>
            <p:spPr>
              <a:xfrm>
                <a:off x="6124350" y="3937000"/>
                <a:ext cx="108800" cy="96675"/>
              </a:xfrm>
              <a:custGeom>
                <a:avLst/>
                <a:gdLst/>
                <a:ahLst/>
                <a:cxnLst/>
                <a:rect l="l" t="t" r="r" b="b"/>
                <a:pathLst>
                  <a:path w="4352" h="3867" extrusionOk="0">
                    <a:moveTo>
                      <a:pt x="2175" y="1"/>
                    </a:moveTo>
                    <a:cubicBezTo>
                      <a:pt x="1371" y="1"/>
                      <a:pt x="621" y="518"/>
                      <a:pt x="346" y="1323"/>
                    </a:cubicBezTo>
                    <a:cubicBezTo>
                      <a:pt x="1" y="2331"/>
                      <a:pt x="558" y="3419"/>
                      <a:pt x="1566" y="3764"/>
                    </a:cubicBezTo>
                    <a:cubicBezTo>
                      <a:pt x="1769" y="3833"/>
                      <a:pt x="1975" y="3866"/>
                      <a:pt x="2178" y="3866"/>
                    </a:cubicBezTo>
                    <a:cubicBezTo>
                      <a:pt x="2982" y="3866"/>
                      <a:pt x="3731" y="3349"/>
                      <a:pt x="4007" y="2544"/>
                    </a:cubicBezTo>
                    <a:cubicBezTo>
                      <a:pt x="4352" y="1535"/>
                      <a:pt x="3795" y="421"/>
                      <a:pt x="2787" y="103"/>
                    </a:cubicBezTo>
                    <a:cubicBezTo>
                      <a:pt x="2584" y="33"/>
                      <a:pt x="2377" y="1"/>
                      <a:pt x="217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3" name="Google Shape;2283;p41"/>
              <p:cNvSpPr/>
              <p:nvPr/>
            </p:nvSpPr>
            <p:spPr>
              <a:xfrm>
                <a:off x="5491625" y="3947525"/>
                <a:ext cx="886125" cy="374075"/>
              </a:xfrm>
              <a:custGeom>
                <a:avLst/>
                <a:gdLst/>
                <a:ahLst/>
                <a:cxnLst/>
                <a:rect l="l" t="t" r="r" b="b"/>
                <a:pathLst>
                  <a:path w="35445" h="14963" fill="none" extrusionOk="0">
                    <a:moveTo>
                      <a:pt x="35444" y="14963"/>
                    </a:moveTo>
                    <a:cubicBezTo>
                      <a:pt x="30404" y="13477"/>
                      <a:pt x="8994" y="3767"/>
                      <a:pt x="956" y="451"/>
                    </a:cubicBezTo>
                    <a:cubicBezTo>
                      <a:pt x="691" y="345"/>
                      <a:pt x="346" y="186"/>
                      <a:pt x="1" y="0"/>
                    </a:cubicBezTo>
                  </a:path>
                </a:pathLst>
              </a:custGeom>
              <a:solidFill>
                <a:schemeClr val="dk1"/>
              </a:solidFill>
              <a:ln w="59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4" name="Google Shape;2284;p41"/>
              <p:cNvSpPr/>
              <p:nvPr/>
            </p:nvSpPr>
            <p:spPr>
              <a:xfrm>
                <a:off x="6060700" y="4183375"/>
                <a:ext cx="200975" cy="126625"/>
              </a:xfrm>
              <a:custGeom>
                <a:avLst/>
                <a:gdLst/>
                <a:ahLst/>
                <a:cxnLst/>
                <a:rect l="l" t="t" r="r" b="b"/>
                <a:pathLst>
                  <a:path w="8039" h="5065" extrusionOk="0">
                    <a:moveTo>
                      <a:pt x="5093" y="1"/>
                    </a:moveTo>
                    <a:cubicBezTo>
                      <a:pt x="3013" y="1"/>
                      <a:pt x="0" y="1311"/>
                      <a:pt x="0" y="1311"/>
                    </a:cubicBezTo>
                    <a:lnTo>
                      <a:pt x="0" y="1337"/>
                    </a:lnTo>
                    <a:lnTo>
                      <a:pt x="106" y="2372"/>
                    </a:lnTo>
                    <a:cubicBezTo>
                      <a:pt x="106" y="2372"/>
                      <a:pt x="3310" y="5065"/>
                      <a:pt x="4896" y="5065"/>
                    </a:cubicBezTo>
                    <a:cubicBezTo>
                      <a:pt x="5006" y="5065"/>
                      <a:pt x="5107" y="5052"/>
                      <a:pt x="5200" y="5025"/>
                    </a:cubicBezTo>
                    <a:cubicBezTo>
                      <a:pt x="6659" y="4574"/>
                      <a:pt x="8039" y="2292"/>
                      <a:pt x="6765" y="594"/>
                    </a:cubicBezTo>
                    <a:cubicBezTo>
                      <a:pt x="6435" y="161"/>
                      <a:pt x="5821" y="1"/>
                      <a:pt x="509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5" name="Google Shape;2285;p41"/>
              <p:cNvSpPr/>
              <p:nvPr/>
            </p:nvSpPr>
            <p:spPr>
              <a:xfrm>
                <a:off x="6069300" y="4216800"/>
                <a:ext cx="99525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3981" h="372" fill="none" extrusionOk="0">
                    <a:moveTo>
                      <a:pt x="1" y="372"/>
                    </a:moveTo>
                    <a:lnTo>
                      <a:pt x="3980" y="0"/>
                    </a:lnTo>
                  </a:path>
                </a:pathLst>
              </a:custGeom>
              <a:solidFill>
                <a:schemeClr val="dk1"/>
              </a:solidFill>
              <a:ln w="59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6" name="Google Shape;2286;p41"/>
              <p:cNvSpPr/>
              <p:nvPr/>
            </p:nvSpPr>
            <p:spPr>
              <a:xfrm>
                <a:off x="6071975" y="4236025"/>
                <a:ext cx="81600" cy="32525"/>
              </a:xfrm>
              <a:custGeom>
                <a:avLst/>
                <a:gdLst/>
                <a:ahLst/>
                <a:cxnLst/>
                <a:rect l="l" t="t" r="r" b="b"/>
                <a:pathLst>
                  <a:path w="3264" h="1301" fill="none" extrusionOk="0">
                    <a:moveTo>
                      <a:pt x="0" y="1"/>
                    </a:moveTo>
                    <a:lnTo>
                      <a:pt x="3263" y="1301"/>
                    </a:lnTo>
                  </a:path>
                </a:pathLst>
              </a:custGeom>
              <a:solidFill>
                <a:schemeClr val="dk1"/>
              </a:solidFill>
              <a:ln w="59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7" name="Google Shape;2287;p41"/>
              <p:cNvSpPr/>
              <p:nvPr/>
            </p:nvSpPr>
            <p:spPr>
              <a:xfrm>
                <a:off x="5882950" y="4099500"/>
                <a:ext cx="183725" cy="133250"/>
              </a:xfrm>
              <a:custGeom>
                <a:avLst/>
                <a:gdLst/>
                <a:ahLst/>
                <a:cxnLst/>
                <a:rect l="l" t="t" r="r" b="b"/>
                <a:pathLst>
                  <a:path w="7349" h="5330" extrusionOk="0">
                    <a:moveTo>
                      <a:pt x="2472" y="1"/>
                    </a:moveTo>
                    <a:cubicBezTo>
                      <a:pt x="2324" y="1"/>
                      <a:pt x="2180" y="25"/>
                      <a:pt x="2043" y="76"/>
                    </a:cubicBezTo>
                    <a:cubicBezTo>
                      <a:pt x="80" y="792"/>
                      <a:pt x="0" y="3472"/>
                      <a:pt x="982" y="4613"/>
                    </a:cubicBezTo>
                    <a:cubicBezTo>
                      <a:pt x="1462" y="5183"/>
                      <a:pt x="2836" y="5329"/>
                      <a:pt x="4115" y="5329"/>
                    </a:cubicBezTo>
                    <a:cubicBezTo>
                      <a:pt x="5452" y="5329"/>
                      <a:pt x="6686" y="5170"/>
                      <a:pt x="6686" y="5170"/>
                    </a:cubicBezTo>
                    <a:lnTo>
                      <a:pt x="7349" y="4347"/>
                    </a:lnTo>
                    <a:cubicBezTo>
                      <a:pt x="7349" y="4347"/>
                      <a:pt x="4474" y="1"/>
                      <a:pt x="247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8" name="Google Shape;2288;p41"/>
              <p:cNvSpPr/>
              <p:nvPr/>
            </p:nvSpPr>
            <p:spPr>
              <a:xfrm>
                <a:off x="5975800" y="4149800"/>
                <a:ext cx="7827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3131" h="2468" fill="none" extrusionOk="0">
                    <a:moveTo>
                      <a:pt x="3131" y="2468"/>
                    </a:moveTo>
                    <a:lnTo>
                      <a:pt x="0" y="1"/>
                    </a:lnTo>
                  </a:path>
                </a:pathLst>
              </a:custGeom>
              <a:solidFill>
                <a:schemeClr val="dk1"/>
              </a:solidFill>
              <a:ln w="59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9" name="Google Shape;2289;p41"/>
              <p:cNvSpPr/>
              <p:nvPr/>
            </p:nvSpPr>
            <p:spPr>
              <a:xfrm>
                <a:off x="5959875" y="4201550"/>
                <a:ext cx="86250" cy="17250"/>
              </a:xfrm>
              <a:custGeom>
                <a:avLst/>
                <a:gdLst/>
                <a:ahLst/>
                <a:cxnLst/>
                <a:rect l="l" t="t" r="r" b="b"/>
                <a:pathLst>
                  <a:path w="3450" h="690" fill="none" extrusionOk="0">
                    <a:moveTo>
                      <a:pt x="3449" y="690"/>
                    </a:moveTo>
                    <a:lnTo>
                      <a:pt x="1" y="0"/>
                    </a:lnTo>
                  </a:path>
                </a:pathLst>
              </a:custGeom>
              <a:solidFill>
                <a:schemeClr val="dk1"/>
              </a:solidFill>
              <a:ln w="59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0" name="Google Shape;2290;p41"/>
              <p:cNvSpPr/>
              <p:nvPr/>
            </p:nvSpPr>
            <p:spPr>
              <a:xfrm>
                <a:off x="6010275" y="4172350"/>
                <a:ext cx="100175" cy="90250"/>
              </a:xfrm>
              <a:custGeom>
                <a:avLst/>
                <a:gdLst/>
                <a:ahLst/>
                <a:cxnLst/>
                <a:rect l="l" t="t" r="r" b="b"/>
                <a:pathLst>
                  <a:path w="4007" h="3610" extrusionOk="0">
                    <a:moveTo>
                      <a:pt x="2009" y="0"/>
                    </a:moveTo>
                    <a:cubicBezTo>
                      <a:pt x="1587" y="0"/>
                      <a:pt x="1163" y="148"/>
                      <a:pt x="823" y="452"/>
                    </a:cubicBezTo>
                    <a:cubicBezTo>
                      <a:pt x="80" y="1115"/>
                      <a:pt x="1" y="2256"/>
                      <a:pt x="664" y="2999"/>
                    </a:cubicBezTo>
                    <a:cubicBezTo>
                      <a:pt x="1024" y="3401"/>
                      <a:pt x="1516" y="3609"/>
                      <a:pt x="2014" y="3609"/>
                    </a:cubicBezTo>
                    <a:cubicBezTo>
                      <a:pt x="2435" y="3609"/>
                      <a:pt x="2859" y="3461"/>
                      <a:pt x="3211" y="3158"/>
                    </a:cubicBezTo>
                    <a:cubicBezTo>
                      <a:pt x="3954" y="2495"/>
                      <a:pt x="4007" y="1354"/>
                      <a:pt x="3370" y="611"/>
                    </a:cubicBezTo>
                    <a:cubicBezTo>
                      <a:pt x="3010" y="208"/>
                      <a:pt x="2510" y="0"/>
                      <a:pt x="200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91" name="Google Shape;2291;p41"/>
            <p:cNvSpPr/>
            <p:nvPr/>
          </p:nvSpPr>
          <p:spPr>
            <a:xfrm>
              <a:off x="5432600" y="4065525"/>
              <a:ext cx="173800" cy="273325"/>
            </a:xfrm>
            <a:custGeom>
              <a:avLst/>
              <a:gdLst/>
              <a:ahLst/>
              <a:cxnLst/>
              <a:rect l="l" t="t" r="r" b="b"/>
              <a:pathLst>
                <a:path w="6952" h="10933" extrusionOk="0">
                  <a:moveTo>
                    <a:pt x="5136" y="1"/>
                  </a:moveTo>
                  <a:cubicBezTo>
                    <a:pt x="3821" y="1"/>
                    <a:pt x="2569" y="814"/>
                    <a:pt x="2123" y="2151"/>
                  </a:cubicBezTo>
                  <a:lnTo>
                    <a:pt x="558" y="6980"/>
                  </a:lnTo>
                  <a:cubicBezTo>
                    <a:pt x="1" y="8651"/>
                    <a:pt x="929" y="10402"/>
                    <a:pt x="2521" y="10933"/>
                  </a:cubicBezTo>
                  <a:cubicBezTo>
                    <a:pt x="5041" y="9871"/>
                    <a:pt x="6262" y="5096"/>
                    <a:pt x="6792" y="2549"/>
                  </a:cubicBezTo>
                  <a:cubicBezTo>
                    <a:pt x="6951" y="1753"/>
                    <a:pt x="6845" y="1011"/>
                    <a:pt x="6580" y="347"/>
                  </a:cubicBezTo>
                  <a:cubicBezTo>
                    <a:pt x="6115" y="111"/>
                    <a:pt x="5622" y="1"/>
                    <a:pt x="51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41"/>
            <p:cNvSpPr/>
            <p:nvPr/>
          </p:nvSpPr>
          <p:spPr>
            <a:xfrm>
              <a:off x="5447200" y="4213475"/>
              <a:ext cx="50425" cy="77625"/>
            </a:xfrm>
            <a:custGeom>
              <a:avLst/>
              <a:gdLst/>
              <a:ahLst/>
              <a:cxnLst/>
              <a:rect l="l" t="t" r="r" b="b"/>
              <a:pathLst>
                <a:path w="2017" h="3105" fill="none" extrusionOk="0">
                  <a:moveTo>
                    <a:pt x="319" y="1"/>
                  </a:moveTo>
                  <a:cubicBezTo>
                    <a:pt x="1114" y="292"/>
                    <a:pt x="2016" y="823"/>
                    <a:pt x="1990" y="1619"/>
                  </a:cubicBezTo>
                  <a:cubicBezTo>
                    <a:pt x="1963" y="2521"/>
                    <a:pt x="1035" y="2972"/>
                    <a:pt x="0" y="3105"/>
                  </a:cubicBezTo>
                </a:path>
              </a:pathLst>
            </a:custGeom>
            <a:solidFill>
              <a:schemeClr val="dk1"/>
            </a:solidFill>
            <a:ln w="59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41"/>
            <p:cNvSpPr/>
            <p:nvPr/>
          </p:nvSpPr>
          <p:spPr>
            <a:xfrm>
              <a:off x="5455825" y="4143175"/>
              <a:ext cx="74950" cy="72325"/>
            </a:xfrm>
            <a:custGeom>
              <a:avLst/>
              <a:gdLst/>
              <a:ahLst/>
              <a:cxnLst/>
              <a:rect l="l" t="t" r="r" b="b"/>
              <a:pathLst>
                <a:path w="2998" h="2893" fill="none" extrusionOk="0">
                  <a:moveTo>
                    <a:pt x="929" y="0"/>
                  </a:moveTo>
                  <a:cubicBezTo>
                    <a:pt x="1804" y="266"/>
                    <a:pt x="2998" y="823"/>
                    <a:pt x="2706" y="1937"/>
                  </a:cubicBezTo>
                  <a:cubicBezTo>
                    <a:pt x="2467" y="2892"/>
                    <a:pt x="1061" y="2866"/>
                    <a:pt x="0" y="2706"/>
                  </a:cubicBezTo>
                </a:path>
              </a:pathLst>
            </a:custGeom>
            <a:solidFill>
              <a:schemeClr val="dk1"/>
            </a:solidFill>
            <a:ln w="59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41"/>
            <p:cNvSpPr/>
            <p:nvPr/>
          </p:nvSpPr>
          <p:spPr>
            <a:xfrm>
              <a:off x="5480350" y="4082150"/>
              <a:ext cx="68350" cy="66350"/>
            </a:xfrm>
            <a:custGeom>
              <a:avLst/>
              <a:gdLst/>
              <a:ahLst/>
              <a:cxnLst/>
              <a:rect l="l" t="t" r="r" b="b"/>
              <a:pathLst>
                <a:path w="2734" h="2654" fill="none" extrusionOk="0">
                  <a:moveTo>
                    <a:pt x="1274" y="1"/>
                  </a:moveTo>
                  <a:cubicBezTo>
                    <a:pt x="2044" y="319"/>
                    <a:pt x="2733" y="797"/>
                    <a:pt x="2733" y="1513"/>
                  </a:cubicBezTo>
                  <a:cubicBezTo>
                    <a:pt x="2733" y="2654"/>
                    <a:pt x="1062" y="2574"/>
                    <a:pt x="1" y="2441"/>
                  </a:cubicBezTo>
                </a:path>
              </a:pathLst>
            </a:custGeom>
            <a:solidFill>
              <a:schemeClr val="dk1"/>
            </a:solidFill>
            <a:ln w="59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95" name="Google Shape;2295;p41"/>
          <p:cNvGrpSpPr/>
          <p:nvPr/>
        </p:nvGrpSpPr>
        <p:grpSpPr>
          <a:xfrm>
            <a:off x="7583784" y="236697"/>
            <a:ext cx="1675686" cy="1552812"/>
            <a:chOff x="5935350" y="2447325"/>
            <a:chExt cx="1420675" cy="1316500"/>
          </a:xfrm>
        </p:grpSpPr>
        <p:sp>
          <p:nvSpPr>
            <p:cNvPr id="2296" name="Google Shape;2296;p41"/>
            <p:cNvSpPr/>
            <p:nvPr/>
          </p:nvSpPr>
          <p:spPr>
            <a:xfrm>
              <a:off x="6610525" y="3069400"/>
              <a:ext cx="745500" cy="694425"/>
            </a:xfrm>
            <a:custGeom>
              <a:avLst/>
              <a:gdLst/>
              <a:ahLst/>
              <a:cxnLst/>
              <a:rect l="l" t="t" r="r" b="b"/>
              <a:pathLst>
                <a:path w="29820" h="27777" fill="none" extrusionOk="0">
                  <a:moveTo>
                    <a:pt x="159" y="0"/>
                  </a:moveTo>
                  <a:cubicBezTo>
                    <a:pt x="159" y="0"/>
                    <a:pt x="0" y="4563"/>
                    <a:pt x="6977" y="10214"/>
                  </a:cubicBezTo>
                  <a:cubicBezTo>
                    <a:pt x="11408" y="13769"/>
                    <a:pt x="17430" y="13238"/>
                    <a:pt x="20561" y="18571"/>
                  </a:cubicBezTo>
                  <a:cubicBezTo>
                    <a:pt x="23691" y="23877"/>
                    <a:pt x="28679" y="27777"/>
                    <a:pt x="29819" y="27193"/>
                  </a:cubicBezTo>
                </a:path>
              </a:pathLst>
            </a:custGeom>
            <a:noFill/>
            <a:ln w="59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41"/>
            <p:cNvSpPr/>
            <p:nvPr/>
          </p:nvSpPr>
          <p:spPr>
            <a:xfrm>
              <a:off x="5935350" y="2447325"/>
              <a:ext cx="772025" cy="695000"/>
            </a:xfrm>
            <a:custGeom>
              <a:avLst/>
              <a:gdLst/>
              <a:ahLst/>
              <a:cxnLst/>
              <a:rect l="l" t="t" r="r" b="b"/>
              <a:pathLst>
                <a:path w="30881" h="27800" extrusionOk="0">
                  <a:moveTo>
                    <a:pt x="14173" y="0"/>
                  </a:moveTo>
                  <a:cubicBezTo>
                    <a:pt x="10840" y="0"/>
                    <a:pt x="7605" y="1201"/>
                    <a:pt x="5173" y="3633"/>
                  </a:cubicBezTo>
                  <a:cubicBezTo>
                    <a:pt x="0" y="8806"/>
                    <a:pt x="398" y="17614"/>
                    <a:pt x="6075" y="23265"/>
                  </a:cubicBezTo>
                  <a:cubicBezTo>
                    <a:pt x="9084" y="26273"/>
                    <a:pt x="12964" y="27799"/>
                    <a:pt x="16717" y="27799"/>
                  </a:cubicBezTo>
                  <a:cubicBezTo>
                    <a:pt x="20046" y="27799"/>
                    <a:pt x="23275" y="26599"/>
                    <a:pt x="25707" y="24167"/>
                  </a:cubicBezTo>
                  <a:cubicBezTo>
                    <a:pt x="30880" y="18994"/>
                    <a:pt x="30482" y="10186"/>
                    <a:pt x="24805" y="4535"/>
                  </a:cubicBezTo>
                  <a:cubicBezTo>
                    <a:pt x="21811" y="1526"/>
                    <a:pt x="17930" y="0"/>
                    <a:pt x="141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41"/>
            <p:cNvSpPr/>
            <p:nvPr/>
          </p:nvSpPr>
          <p:spPr>
            <a:xfrm>
              <a:off x="6204625" y="2674775"/>
              <a:ext cx="104150" cy="97225"/>
            </a:xfrm>
            <a:custGeom>
              <a:avLst/>
              <a:gdLst/>
              <a:ahLst/>
              <a:cxnLst/>
              <a:rect l="l" t="t" r="r" b="b"/>
              <a:pathLst>
                <a:path w="4166" h="3889" extrusionOk="0">
                  <a:moveTo>
                    <a:pt x="3184" y="0"/>
                  </a:moveTo>
                  <a:lnTo>
                    <a:pt x="0" y="3157"/>
                  </a:lnTo>
                  <a:cubicBezTo>
                    <a:pt x="485" y="3642"/>
                    <a:pt x="1121" y="3888"/>
                    <a:pt x="1744" y="3888"/>
                  </a:cubicBezTo>
                  <a:cubicBezTo>
                    <a:pt x="2313" y="3888"/>
                    <a:pt x="2871" y="3682"/>
                    <a:pt x="3290" y="3263"/>
                  </a:cubicBezTo>
                  <a:cubicBezTo>
                    <a:pt x="4165" y="2388"/>
                    <a:pt x="4112" y="929"/>
                    <a:pt x="31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41"/>
            <p:cNvSpPr/>
            <p:nvPr/>
          </p:nvSpPr>
          <p:spPr>
            <a:xfrm>
              <a:off x="6294150" y="2531500"/>
              <a:ext cx="139975" cy="139975"/>
            </a:xfrm>
            <a:custGeom>
              <a:avLst/>
              <a:gdLst/>
              <a:ahLst/>
              <a:cxnLst/>
              <a:rect l="l" t="t" r="r" b="b"/>
              <a:pathLst>
                <a:path w="5599" h="5599" fill="none" extrusionOk="0">
                  <a:moveTo>
                    <a:pt x="5598" y="2017"/>
                  </a:moveTo>
                  <a:cubicBezTo>
                    <a:pt x="4113" y="452"/>
                    <a:pt x="2070" y="1"/>
                    <a:pt x="1035" y="982"/>
                  </a:cubicBezTo>
                  <a:cubicBezTo>
                    <a:pt x="1" y="1990"/>
                    <a:pt x="345" y="4060"/>
                    <a:pt x="1831" y="5598"/>
                  </a:cubicBezTo>
                </a:path>
              </a:pathLst>
            </a:custGeom>
            <a:noFill/>
            <a:ln w="5975" cap="flat" cmpd="sng">
              <a:solidFill>
                <a:schemeClr val="dk1"/>
              </a:solidFill>
              <a:prstDash val="solid"/>
              <a:miter lim="265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41"/>
            <p:cNvSpPr/>
            <p:nvPr/>
          </p:nvSpPr>
          <p:spPr>
            <a:xfrm>
              <a:off x="6058025" y="2755675"/>
              <a:ext cx="140650" cy="139975"/>
            </a:xfrm>
            <a:custGeom>
              <a:avLst/>
              <a:gdLst/>
              <a:ahLst/>
              <a:cxnLst/>
              <a:rect l="l" t="t" r="r" b="b"/>
              <a:pathLst>
                <a:path w="5626" h="5599" fill="none" extrusionOk="0">
                  <a:moveTo>
                    <a:pt x="5625" y="2017"/>
                  </a:moveTo>
                  <a:cubicBezTo>
                    <a:pt x="4140" y="478"/>
                    <a:pt x="2097" y="1"/>
                    <a:pt x="1062" y="1009"/>
                  </a:cubicBezTo>
                  <a:cubicBezTo>
                    <a:pt x="1" y="1990"/>
                    <a:pt x="372" y="4060"/>
                    <a:pt x="1858" y="5598"/>
                  </a:cubicBezTo>
                </a:path>
              </a:pathLst>
            </a:custGeom>
            <a:noFill/>
            <a:ln w="5975" cap="flat" cmpd="sng">
              <a:solidFill>
                <a:schemeClr val="dk1"/>
              </a:solidFill>
              <a:prstDash val="solid"/>
              <a:miter lim="265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41"/>
            <p:cNvSpPr/>
            <p:nvPr/>
          </p:nvSpPr>
          <p:spPr>
            <a:xfrm>
              <a:off x="6074625" y="2905575"/>
              <a:ext cx="106125" cy="105475"/>
            </a:xfrm>
            <a:custGeom>
              <a:avLst/>
              <a:gdLst/>
              <a:ahLst/>
              <a:cxnLst/>
              <a:rect l="l" t="t" r="r" b="b"/>
              <a:pathLst>
                <a:path w="4245" h="4219" extrusionOk="0">
                  <a:moveTo>
                    <a:pt x="2123" y="0"/>
                  </a:moveTo>
                  <a:cubicBezTo>
                    <a:pt x="955" y="0"/>
                    <a:pt x="0" y="955"/>
                    <a:pt x="0" y="2123"/>
                  </a:cubicBezTo>
                  <a:cubicBezTo>
                    <a:pt x="0" y="3290"/>
                    <a:pt x="955" y="4219"/>
                    <a:pt x="2123" y="4219"/>
                  </a:cubicBezTo>
                  <a:cubicBezTo>
                    <a:pt x="3290" y="4219"/>
                    <a:pt x="4245" y="3290"/>
                    <a:pt x="4245" y="2123"/>
                  </a:cubicBezTo>
                  <a:cubicBezTo>
                    <a:pt x="4245" y="955"/>
                    <a:pt x="3290" y="0"/>
                    <a:pt x="21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41"/>
            <p:cNvSpPr/>
            <p:nvPr/>
          </p:nvSpPr>
          <p:spPr>
            <a:xfrm>
              <a:off x="6430125" y="2544600"/>
              <a:ext cx="116750" cy="106325"/>
            </a:xfrm>
            <a:custGeom>
              <a:avLst/>
              <a:gdLst/>
              <a:ahLst/>
              <a:cxnLst/>
              <a:rect l="l" t="t" r="r" b="b"/>
              <a:pathLst>
                <a:path w="4670" h="4253" extrusionOk="0">
                  <a:moveTo>
                    <a:pt x="2338" y="1"/>
                  </a:moveTo>
                  <a:cubicBezTo>
                    <a:pt x="1797" y="1"/>
                    <a:pt x="1260" y="206"/>
                    <a:pt x="849" y="618"/>
                  </a:cubicBezTo>
                  <a:cubicBezTo>
                    <a:pt x="0" y="1466"/>
                    <a:pt x="0" y="2793"/>
                    <a:pt x="849" y="3615"/>
                  </a:cubicBezTo>
                  <a:cubicBezTo>
                    <a:pt x="1260" y="4040"/>
                    <a:pt x="1797" y="4252"/>
                    <a:pt x="2338" y="4252"/>
                  </a:cubicBezTo>
                  <a:cubicBezTo>
                    <a:pt x="2879" y="4252"/>
                    <a:pt x="3422" y="4040"/>
                    <a:pt x="3847" y="3615"/>
                  </a:cubicBezTo>
                  <a:cubicBezTo>
                    <a:pt x="4669" y="2793"/>
                    <a:pt x="4669" y="1466"/>
                    <a:pt x="3847" y="618"/>
                  </a:cubicBezTo>
                  <a:cubicBezTo>
                    <a:pt x="3422" y="206"/>
                    <a:pt x="2879" y="1"/>
                    <a:pt x="23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41"/>
            <p:cNvSpPr/>
            <p:nvPr/>
          </p:nvSpPr>
          <p:spPr>
            <a:xfrm>
              <a:off x="5997675" y="2564000"/>
              <a:ext cx="92875" cy="254050"/>
            </a:xfrm>
            <a:custGeom>
              <a:avLst/>
              <a:gdLst/>
              <a:ahLst/>
              <a:cxnLst/>
              <a:rect l="l" t="t" r="r" b="b"/>
              <a:pathLst>
                <a:path w="3715" h="10162" fill="none" extrusionOk="0">
                  <a:moveTo>
                    <a:pt x="611" y="10161"/>
                  </a:moveTo>
                  <a:cubicBezTo>
                    <a:pt x="1" y="6474"/>
                    <a:pt x="1009" y="2680"/>
                    <a:pt x="3715" y="1"/>
                  </a:cubicBezTo>
                </a:path>
              </a:pathLst>
            </a:custGeom>
            <a:solidFill>
              <a:schemeClr val="lt1"/>
            </a:solidFill>
            <a:ln w="86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41"/>
            <p:cNvSpPr/>
            <p:nvPr/>
          </p:nvSpPr>
          <p:spPr>
            <a:xfrm>
              <a:off x="6018900" y="2845875"/>
              <a:ext cx="11975" cy="36500"/>
            </a:xfrm>
            <a:custGeom>
              <a:avLst/>
              <a:gdLst/>
              <a:ahLst/>
              <a:cxnLst/>
              <a:rect l="l" t="t" r="r" b="b"/>
              <a:pathLst>
                <a:path w="479" h="1460" fill="none" extrusionOk="0">
                  <a:moveTo>
                    <a:pt x="478" y="1460"/>
                  </a:moveTo>
                  <a:cubicBezTo>
                    <a:pt x="293" y="982"/>
                    <a:pt x="133" y="505"/>
                    <a:pt x="1" y="1"/>
                  </a:cubicBezTo>
                </a:path>
              </a:pathLst>
            </a:custGeom>
            <a:solidFill>
              <a:schemeClr val="lt1"/>
            </a:solidFill>
            <a:ln w="86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41"/>
            <p:cNvSpPr/>
            <p:nvPr/>
          </p:nvSpPr>
          <p:spPr>
            <a:xfrm>
              <a:off x="6552150" y="2831300"/>
              <a:ext cx="81600" cy="194350"/>
            </a:xfrm>
            <a:custGeom>
              <a:avLst/>
              <a:gdLst/>
              <a:ahLst/>
              <a:cxnLst/>
              <a:rect l="l" t="t" r="r" b="b"/>
              <a:pathLst>
                <a:path w="3264" h="7774" fill="none" extrusionOk="0">
                  <a:moveTo>
                    <a:pt x="3264" y="0"/>
                  </a:moveTo>
                  <a:cubicBezTo>
                    <a:pt x="3237" y="1804"/>
                    <a:pt x="2786" y="3582"/>
                    <a:pt x="1937" y="5173"/>
                  </a:cubicBezTo>
                  <a:cubicBezTo>
                    <a:pt x="1433" y="6102"/>
                    <a:pt x="796" y="6977"/>
                    <a:pt x="1" y="7773"/>
                  </a:cubicBezTo>
                </a:path>
              </a:pathLst>
            </a:custGeom>
            <a:solidFill>
              <a:schemeClr val="lt1"/>
            </a:solidFill>
            <a:ln w="86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41"/>
            <p:cNvSpPr/>
            <p:nvPr/>
          </p:nvSpPr>
          <p:spPr>
            <a:xfrm>
              <a:off x="6552825" y="3026275"/>
              <a:ext cx="128025" cy="122475"/>
            </a:xfrm>
            <a:custGeom>
              <a:avLst/>
              <a:gdLst/>
              <a:ahLst/>
              <a:cxnLst/>
              <a:rect l="l" t="t" r="r" b="b"/>
              <a:pathLst>
                <a:path w="5121" h="4899" extrusionOk="0">
                  <a:moveTo>
                    <a:pt x="1724" y="1"/>
                  </a:moveTo>
                  <a:lnTo>
                    <a:pt x="0" y="1725"/>
                  </a:lnTo>
                  <a:lnTo>
                    <a:pt x="1141" y="4166"/>
                  </a:lnTo>
                  <a:cubicBezTo>
                    <a:pt x="1344" y="4609"/>
                    <a:pt x="1792" y="4899"/>
                    <a:pt x="2180" y="4899"/>
                  </a:cubicBezTo>
                  <a:cubicBezTo>
                    <a:pt x="2348" y="4899"/>
                    <a:pt x="2506" y="4844"/>
                    <a:pt x="2626" y="4723"/>
                  </a:cubicBezTo>
                  <a:lnTo>
                    <a:pt x="3555" y="3794"/>
                  </a:lnTo>
                  <a:lnTo>
                    <a:pt x="3794" y="3556"/>
                  </a:lnTo>
                  <a:lnTo>
                    <a:pt x="4722" y="2627"/>
                  </a:lnTo>
                  <a:cubicBezTo>
                    <a:pt x="5120" y="2229"/>
                    <a:pt x="4802" y="1433"/>
                    <a:pt x="4165" y="1142"/>
                  </a:cubicBezTo>
                  <a:lnTo>
                    <a:pt x="172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41"/>
            <p:cNvSpPr/>
            <p:nvPr/>
          </p:nvSpPr>
          <p:spPr>
            <a:xfrm>
              <a:off x="6542200" y="3016325"/>
              <a:ext cx="65025" cy="65025"/>
            </a:xfrm>
            <a:custGeom>
              <a:avLst/>
              <a:gdLst/>
              <a:ahLst/>
              <a:cxnLst/>
              <a:rect l="l" t="t" r="r" b="b"/>
              <a:pathLst>
                <a:path w="2601" h="2601" fill="none" extrusionOk="0">
                  <a:moveTo>
                    <a:pt x="1" y="2601"/>
                  </a:moveTo>
                  <a:cubicBezTo>
                    <a:pt x="1" y="2601"/>
                    <a:pt x="1221" y="2097"/>
                    <a:pt x="2600" y="1"/>
                  </a:cubicBezTo>
                </a:path>
              </a:pathLst>
            </a:custGeom>
            <a:noFill/>
            <a:ln w="59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41"/>
            <p:cNvSpPr/>
            <p:nvPr/>
          </p:nvSpPr>
          <p:spPr>
            <a:xfrm>
              <a:off x="6555475" y="3025625"/>
              <a:ext cx="59050" cy="77625"/>
            </a:xfrm>
            <a:custGeom>
              <a:avLst/>
              <a:gdLst/>
              <a:ahLst/>
              <a:cxnLst/>
              <a:rect l="l" t="t" r="r" b="b"/>
              <a:pathLst>
                <a:path w="2362" h="3105" fill="none" extrusionOk="0">
                  <a:moveTo>
                    <a:pt x="0" y="3104"/>
                  </a:moveTo>
                  <a:cubicBezTo>
                    <a:pt x="0" y="3104"/>
                    <a:pt x="1061" y="2521"/>
                    <a:pt x="2361" y="0"/>
                  </a:cubicBezTo>
                </a:path>
              </a:pathLst>
            </a:custGeom>
            <a:noFill/>
            <a:ln w="59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3146A4EE-E80F-412B-BF91-089ACAFBA8F8}"/>
              </a:ext>
            </a:extLst>
          </p:cNvPr>
          <p:cNvSpPr txBox="1"/>
          <p:nvPr/>
        </p:nvSpPr>
        <p:spPr>
          <a:xfrm>
            <a:off x="2269100" y="1447130"/>
            <a:ext cx="460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3">
                    <a:lumMod val="75000"/>
                  </a:schemeClr>
                </a:solidFill>
              </a:rPr>
              <a:t>GÂY HỨNG THÚ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794B56-2124-488A-B189-3FA3DE0E78DA}"/>
              </a:ext>
            </a:extLst>
          </p:cNvPr>
          <p:cNvSpPr txBox="1"/>
          <p:nvPr/>
        </p:nvSpPr>
        <p:spPr>
          <a:xfrm>
            <a:off x="1898073" y="2571750"/>
            <a:ext cx="54981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CH</a:t>
            </a:r>
            <a:r>
              <a:rPr lang="vi-VN" sz="2400" dirty="0"/>
              <a:t>Ơ</a:t>
            </a:r>
            <a:r>
              <a:rPr lang="en-US" sz="2400" dirty="0"/>
              <a:t>I TRÒ CH</a:t>
            </a:r>
            <a:r>
              <a:rPr lang="vi-VN" sz="2400" dirty="0"/>
              <a:t>Ơ</a:t>
            </a:r>
            <a:r>
              <a:rPr lang="en-US" sz="2400" dirty="0"/>
              <a:t>I “</a:t>
            </a:r>
            <a:r>
              <a:rPr lang="en-US" sz="2400" dirty="0">
                <a:solidFill>
                  <a:schemeClr val="accent3"/>
                </a:solidFill>
              </a:rPr>
              <a:t>GIẢ LÀM TIẾNG PH</a:t>
            </a:r>
            <a:r>
              <a:rPr lang="vi-VN" sz="2400" dirty="0">
                <a:solidFill>
                  <a:schemeClr val="accent3"/>
                </a:solidFill>
              </a:rPr>
              <a:t>Ư</a:t>
            </a:r>
            <a:r>
              <a:rPr lang="en-US" sz="2400" dirty="0">
                <a:solidFill>
                  <a:schemeClr val="accent3"/>
                </a:solidFill>
              </a:rPr>
              <a:t>ƠNG TIỆN GIAO THÔNG</a:t>
            </a:r>
            <a:r>
              <a:rPr lang="en-US" sz="2400" dirty="0"/>
              <a:t>”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3" name="Google Shape;2313;p42"/>
          <p:cNvSpPr/>
          <p:nvPr/>
        </p:nvSpPr>
        <p:spPr>
          <a:xfrm flipH="1">
            <a:off x="2989653" y="586490"/>
            <a:ext cx="1313100" cy="1313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5" name="Google Shape;2315;p42"/>
          <p:cNvSpPr txBox="1">
            <a:spLocks noGrp="1"/>
          </p:cNvSpPr>
          <p:nvPr>
            <p:ph type="title" idx="2"/>
          </p:nvPr>
        </p:nvSpPr>
        <p:spPr>
          <a:xfrm>
            <a:off x="2960978" y="749359"/>
            <a:ext cx="1313100" cy="9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grpSp>
        <p:nvGrpSpPr>
          <p:cNvPr id="2317" name="Google Shape;2317;p42"/>
          <p:cNvGrpSpPr/>
          <p:nvPr/>
        </p:nvGrpSpPr>
        <p:grpSpPr>
          <a:xfrm>
            <a:off x="183155" y="2571836"/>
            <a:ext cx="2062523" cy="2408553"/>
            <a:chOff x="-146318" y="2292474"/>
            <a:chExt cx="2337931" cy="2730167"/>
          </a:xfrm>
        </p:grpSpPr>
        <p:sp>
          <p:nvSpPr>
            <p:cNvPr id="2318" name="Google Shape;2318;p42"/>
            <p:cNvSpPr/>
            <p:nvPr/>
          </p:nvSpPr>
          <p:spPr>
            <a:xfrm rot="-394620">
              <a:off x="1851358" y="2969170"/>
              <a:ext cx="214750" cy="310983"/>
            </a:xfrm>
            <a:custGeom>
              <a:avLst/>
              <a:gdLst/>
              <a:ahLst/>
              <a:cxnLst/>
              <a:rect l="l" t="t" r="r" b="b"/>
              <a:pathLst>
                <a:path w="4298" h="6224" extrusionOk="0">
                  <a:moveTo>
                    <a:pt x="3805" y="1"/>
                  </a:moveTo>
                  <a:cubicBezTo>
                    <a:pt x="3350" y="1"/>
                    <a:pt x="2796" y="1100"/>
                    <a:pt x="2595" y="1576"/>
                  </a:cubicBezTo>
                  <a:lnTo>
                    <a:pt x="1789" y="2289"/>
                  </a:lnTo>
                  <a:cubicBezTo>
                    <a:pt x="1789" y="2289"/>
                    <a:pt x="1507" y="3863"/>
                    <a:pt x="892" y="4392"/>
                  </a:cubicBezTo>
                  <a:cubicBezTo>
                    <a:pt x="646" y="4594"/>
                    <a:pt x="326" y="4785"/>
                    <a:pt x="1" y="4939"/>
                  </a:cubicBezTo>
                  <a:cubicBezTo>
                    <a:pt x="210" y="5375"/>
                    <a:pt x="437" y="5799"/>
                    <a:pt x="665" y="6223"/>
                  </a:cubicBezTo>
                  <a:cubicBezTo>
                    <a:pt x="1101" y="6168"/>
                    <a:pt x="1513" y="6070"/>
                    <a:pt x="1746" y="5898"/>
                  </a:cubicBezTo>
                  <a:cubicBezTo>
                    <a:pt x="2404" y="5430"/>
                    <a:pt x="3381" y="2652"/>
                    <a:pt x="3381" y="2652"/>
                  </a:cubicBezTo>
                  <a:lnTo>
                    <a:pt x="3609" y="1871"/>
                  </a:lnTo>
                  <a:cubicBezTo>
                    <a:pt x="3609" y="1871"/>
                    <a:pt x="4297" y="230"/>
                    <a:pt x="3935" y="34"/>
                  </a:cubicBezTo>
                  <a:cubicBezTo>
                    <a:pt x="3893" y="11"/>
                    <a:pt x="3850" y="1"/>
                    <a:pt x="3805" y="1"/>
                  </a:cubicBezTo>
                  <a:close/>
                </a:path>
              </a:pathLst>
            </a:custGeom>
            <a:solidFill>
              <a:srgbClr val="9F58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42"/>
            <p:cNvSpPr/>
            <p:nvPr/>
          </p:nvSpPr>
          <p:spPr>
            <a:xfrm rot="-394620">
              <a:off x="1848301" y="3049386"/>
              <a:ext cx="150745" cy="197162"/>
            </a:xfrm>
            <a:custGeom>
              <a:avLst/>
              <a:gdLst/>
              <a:ahLst/>
              <a:cxnLst/>
              <a:rect l="l" t="t" r="r" b="b"/>
              <a:pathLst>
                <a:path w="3017" h="3946" extrusionOk="0">
                  <a:moveTo>
                    <a:pt x="2422" y="1"/>
                  </a:moveTo>
                  <a:cubicBezTo>
                    <a:pt x="2363" y="1"/>
                    <a:pt x="2300" y="6"/>
                    <a:pt x="2231" y="18"/>
                  </a:cubicBezTo>
                  <a:cubicBezTo>
                    <a:pt x="1641" y="122"/>
                    <a:pt x="289" y="2734"/>
                    <a:pt x="111" y="3417"/>
                  </a:cubicBezTo>
                  <a:cubicBezTo>
                    <a:pt x="0" y="3826"/>
                    <a:pt x="62" y="3828"/>
                    <a:pt x="163" y="3828"/>
                  </a:cubicBezTo>
                  <a:cubicBezTo>
                    <a:pt x="164" y="3828"/>
                    <a:pt x="165" y="3828"/>
                    <a:pt x="166" y="3828"/>
                  </a:cubicBezTo>
                  <a:cubicBezTo>
                    <a:pt x="232" y="3828"/>
                    <a:pt x="315" y="3829"/>
                    <a:pt x="375" y="3945"/>
                  </a:cubicBezTo>
                  <a:cubicBezTo>
                    <a:pt x="1813" y="3417"/>
                    <a:pt x="2293" y="2458"/>
                    <a:pt x="2293" y="2458"/>
                  </a:cubicBezTo>
                  <a:cubicBezTo>
                    <a:pt x="2760" y="1868"/>
                    <a:pt x="1930" y="1351"/>
                    <a:pt x="1930" y="1351"/>
                  </a:cubicBezTo>
                  <a:cubicBezTo>
                    <a:pt x="1930" y="1351"/>
                    <a:pt x="2692" y="1001"/>
                    <a:pt x="2864" y="632"/>
                  </a:cubicBezTo>
                  <a:cubicBezTo>
                    <a:pt x="3017" y="312"/>
                    <a:pt x="2866" y="1"/>
                    <a:pt x="2422" y="1"/>
                  </a:cubicBezTo>
                  <a:close/>
                </a:path>
              </a:pathLst>
            </a:custGeom>
            <a:solidFill>
              <a:srgbClr val="9F58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42"/>
            <p:cNvSpPr/>
            <p:nvPr/>
          </p:nvSpPr>
          <p:spPr>
            <a:xfrm rot="-394620">
              <a:off x="1907391" y="3043224"/>
              <a:ext cx="86639" cy="128410"/>
            </a:xfrm>
            <a:custGeom>
              <a:avLst/>
              <a:gdLst/>
              <a:ahLst/>
              <a:cxnLst/>
              <a:rect l="l" t="t" r="r" b="b"/>
              <a:pathLst>
                <a:path w="1734" h="2570" extrusionOk="0">
                  <a:moveTo>
                    <a:pt x="1153" y="1"/>
                  </a:moveTo>
                  <a:cubicBezTo>
                    <a:pt x="1089" y="1"/>
                    <a:pt x="1020" y="7"/>
                    <a:pt x="947" y="18"/>
                  </a:cubicBezTo>
                  <a:cubicBezTo>
                    <a:pt x="548" y="92"/>
                    <a:pt x="216" y="559"/>
                    <a:pt x="13" y="940"/>
                  </a:cubicBezTo>
                  <a:cubicBezTo>
                    <a:pt x="0" y="965"/>
                    <a:pt x="7" y="1002"/>
                    <a:pt x="37" y="1014"/>
                  </a:cubicBezTo>
                  <a:cubicBezTo>
                    <a:pt x="46" y="1020"/>
                    <a:pt x="55" y="1023"/>
                    <a:pt x="65" y="1023"/>
                  </a:cubicBezTo>
                  <a:cubicBezTo>
                    <a:pt x="84" y="1023"/>
                    <a:pt x="103" y="1012"/>
                    <a:pt x="111" y="996"/>
                  </a:cubicBezTo>
                  <a:cubicBezTo>
                    <a:pt x="388" y="485"/>
                    <a:pt x="689" y="184"/>
                    <a:pt x="972" y="135"/>
                  </a:cubicBezTo>
                  <a:cubicBezTo>
                    <a:pt x="1040" y="122"/>
                    <a:pt x="1104" y="116"/>
                    <a:pt x="1162" y="116"/>
                  </a:cubicBezTo>
                  <a:cubicBezTo>
                    <a:pt x="1331" y="116"/>
                    <a:pt x="1458" y="167"/>
                    <a:pt x="1531" y="258"/>
                  </a:cubicBezTo>
                  <a:cubicBezTo>
                    <a:pt x="1611" y="362"/>
                    <a:pt x="1611" y="510"/>
                    <a:pt x="1537" y="664"/>
                  </a:cubicBezTo>
                  <a:cubicBezTo>
                    <a:pt x="1377" y="1008"/>
                    <a:pt x="640" y="1352"/>
                    <a:pt x="634" y="1358"/>
                  </a:cubicBezTo>
                  <a:cubicBezTo>
                    <a:pt x="615" y="1364"/>
                    <a:pt x="603" y="1383"/>
                    <a:pt x="603" y="1401"/>
                  </a:cubicBezTo>
                  <a:cubicBezTo>
                    <a:pt x="603" y="1426"/>
                    <a:pt x="609" y="1444"/>
                    <a:pt x="627" y="1457"/>
                  </a:cubicBezTo>
                  <a:cubicBezTo>
                    <a:pt x="634" y="1457"/>
                    <a:pt x="1039" y="1715"/>
                    <a:pt x="1095" y="2059"/>
                  </a:cubicBezTo>
                  <a:cubicBezTo>
                    <a:pt x="1119" y="2200"/>
                    <a:pt x="1082" y="2342"/>
                    <a:pt x="972" y="2477"/>
                  </a:cubicBezTo>
                  <a:cubicBezTo>
                    <a:pt x="953" y="2501"/>
                    <a:pt x="959" y="2538"/>
                    <a:pt x="984" y="2557"/>
                  </a:cubicBezTo>
                  <a:cubicBezTo>
                    <a:pt x="996" y="2563"/>
                    <a:pt x="1009" y="2569"/>
                    <a:pt x="1021" y="2569"/>
                  </a:cubicBezTo>
                  <a:cubicBezTo>
                    <a:pt x="1033" y="2569"/>
                    <a:pt x="1052" y="2563"/>
                    <a:pt x="1064" y="2544"/>
                  </a:cubicBezTo>
                  <a:cubicBezTo>
                    <a:pt x="1193" y="2385"/>
                    <a:pt x="1242" y="2213"/>
                    <a:pt x="1211" y="2040"/>
                  </a:cubicBezTo>
                  <a:cubicBezTo>
                    <a:pt x="1162" y="1745"/>
                    <a:pt x="904" y="1518"/>
                    <a:pt x="769" y="1413"/>
                  </a:cubicBezTo>
                  <a:cubicBezTo>
                    <a:pt x="978" y="1309"/>
                    <a:pt x="1494" y="1020"/>
                    <a:pt x="1642" y="713"/>
                  </a:cubicBezTo>
                  <a:cubicBezTo>
                    <a:pt x="1734" y="516"/>
                    <a:pt x="1728" y="326"/>
                    <a:pt x="1623" y="190"/>
                  </a:cubicBezTo>
                  <a:cubicBezTo>
                    <a:pt x="1524" y="63"/>
                    <a:pt x="1364" y="1"/>
                    <a:pt x="11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42"/>
            <p:cNvSpPr/>
            <p:nvPr/>
          </p:nvSpPr>
          <p:spPr>
            <a:xfrm rot="-394620">
              <a:off x="1939735" y="2762402"/>
              <a:ext cx="160338" cy="420656"/>
            </a:xfrm>
            <a:custGeom>
              <a:avLst/>
              <a:gdLst/>
              <a:ahLst/>
              <a:cxnLst/>
              <a:rect l="l" t="t" r="r" b="b"/>
              <a:pathLst>
                <a:path w="3209" h="8419" extrusionOk="0">
                  <a:moveTo>
                    <a:pt x="3039" y="0"/>
                  </a:moveTo>
                  <a:cubicBezTo>
                    <a:pt x="2977" y="0"/>
                    <a:pt x="2919" y="40"/>
                    <a:pt x="2895" y="102"/>
                  </a:cubicBezTo>
                  <a:lnTo>
                    <a:pt x="31" y="8216"/>
                  </a:lnTo>
                  <a:cubicBezTo>
                    <a:pt x="0" y="8290"/>
                    <a:pt x="43" y="8382"/>
                    <a:pt x="123" y="8406"/>
                  </a:cubicBezTo>
                  <a:cubicBezTo>
                    <a:pt x="135" y="8413"/>
                    <a:pt x="154" y="8413"/>
                    <a:pt x="172" y="8413"/>
                  </a:cubicBezTo>
                  <a:lnTo>
                    <a:pt x="172" y="8419"/>
                  </a:lnTo>
                  <a:cubicBezTo>
                    <a:pt x="234" y="8419"/>
                    <a:pt x="289" y="8376"/>
                    <a:pt x="314" y="8314"/>
                  </a:cubicBezTo>
                  <a:lnTo>
                    <a:pt x="3184" y="201"/>
                  </a:lnTo>
                  <a:cubicBezTo>
                    <a:pt x="3209" y="121"/>
                    <a:pt x="3172" y="35"/>
                    <a:pt x="3092" y="10"/>
                  </a:cubicBezTo>
                  <a:cubicBezTo>
                    <a:pt x="3074" y="3"/>
                    <a:pt x="3056" y="0"/>
                    <a:pt x="30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42"/>
            <p:cNvSpPr/>
            <p:nvPr/>
          </p:nvSpPr>
          <p:spPr>
            <a:xfrm rot="-394620">
              <a:off x="1940294" y="2633529"/>
              <a:ext cx="237784" cy="250025"/>
            </a:xfrm>
            <a:custGeom>
              <a:avLst/>
              <a:gdLst/>
              <a:ahLst/>
              <a:cxnLst/>
              <a:rect l="l" t="t" r="r" b="b"/>
              <a:pathLst>
                <a:path w="4759" h="5004" extrusionOk="0">
                  <a:moveTo>
                    <a:pt x="1144" y="0"/>
                  </a:moveTo>
                  <a:lnTo>
                    <a:pt x="1710" y="2078"/>
                  </a:lnTo>
                  <a:lnTo>
                    <a:pt x="1" y="2360"/>
                  </a:lnTo>
                  <a:lnTo>
                    <a:pt x="1716" y="2809"/>
                  </a:lnTo>
                  <a:lnTo>
                    <a:pt x="566" y="4881"/>
                  </a:lnTo>
                  <a:lnTo>
                    <a:pt x="2324" y="3295"/>
                  </a:lnTo>
                  <a:lnTo>
                    <a:pt x="2902" y="5003"/>
                  </a:lnTo>
                  <a:lnTo>
                    <a:pt x="2994" y="3252"/>
                  </a:lnTo>
                  <a:lnTo>
                    <a:pt x="4759" y="3922"/>
                  </a:lnTo>
                  <a:lnTo>
                    <a:pt x="3314" y="2551"/>
                  </a:lnTo>
                  <a:lnTo>
                    <a:pt x="4562" y="1592"/>
                  </a:lnTo>
                  <a:lnTo>
                    <a:pt x="3013" y="1949"/>
                  </a:lnTo>
                  <a:lnTo>
                    <a:pt x="3437" y="166"/>
                  </a:lnTo>
                  <a:lnTo>
                    <a:pt x="2423" y="1752"/>
                  </a:lnTo>
                  <a:lnTo>
                    <a:pt x="11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42"/>
            <p:cNvSpPr/>
            <p:nvPr/>
          </p:nvSpPr>
          <p:spPr>
            <a:xfrm rot="-394620">
              <a:off x="1867047" y="3056118"/>
              <a:ext cx="203358" cy="259819"/>
            </a:xfrm>
            <a:custGeom>
              <a:avLst/>
              <a:gdLst/>
              <a:ahLst/>
              <a:cxnLst/>
              <a:rect l="l" t="t" r="r" b="b"/>
              <a:pathLst>
                <a:path w="4070" h="5200" extrusionOk="0">
                  <a:moveTo>
                    <a:pt x="3052" y="0"/>
                  </a:moveTo>
                  <a:cubicBezTo>
                    <a:pt x="2821" y="0"/>
                    <a:pt x="2702" y="169"/>
                    <a:pt x="2650" y="338"/>
                  </a:cubicBezTo>
                  <a:cubicBezTo>
                    <a:pt x="2582" y="553"/>
                    <a:pt x="2693" y="737"/>
                    <a:pt x="2767" y="768"/>
                  </a:cubicBezTo>
                  <a:cubicBezTo>
                    <a:pt x="2662" y="836"/>
                    <a:pt x="2576" y="909"/>
                    <a:pt x="2527" y="977"/>
                  </a:cubicBezTo>
                  <a:cubicBezTo>
                    <a:pt x="2398" y="1168"/>
                    <a:pt x="2226" y="1542"/>
                    <a:pt x="2712" y="1788"/>
                  </a:cubicBezTo>
                  <a:cubicBezTo>
                    <a:pt x="2595" y="2096"/>
                    <a:pt x="1974" y="3061"/>
                    <a:pt x="1015" y="3442"/>
                  </a:cubicBezTo>
                  <a:cubicBezTo>
                    <a:pt x="834" y="3510"/>
                    <a:pt x="564" y="3540"/>
                    <a:pt x="251" y="3540"/>
                  </a:cubicBezTo>
                  <a:cubicBezTo>
                    <a:pt x="170" y="3540"/>
                    <a:pt x="87" y="3538"/>
                    <a:pt x="1" y="3534"/>
                  </a:cubicBezTo>
                  <a:lnTo>
                    <a:pt x="1" y="3534"/>
                  </a:lnTo>
                  <a:cubicBezTo>
                    <a:pt x="284" y="4093"/>
                    <a:pt x="591" y="4647"/>
                    <a:pt x="898" y="5200"/>
                  </a:cubicBezTo>
                  <a:cubicBezTo>
                    <a:pt x="1206" y="5126"/>
                    <a:pt x="1482" y="5009"/>
                    <a:pt x="1716" y="4868"/>
                  </a:cubicBezTo>
                  <a:cubicBezTo>
                    <a:pt x="2791" y="4216"/>
                    <a:pt x="3492" y="3423"/>
                    <a:pt x="3855" y="2372"/>
                  </a:cubicBezTo>
                  <a:cubicBezTo>
                    <a:pt x="4070" y="1739"/>
                    <a:pt x="3947" y="1432"/>
                    <a:pt x="3750" y="1309"/>
                  </a:cubicBezTo>
                  <a:lnTo>
                    <a:pt x="3763" y="1297"/>
                  </a:lnTo>
                  <a:cubicBezTo>
                    <a:pt x="3763" y="1297"/>
                    <a:pt x="3836" y="940"/>
                    <a:pt x="3621" y="743"/>
                  </a:cubicBezTo>
                  <a:cubicBezTo>
                    <a:pt x="3621" y="743"/>
                    <a:pt x="3701" y="215"/>
                    <a:pt x="3302" y="55"/>
                  </a:cubicBezTo>
                  <a:cubicBezTo>
                    <a:pt x="3207" y="17"/>
                    <a:pt x="3124" y="0"/>
                    <a:pt x="3052" y="0"/>
                  </a:cubicBezTo>
                  <a:close/>
                </a:path>
              </a:pathLst>
            </a:custGeom>
            <a:solidFill>
              <a:srgbClr val="9F58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42"/>
            <p:cNvSpPr/>
            <p:nvPr/>
          </p:nvSpPr>
          <p:spPr>
            <a:xfrm rot="-394620">
              <a:off x="1951998" y="3109802"/>
              <a:ext cx="123214" cy="187619"/>
            </a:xfrm>
            <a:custGeom>
              <a:avLst/>
              <a:gdLst/>
              <a:ahLst/>
              <a:cxnLst/>
              <a:rect l="l" t="t" r="r" b="b"/>
              <a:pathLst>
                <a:path w="2466" h="3755" extrusionOk="0">
                  <a:moveTo>
                    <a:pt x="1820" y="0"/>
                  </a:moveTo>
                  <a:cubicBezTo>
                    <a:pt x="1767" y="0"/>
                    <a:pt x="1716" y="7"/>
                    <a:pt x="1672" y="17"/>
                  </a:cubicBezTo>
                  <a:cubicBezTo>
                    <a:pt x="1445" y="72"/>
                    <a:pt x="1187" y="331"/>
                    <a:pt x="1113" y="558"/>
                  </a:cubicBezTo>
                  <a:cubicBezTo>
                    <a:pt x="1076" y="693"/>
                    <a:pt x="1094" y="810"/>
                    <a:pt x="1174" y="902"/>
                  </a:cubicBezTo>
                  <a:cubicBezTo>
                    <a:pt x="1268" y="1004"/>
                    <a:pt x="1382" y="1040"/>
                    <a:pt x="1491" y="1040"/>
                  </a:cubicBezTo>
                  <a:cubicBezTo>
                    <a:pt x="1625" y="1040"/>
                    <a:pt x="1751" y="987"/>
                    <a:pt x="1826" y="939"/>
                  </a:cubicBezTo>
                  <a:cubicBezTo>
                    <a:pt x="1857" y="921"/>
                    <a:pt x="1863" y="884"/>
                    <a:pt x="1844" y="859"/>
                  </a:cubicBezTo>
                  <a:cubicBezTo>
                    <a:pt x="1833" y="840"/>
                    <a:pt x="1814" y="830"/>
                    <a:pt x="1796" y="830"/>
                  </a:cubicBezTo>
                  <a:cubicBezTo>
                    <a:pt x="1785" y="830"/>
                    <a:pt x="1774" y="834"/>
                    <a:pt x="1764" y="841"/>
                  </a:cubicBezTo>
                  <a:cubicBezTo>
                    <a:pt x="1757" y="845"/>
                    <a:pt x="1630" y="924"/>
                    <a:pt x="1490" y="924"/>
                  </a:cubicBezTo>
                  <a:cubicBezTo>
                    <a:pt x="1411" y="924"/>
                    <a:pt x="1329" y="900"/>
                    <a:pt x="1260" y="822"/>
                  </a:cubicBezTo>
                  <a:cubicBezTo>
                    <a:pt x="1205" y="767"/>
                    <a:pt x="1193" y="687"/>
                    <a:pt x="1224" y="595"/>
                  </a:cubicBezTo>
                  <a:cubicBezTo>
                    <a:pt x="1285" y="380"/>
                    <a:pt x="1531" y="171"/>
                    <a:pt x="1703" y="128"/>
                  </a:cubicBezTo>
                  <a:cubicBezTo>
                    <a:pt x="1739" y="118"/>
                    <a:pt x="1779" y="112"/>
                    <a:pt x="1821" y="112"/>
                  </a:cubicBezTo>
                  <a:cubicBezTo>
                    <a:pt x="1932" y="112"/>
                    <a:pt x="2055" y="150"/>
                    <a:pt x="2139" y="238"/>
                  </a:cubicBezTo>
                  <a:cubicBezTo>
                    <a:pt x="2244" y="361"/>
                    <a:pt x="2336" y="619"/>
                    <a:pt x="2146" y="1179"/>
                  </a:cubicBezTo>
                  <a:cubicBezTo>
                    <a:pt x="1789" y="2199"/>
                    <a:pt x="1119" y="2986"/>
                    <a:pt x="31" y="3644"/>
                  </a:cubicBezTo>
                  <a:cubicBezTo>
                    <a:pt x="6" y="3662"/>
                    <a:pt x="0" y="3699"/>
                    <a:pt x="13" y="3724"/>
                  </a:cubicBezTo>
                  <a:cubicBezTo>
                    <a:pt x="25" y="3742"/>
                    <a:pt x="43" y="3748"/>
                    <a:pt x="62" y="3748"/>
                  </a:cubicBezTo>
                  <a:lnTo>
                    <a:pt x="62" y="3754"/>
                  </a:lnTo>
                  <a:cubicBezTo>
                    <a:pt x="74" y="3754"/>
                    <a:pt x="86" y="3748"/>
                    <a:pt x="93" y="3742"/>
                  </a:cubicBezTo>
                  <a:cubicBezTo>
                    <a:pt x="1205" y="3066"/>
                    <a:pt x="1894" y="2267"/>
                    <a:pt x="2256" y="1216"/>
                  </a:cubicBezTo>
                  <a:cubicBezTo>
                    <a:pt x="2465" y="607"/>
                    <a:pt x="2355" y="306"/>
                    <a:pt x="2219" y="165"/>
                  </a:cubicBezTo>
                  <a:cubicBezTo>
                    <a:pt x="2109" y="41"/>
                    <a:pt x="1955" y="0"/>
                    <a:pt x="18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42"/>
            <p:cNvSpPr/>
            <p:nvPr/>
          </p:nvSpPr>
          <p:spPr>
            <a:xfrm rot="-394620">
              <a:off x="1973422" y="3078736"/>
              <a:ext cx="78345" cy="66454"/>
            </a:xfrm>
            <a:custGeom>
              <a:avLst/>
              <a:gdLst/>
              <a:ahLst/>
              <a:cxnLst/>
              <a:rect l="l" t="t" r="r" b="b"/>
              <a:pathLst>
                <a:path w="1568" h="1330" extrusionOk="0">
                  <a:moveTo>
                    <a:pt x="970" y="0"/>
                  </a:moveTo>
                  <a:cubicBezTo>
                    <a:pt x="635" y="0"/>
                    <a:pt x="303" y="223"/>
                    <a:pt x="191" y="383"/>
                  </a:cubicBezTo>
                  <a:cubicBezTo>
                    <a:pt x="99" y="518"/>
                    <a:pt x="1" y="721"/>
                    <a:pt x="62" y="930"/>
                  </a:cubicBezTo>
                  <a:cubicBezTo>
                    <a:pt x="111" y="1096"/>
                    <a:pt x="253" y="1225"/>
                    <a:pt x="492" y="1324"/>
                  </a:cubicBezTo>
                  <a:cubicBezTo>
                    <a:pt x="498" y="1324"/>
                    <a:pt x="504" y="1329"/>
                    <a:pt x="514" y="1330"/>
                  </a:cubicBezTo>
                  <a:lnTo>
                    <a:pt x="514" y="1330"/>
                  </a:lnTo>
                  <a:cubicBezTo>
                    <a:pt x="538" y="1328"/>
                    <a:pt x="560" y="1311"/>
                    <a:pt x="566" y="1293"/>
                  </a:cubicBezTo>
                  <a:cubicBezTo>
                    <a:pt x="578" y="1262"/>
                    <a:pt x="566" y="1231"/>
                    <a:pt x="535" y="1219"/>
                  </a:cubicBezTo>
                  <a:cubicBezTo>
                    <a:pt x="332" y="1133"/>
                    <a:pt x="210" y="1023"/>
                    <a:pt x="173" y="893"/>
                  </a:cubicBezTo>
                  <a:cubicBezTo>
                    <a:pt x="124" y="734"/>
                    <a:pt x="210" y="561"/>
                    <a:pt x="283" y="445"/>
                  </a:cubicBezTo>
                  <a:cubicBezTo>
                    <a:pt x="386" y="299"/>
                    <a:pt x="681" y="114"/>
                    <a:pt x="967" y="114"/>
                  </a:cubicBezTo>
                  <a:cubicBezTo>
                    <a:pt x="1042" y="114"/>
                    <a:pt x="1117" y="126"/>
                    <a:pt x="1187" y="156"/>
                  </a:cubicBezTo>
                  <a:cubicBezTo>
                    <a:pt x="1500" y="291"/>
                    <a:pt x="1420" y="709"/>
                    <a:pt x="1414" y="727"/>
                  </a:cubicBezTo>
                  <a:cubicBezTo>
                    <a:pt x="1408" y="758"/>
                    <a:pt x="1433" y="783"/>
                    <a:pt x="1463" y="789"/>
                  </a:cubicBezTo>
                  <a:cubicBezTo>
                    <a:pt x="1467" y="790"/>
                    <a:pt x="1471" y="790"/>
                    <a:pt x="1475" y="790"/>
                  </a:cubicBezTo>
                  <a:cubicBezTo>
                    <a:pt x="1502" y="790"/>
                    <a:pt x="1526" y="773"/>
                    <a:pt x="1531" y="746"/>
                  </a:cubicBezTo>
                  <a:cubicBezTo>
                    <a:pt x="1568" y="568"/>
                    <a:pt x="1550" y="187"/>
                    <a:pt x="1230" y="51"/>
                  </a:cubicBezTo>
                  <a:cubicBezTo>
                    <a:pt x="1146" y="16"/>
                    <a:pt x="1057" y="0"/>
                    <a:pt x="970" y="0"/>
                  </a:cubicBezTo>
                  <a:close/>
                  <a:moveTo>
                    <a:pt x="514" y="1330"/>
                  </a:moveTo>
                  <a:lnTo>
                    <a:pt x="514" y="1330"/>
                  </a:lnTo>
                  <a:cubicBezTo>
                    <a:pt x="513" y="1330"/>
                    <a:pt x="512" y="1330"/>
                    <a:pt x="511" y="1330"/>
                  </a:cubicBezTo>
                  <a:lnTo>
                    <a:pt x="517" y="1330"/>
                  </a:lnTo>
                  <a:cubicBezTo>
                    <a:pt x="516" y="1330"/>
                    <a:pt x="515" y="1330"/>
                    <a:pt x="514" y="13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42"/>
            <p:cNvSpPr/>
            <p:nvPr/>
          </p:nvSpPr>
          <p:spPr>
            <a:xfrm rot="-394620">
              <a:off x="1979931" y="3047732"/>
              <a:ext cx="61807" cy="44269"/>
            </a:xfrm>
            <a:custGeom>
              <a:avLst/>
              <a:gdLst/>
              <a:ahLst/>
              <a:cxnLst/>
              <a:rect l="l" t="t" r="r" b="b"/>
              <a:pathLst>
                <a:path w="1237" h="886" extrusionOk="0">
                  <a:moveTo>
                    <a:pt x="538" y="1"/>
                  </a:moveTo>
                  <a:cubicBezTo>
                    <a:pt x="467" y="1"/>
                    <a:pt x="402" y="15"/>
                    <a:pt x="345" y="43"/>
                  </a:cubicBezTo>
                  <a:cubicBezTo>
                    <a:pt x="192" y="111"/>
                    <a:pt x="112" y="265"/>
                    <a:pt x="81" y="375"/>
                  </a:cubicBezTo>
                  <a:cubicBezTo>
                    <a:pt x="1" y="609"/>
                    <a:pt x="112" y="830"/>
                    <a:pt x="222" y="879"/>
                  </a:cubicBezTo>
                  <a:cubicBezTo>
                    <a:pt x="228" y="879"/>
                    <a:pt x="241" y="885"/>
                    <a:pt x="247" y="885"/>
                  </a:cubicBezTo>
                  <a:cubicBezTo>
                    <a:pt x="271" y="885"/>
                    <a:pt x="290" y="873"/>
                    <a:pt x="296" y="849"/>
                  </a:cubicBezTo>
                  <a:cubicBezTo>
                    <a:pt x="314" y="824"/>
                    <a:pt x="296" y="787"/>
                    <a:pt x="271" y="775"/>
                  </a:cubicBezTo>
                  <a:cubicBezTo>
                    <a:pt x="228" y="756"/>
                    <a:pt x="124" y="597"/>
                    <a:pt x="185" y="406"/>
                  </a:cubicBezTo>
                  <a:cubicBezTo>
                    <a:pt x="216" y="320"/>
                    <a:pt x="271" y="197"/>
                    <a:pt x="388" y="142"/>
                  </a:cubicBezTo>
                  <a:cubicBezTo>
                    <a:pt x="431" y="123"/>
                    <a:pt x="480" y="113"/>
                    <a:pt x="534" y="113"/>
                  </a:cubicBezTo>
                  <a:cubicBezTo>
                    <a:pt x="603" y="113"/>
                    <a:pt x="680" y="129"/>
                    <a:pt x="763" y="160"/>
                  </a:cubicBezTo>
                  <a:cubicBezTo>
                    <a:pt x="1114" y="302"/>
                    <a:pt x="1046" y="769"/>
                    <a:pt x="1046" y="793"/>
                  </a:cubicBezTo>
                  <a:cubicBezTo>
                    <a:pt x="1040" y="824"/>
                    <a:pt x="1064" y="849"/>
                    <a:pt x="1095" y="855"/>
                  </a:cubicBezTo>
                  <a:cubicBezTo>
                    <a:pt x="1098" y="855"/>
                    <a:pt x="1101" y="856"/>
                    <a:pt x="1105" y="856"/>
                  </a:cubicBezTo>
                  <a:cubicBezTo>
                    <a:pt x="1131" y="856"/>
                    <a:pt x="1151" y="833"/>
                    <a:pt x="1157" y="806"/>
                  </a:cubicBezTo>
                  <a:cubicBezTo>
                    <a:pt x="1157" y="799"/>
                    <a:pt x="1236" y="234"/>
                    <a:pt x="806" y="56"/>
                  </a:cubicBezTo>
                  <a:cubicBezTo>
                    <a:pt x="711" y="19"/>
                    <a:pt x="621" y="1"/>
                    <a:pt x="5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42"/>
            <p:cNvSpPr/>
            <p:nvPr/>
          </p:nvSpPr>
          <p:spPr>
            <a:xfrm rot="-394620">
              <a:off x="1932761" y="3176025"/>
              <a:ext cx="87539" cy="61157"/>
            </a:xfrm>
            <a:custGeom>
              <a:avLst/>
              <a:gdLst/>
              <a:ahLst/>
              <a:cxnLst/>
              <a:rect l="l" t="t" r="r" b="b"/>
              <a:pathLst>
                <a:path w="1752" h="1224" extrusionOk="0">
                  <a:moveTo>
                    <a:pt x="1687" y="0"/>
                  </a:moveTo>
                  <a:cubicBezTo>
                    <a:pt x="563" y="0"/>
                    <a:pt x="18" y="1131"/>
                    <a:pt x="12" y="1144"/>
                  </a:cubicBezTo>
                  <a:cubicBezTo>
                    <a:pt x="0" y="1174"/>
                    <a:pt x="12" y="1205"/>
                    <a:pt x="37" y="1217"/>
                  </a:cubicBezTo>
                  <a:cubicBezTo>
                    <a:pt x="49" y="1224"/>
                    <a:pt x="55" y="1224"/>
                    <a:pt x="62" y="1224"/>
                  </a:cubicBezTo>
                  <a:cubicBezTo>
                    <a:pt x="86" y="1224"/>
                    <a:pt x="105" y="1211"/>
                    <a:pt x="117" y="1193"/>
                  </a:cubicBezTo>
                  <a:cubicBezTo>
                    <a:pt x="123" y="1180"/>
                    <a:pt x="627" y="111"/>
                    <a:pt x="1684" y="111"/>
                  </a:cubicBezTo>
                  <a:lnTo>
                    <a:pt x="1697" y="111"/>
                  </a:lnTo>
                  <a:cubicBezTo>
                    <a:pt x="1727" y="111"/>
                    <a:pt x="1752" y="86"/>
                    <a:pt x="1752" y="56"/>
                  </a:cubicBezTo>
                  <a:cubicBezTo>
                    <a:pt x="1752" y="25"/>
                    <a:pt x="1727" y="0"/>
                    <a:pt x="1697" y="0"/>
                  </a:cubicBezTo>
                  <a:cubicBezTo>
                    <a:pt x="1694" y="0"/>
                    <a:pt x="1690" y="0"/>
                    <a:pt x="16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42"/>
            <p:cNvSpPr/>
            <p:nvPr/>
          </p:nvSpPr>
          <p:spPr>
            <a:xfrm rot="-394620">
              <a:off x="464272" y="3247928"/>
              <a:ext cx="1539675" cy="1529232"/>
            </a:xfrm>
            <a:custGeom>
              <a:avLst/>
              <a:gdLst/>
              <a:ahLst/>
              <a:cxnLst/>
              <a:rect l="l" t="t" r="r" b="b"/>
              <a:pathLst>
                <a:path w="30815" h="30606" extrusionOk="0">
                  <a:moveTo>
                    <a:pt x="12362" y="1"/>
                  </a:moveTo>
                  <a:cubicBezTo>
                    <a:pt x="12362" y="1"/>
                    <a:pt x="2349" y="8501"/>
                    <a:pt x="1" y="27513"/>
                  </a:cubicBezTo>
                  <a:lnTo>
                    <a:pt x="30814" y="30605"/>
                  </a:lnTo>
                  <a:cubicBezTo>
                    <a:pt x="30814" y="30605"/>
                    <a:pt x="27421" y="4488"/>
                    <a:pt x="19572" y="468"/>
                  </a:cubicBezTo>
                  <a:lnTo>
                    <a:pt x="1236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42"/>
            <p:cNvSpPr/>
            <p:nvPr/>
          </p:nvSpPr>
          <p:spPr>
            <a:xfrm rot="-394620">
              <a:off x="80742" y="3291920"/>
              <a:ext cx="305936" cy="350505"/>
            </a:xfrm>
            <a:custGeom>
              <a:avLst/>
              <a:gdLst/>
              <a:ahLst/>
              <a:cxnLst/>
              <a:rect l="l" t="t" r="r" b="b"/>
              <a:pathLst>
                <a:path w="6123" h="7015" extrusionOk="0">
                  <a:moveTo>
                    <a:pt x="2232" y="0"/>
                  </a:moveTo>
                  <a:cubicBezTo>
                    <a:pt x="1396" y="0"/>
                    <a:pt x="444" y="369"/>
                    <a:pt x="0" y="1255"/>
                  </a:cubicBezTo>
                  <a:cubicBezTo>
                    <a:pt x="0" y="1255"/>
                    <a:pt x="842" y="3856"/>
                    <a:pt x="2029" y="5583"/>
                  </a:cubicBezTo>
                  <a:cubicBezTo>
                    <a:pt x="2527" y="6308"/>
                    <a:pt x="3356" y="6652"/>
                    <a:pt x="4033" y="7015"/>
                  </a:cubicBezTo>
                  <a:lnTo>
                    <a:pt x="6123" y="5177"/>
                  </a:lnTo>
                  <a:cubicBezTo>
                    <a:pt x="5606" y="4771"/>
                    <a:pt x="5766" y="3468"/>
                    <a:pt x="5465" y="3130"/>
                  </a:cubicBezTo>
                  <a:cubicBezTo>
                    <a:pt x="4985" y="2583"/>
                    <a:pt x="4365" y="1864"/>
                    <a:pt x="4365" y="1864"/>
                  </a:cubicBezTo>
                  <a:lnTo>
                    <a:pt x="3762" y="881"/>
                  </a:lnTo>
                  <a:cubicBezTo>
                    <a:pt x="3723" y="337"/>
                    <a:pt x="3031" y="0"/>
                    <a:pt x="2232" y="0"/>
                  </a:cubicBezTo>
                  <a:close/>
                </a:path>
              </a:pathLst>
            </a:custGeom>
            <a:solidFill>
              <a:srgbClr val="9F58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42"/>
            <p:cNvSpPr/>
            <p:nvPr/>
          </p:nvSpPr>
          <p:spPr>
            <a:xfrm rot="-394620">
              <a:off x="2015" y="3198916"/>
              <a:ext cx="142251" cy="134756"/>
            </a:xfrm>
            <a:custGeom>
              <a:avLst/>
              <a:gdLst/>
              <a:ahLst/>
              <a:cxnLst/>
              <a:rect l="l" t="t" r="r" b="b"/>
              <a:pathLst>
                <a:path w="2847" h="2697" extrusionOk="0">
                  <a:moveTo>
                    <a:pt x="806" y="1"/>
                  </a:moveTo>
                  <a:cubicBezTo>
                    <a:pt x="540" y="1"/>
                    <a:pt x="294" y="168"/>
                    <a:pt x="197" y="551"/>
                  </a:cubicBezTo>
                  <a:cubicBezTo>
                    <a:pt x="0" y="1326"/>
                    <a:pt x="1832" y="2696"/>
                    <a:pt x="1832" y="2696"/>
                  </a:cubicBezTo>
                  <a:cubicBezTo>
                    <a:pt x="2846" y="2401"/>
                    <a:pt x="1887" y="1080"/>
                    <a:pt x="1549" y="483"/>
                  </a:cubicBezTo>
                  <a:cubicBezTo>
                    <a:pt x="1377" y="180"/>
                    <a:pt x="1081" y="1"/>
                    <a:pt x="806" y="1"/>
                  </a:cubicBezTo>
                  <a:close/>
                </a:path>
              </a:pathLst>
            </a:custGeom>
            <a:solidFill>
              <a:srgbClr val="9F58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42"/>
            <p:cNvSpPr/>
            <p:nvPr/>
          </p:nvSpPr>
          <p:spPr>
            <a:xfrm rot="-394620">
              <a:off x="1318965" y="4299368"/>
              <a:ext cx="217498" cy="706507"/>
            </a:xfrm>
            <a:custGeom>
              <a:avLst/>
              <a:gdLst/>
              <a:ahLst/>
              <a:cxnLst/>
              <a:rect l="l" t="t" r="r" b="b"/>
              <a:pathLst>
                <a:path w="4353" h="14140" extrusionOk="0">
                  <a:moveTo>
                    <a:pt x="2834" y="0"/>
                  </a:moveTo>
                  <a:lnTo>
                    <a:pt x="0" y="3375"/>
                  </a:lnTo>
                  <a:cubicBezTo>
                    <a:pt x="1279" y="5557"/>
                    <a:pt x="1033" y="13788"/>
                    <a:pt x="1033" y="13788"/>
                  </a:cubicBezTo>
                  <a:cubicBezTo>
                    <a:pt x="1033" y="13788"/>
                    <a:pt x="3032" y="14140"/>
                    <a:pt x="3646" y="14140"/>
                  </a:cubicBezTo>
                  <a:cubicBezTo>
                    <a:pt x="3671" y="14140"/>
                    <a:pt x="3693" y="14139"/>
                    <a:pt x="3713" y="14138"/>
                  </a:cubicBezTo>
                  <a:cubicBezTo>
                    <a:pt x="4229" y="14113"/>
                    <a:pt x="2195" y="13554"/>
                    <a:pt x="2195" y="13554"/>
                  </a:cubicBezTo>
                  <a:cubicBezTo>
                    <a:pt x="2195" y="13554"/>
                    <a:pt x="4352" y="9516"/>
                    <a:pt x="4315" y="5957"/>
                  </a:cubicBezTo>
                  <a:cubicBezTo>
                    <a:pt x="4272" y="2398"/>
                    <a:pt x="2834" y="0"/>
                    <a:pt x="2834" y="0"/>
                  </a:cubicBezTo>
                  <a:close/>
                </a:path>
              </a:pathLst>
            </a:custGeom>
            <a:solidFill>
              <a:srgbClr val="9F58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42"/>
            <p:cNvSpPr/>
            <p:nvPr/>
          </p:nvSpPr>
          <p:spPr>
            <a:xfrm rot="-394620">
              <a:off x="1388747" y="4904932"/>
              <a:ext cx="173579" cy="108124"/>
            </a:xfrm>
            <a:custGeom>
              <a:avLst/>
              <a:gdLst/>
              <a:ahLst/>
              <a:cxnLst/>
              <a:rect l="l" t="t" r="r" b="b"/>
              <a:pathLst>
                <a:path w="3474" h="2164" extrusionOk="0">
                  <a:moveTo>
                    <a:pt x="216" y="0"/>
                  </a:moveTo>
                  <a:lnTo>
                    <a:pt x="1" y="1592"/>
                  </a:lnTo>
                  <a:lnTo>
                    <a:pt x="3474" y="2164"/>
                  </a:lnTo>
                  <a:cubicBezTo>
                    <a:pt x="3425" y="1414"/>
                    <a:pt x="2072" y="818"/>
                    <a:pt x="2072" y="818"/>
                  </a:cubicBezTo>
                  <a:lnTo>
                    <a:pt x="2158" y="381"/>
                  </a:lnTo>
                  <a:lnTo>
                    <a:pt x="21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42"/>
            <p:cNvSpPr/>
            <p:nvPr/>
          </p:nvSpPr>
          <p:spPr>
            <a:xfrm rot="-394620">
              <a:off x="1492342" y="4951025"/>
              <a:ext cx="24933" cy="25082"/>
            </a:xfrm>
            <a:custGeom>
              <a:avLst/>
              <a:gdLst/>
              <a:ahLst/>
              <a:cxnLst/>
              <a:rect l="l" t="t" r="r" b="b"/>
              <a:pathLst>
                <a:path w="499" h="502" extrusionOk="0">
                  <a:moveTo>
                    <a:pt x="450" y="1"/>
                  </a:moveTo>
                  <a:cubicBezTo>
                    <a:pt x="437" y="1"/>
                    <a:pt x="419" y="7"/>
                    <a:pt x="407" y="19"/>
                  </a:cubicBezTo>
                  <a:lnTo>
                    <a:pt x="26" y="407"/>
                  </a:lnTo>
                  <a:cubicBezTo>
                    <a:pt x="7" y="431"/>
                    <a:pt x="1" y="462"/>
                    <a:pt x="26" y="487"/>
                  </a:cubicBezTo>
                  <a:cubicBezTo>
                    <a:pt x="32" y="493"/>
                    <a:pt x="44" y="499"/>
                    <a:pt x="56" y="499"/>
                  </a:cubicBezTo>
                  <a:cubicBezTo>
                    <a:pt x="60" y="501"/>
                    <a:pt x="63" y="501"/>
                    <a:pt x="67" y="501"/>
                  </a:cubicBezTo>
                  <a:cubicBezTo>
                    <a:pt x="78" y="501"/>
                    <a:pt x="89" y="496"/>
                    <a:pt x="93" y="487"/>
                  </a:cubicBezTo>
                  <a:lnTo>
                    <a:pt x="480" y="93"/>
                  </a:lnTo>
                  <a:cubicBezTo>
                    <a:pt x="499" y="75"/>
                    <a:pt x="499" y="44"/>
                    <a:pt x="480" y="19"/>
                  </a:cubicBezTo>
                  <a:cubicBezTo>
                    <a:pt x="474" y="13"/>
                    <a:pt x="462" y="7"/>
                    <a:pt x="4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42"/>
            <p:cNvSpPr/>
            <p:nvPr/>
          </p:nvSpPr>
          <p:spPr>
            <a:xfrm rot="-394620">
              <a:off x="1472416" y="4938836"/>
              <a:ext cx="24933" cy="24883"/>
            </a:xfrm>
            <a:custGeom>
              <a:avLst/>
              <a:gdLst/>
              <a:ahLst/>
              <a:cxnLst/>
              <a:rect l="l" t="t" r="r" b="b"/>
              <a:pathLst>
                <a:path w="499" h="498" extrusionOk="0">
                  <a:moveTo>
                    <a:pt x="449" y="0"/>
                  </a:moveTo>
                  <a:cubicBezTo>
                    <a:pt x="430" y="0"/>
                    <a:pt x="418" y="0"/>
                    <a:pt x="406" y="12"/>
                  </a:cubicBezTo>
                  <a:lnTo>
                    <a:pt x="25" y="406"/>
                  </a:lnTo>
                  <a:cubicBezTo>
                    <a:pt x="0" y="424"/>
                    <a:pt x="0" y="455"/>
                    <a:pt x="19" y="480"/>
                  </a:cubicBezTo>
                  <a:cubicBezTo>
                    <a:pt x="31" y="486"/>
                    <a:pt x="43" y="492"/>
                    <a:pt x="55" y="498"/>
                  </a:cubicBezTo>
                  <a:lnTo>
                    <a:pt x="55" y="492"/>
                  </a:lnTo>
                  <a:cubicBezTo>
                    <a:pt x="59" y="493"/>
                    <a:pt x="62" y="494"/>
                    <a:pt x="65" y="494"/>
                  </a:cubicBezTo>
                  <a:cubicBezTo>
                    <a:pt x="74" y="494"/>
                    <a:pt x="83" y="489"/>
                    <a:pt x="92" y="480"/>
                  </a:cubicBezTo>
                  <a:lnTo>
                    <a:pt x="480" y="86"/>
                  </a:lnTo>
                  <a:cubicBezTo>
                    <a:pt x="498" y="68"/>
                    <a:pt x="498" y="37"/>
                    <a:pt x="480" y="12"/>
                  </a:cubicBezTo>
                  <a:cubicBezTo>
                    <a:pt x="473" y="6"/>
                    <a:pt x="461" y="0"/>
                    <a:pt x="4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42"/>
            <p:cNvSpPr/>
            <p:nvPr/>
          </p:nvSpPr>
          <p:spPr>
            <a:xfrm rot="-394620">
              <a:off x="787367" y="4311489"/>
              <a:ext cx="355352" cy="681874"/>
            </a:xfrm>
            <a:custGeom>
              <a:avLst/>
              <a:gdLst/>
              <a:ahLst/>
              <a:cxnLst/>
              <a:rect l="l" t="t" r="r" b="b"/>
              <a:pathLst>
                <a:path w="7112" h="13647" extrusionOk="0">
                  <a:moveTo>
                    <a:pt x="5495" y="1"/>
                  </a:moveTo>
                  <a:cubicBezTo>
                    <a:pt x="5495" y="1"/>
                    <a:pt x="3368" y="1808"/>
                    <a:pt x="2213" y="5170"/>
                  </a:cubicBezTo>
                  <a:cubicBezTo>
                    <a:pt x="1051" y="8533"/>
                    <a:pt x="1825" y="13057"/>
                    <a:pt x="1825" y="13057"/>
                  </a:cubicBezTo>
                  <a:cubicBezTo>
                    <a:pt x="1825" y="13057"/>
                    <a:pt x="1121" y="13011"/>
                    <a:pt x="620" y="13011"/>
                  </a:cubicBezTo>
                  <a:cubicBezTo>
                    <a:pt x="257" y="13011"/>
                    <a:pt x="1" y="13035"/>
                    <a:pt x="203" y="13118"/>
                  </a:cubicBezTo>
                  <a:cubicBezTo>
                    <a:pt x="682" y="13309"/>
                    <a:pt x="2852" y="13647"/>
                    <a:pt x="2852" y="13647"/>
                  </a:cubicBezTo>
                  <a:cubicBezTo>
                    <a:pt x="2852" y="13647"/>
                    <a:pt x="5212" y="5767"/>
                    <a:pt x="7112" y="4107"/>
                  </a:cubicBezTo>
                  <a:lnTo>
                    <a:pt x="5495" y="1"/>
                  </a:lnTo>
                  <a:close/>
                </a:path>
              </a:pathLst>
            </a:custGeom>
            <a:solidFill>
              <a:srgbClr val="9F58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42"/>
            <p:cNvSpPr/>
            <p:nvPr/>
          </p:nvSpPr>
          <p:spPr>
            <a:xfrm rot="-394620">
              <a:off x="807928" y="4915972"/>
              <a:ext cx="188318" cy="92186"/>
            </a:xfrm>
            <a:custGeom>
              <a:avLst/>
              <a:gdLst/>
              <a:ahLst/>
              <a:cxnLst/>
              <a:rect l="l" t="t" r="r" b="b"/>
              <a:pathLst>
                <a:path w="3769" h="1845" extrusionOk="0">
                  <a:moveTo>
                    <a:pt x="1808" y="0"/>
                  </a:moveTo>
                  <a:lnTo>
                    <a:pt x="1753" y="437"/>
                  </a:lnTo>
                  <a:cubicBezTo>
                    <a:pt x="1753" y="437"/>
                    <a:pt x="284" y="566"/>
                    <a:pt x="1" y="1266"/>
                  </a:cubicBezTo>
                  <a:lnTo>
                    <a:pt x="3474" y="1844"/>
                  </a:lnTo>
                  <a:lnTo>
                    <a:pt x="3769" y="265"/>
                  </a:lnTo>
                  <a:lnTo>
                    <a:pt x="180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42"/>
            <p:cNvSpPr/>
            <p:nvPr/>
          </p:nvSpPr>
          <p:spPr>
            <a:xfrm rot="-394620">
              <a:off x="864665" y="4944873"/>
              <a:ext cx="17538" cy="30279"/>
            </a:xfrm>
            <a:custGeom>
              <a:avLst/>
              <a:gdLst/>
              <a:ahLst/>
              <a:cxnLst/>
              <a:rect l="l" t="t" r="r" b="b"/>
              <a:pathLst>
                <a:path w="351" h="606" extrusionOk="0">
                  <a:moveTo>
                    <a:pt x="54" y="1"/>
                  </a:moveTo>
                  <a:cubicBezTo>
                    <a:pt x="48" y="1"/>
                    <a:pt x="41" y="4"/>
                    <a:pt x="37" y="4"/>
                  </a:cubicBezTo>
                  <a:cubicBezTo>
                    <a:pt x="13" y="22"/>
                    <a:pt x="0" y="53"/>
                    <a:pt x="13" y="77"/>
                  </a:cubicBezTo>
                  <a:lnTo>
                    <a:pt x="252" y="575"/>
                  </a:lnTo>
                  <a:cubicBezTo>
                    <a:pt x="258" y="594"/>
                    <a:pt x="271" y="600"/>
                    <a:pt x="289" y="606"/>
                  </a:cubicBezTo>
                  <a:cubicBezTo>
                    <a:pt x="301" y="606"/>
                    <a:pt x="308" y="606"/>
                    <a:pt x="320" y="600"/>
                  </a:cubicBezTo>
                  <a:cubicBezTo>
                    <a:pt x="344" y="581"/>
                    <a:pt x="351" y="551"/>
                    <a:pt x="338" y="526"/>
                  </a:cubicBezTo>
                  <a:lnTo>
                    <a:pt x="105" y="28"/>
                  </a:lnTo>
                  <a:cubicBezTo>
                    <a:pt x="92" y="16"/>
                    <a:pt x="80" y="4"/>
                    <a:pt x="62" y="4"/>
                  </a:cubicBezTo>
                  <a:cubicBezTo>
                    <a:pt x="60" y="2"/>
                    <a:pt x="57" y="1"/>
                    <a:pt x="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42"/>
            <p:cNvSpPr/>
            <p:nvPr/>
          </p:nvSpPr>
          <p:spPr>
            <a:xfrm rot="-394620">
              <a:off x="885698" y="4934530"/>
              <a:ext cx="17888" cy="30179"/>
            </a:xfrm>
            <a:custGeom>
              <a:avLst/>
              <a:gdLst/>
              <a:ahLst/>
              <a:cxnLst/>
              <a:rect l="l" t="t" r="r" b="b"/>
              <a:pathLst>
                <a:path w="358" h="604" extrusionOk="0">
                  <a:moveTo>
                    <a:pt x="68" y="1"/>
                  </a:moveTo>
                  <a:cubicBezTo>
                    <a:pt x="56" y="1"/>
                    <a:pt x="44" y="1"/>
                    <a:pt x="38" y="7"/>
                  </a:cubicBezTo>
                  <a:cubicBezTo>
                    <a:pt x="13" y="25"/>
                    <a:pt x="1" y="56"/>
                    <a:pt x="13" y="81"/>
                  </a:cubicBezTo>
                  <a:lnTo>
                    <a:pt x="253" y="579"/>
                  </a:lnTo>
                  <a:cubicBezTo>
                    <a:pt x="259" y="591"/>
                    <a:pt x="271" y="603"/>
                    <a:pt x="290" y="603"/>
                  </a:cubicBezTo>
                  <a:cubicBezTo>
                    <a:pt x="302" y="603"/>
                    <a:pt x="314" y="603"/>
                    <a:pt x="320" y="597"/>
                  </a:cubicBezTo>
                  <a:cubicBezTo>
                    <a:pt x="345" y="585"/>
                    <a:pt x="357" y="554"/>
                    <a:pt x="345" y="529"/>
                  </a:cubicBezTo>
                  <a:lnTo>
                    <a:pt x="105" y="31"/>
                  </a:lnTo>
                  <a:cubicBezTo>
                    <a:pt x="99" y="19"/>
                    <a:pt x="81" y="7"/>
                    <a:pt x="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42"/>
            <p:cNvSpPr/>
            <p:nvPr/>
          </p:nvSpPr>
          <p:spPr>
            <a:xfrm rot="-394620">
              <a:off x="748536" y="3855307"/>
              <a:ext cx="853554" cy="850156"/>
            </a:xfrm>
            <a:custGeom>
              <a:avLst/>
              <a:gdLst/>
              <a:ahLst/>
              <a:cxnLst/>
              <a:rect l="l" t="t" r="r" b="b"/>
              <a:pathLst>
                <a:path w="17083" h="17015" extrusionOk="0">
                  <a:moveTo>
                    <a:pt x="3339" y="1"/>
                  </a:moveTo>
                  <a:lnTo>
                    <a:pt x="3333" y="38"/>
                  </a:lnTo>
                  <a:lnTo>
                    <a:pt x="1" y="15146"/>
                  </a:lnTo>
                  <a:lnTo>
                    <a:pt x="6762" y="15976"/>
                  </a:lnTo>
                  <a:cubicBezTo>
                    <a:pt x="6922" y="15398"/>
                    <a:pt x="8428" y="8096"/>
                    <a:pt x="8551" y="7506"/>
                  </a:cubicBezTo>
                  <a:cubicBezTo>
                    <a:pt x="8594" y="7297"/>
                    <a:pt x="8637" y="7082"/>
                    <a:pt x="8705" y="6873"/>
                  </a:cubicBezTo>
                  <a:cubicBezTo>
                    <a:pt x="8742" y="6756"/>
                    <a:pt x="8791" y="6639"/>
                    <a:pt x="8852" y="6535"/>
                  </a:cubicBezTo>
                  <a:cubicBezTo>
                    <a:pt x="8877" y="6492"/>
                    <a:pt x="8908" y="6449"/>
                    <a:pt x="8932" y="6412"/>
                  </a:cubicBezTo>
                  <a:cubicBezTo>
                    <a:pt x="8945" y="6399"/>
                    <a:pt x="8951" y="6387"/>
                    <a:pt x="8963" y="6375"/>
                  </a:cubicBezTo>
                  <a:cubicBezTo>
                    <a:pt x="8981" y="6350"/>
                    <a:pt x="9006" y="6319"/>
                    <a:pt x="9031" y="6295"/>
                  </a:cubicBezTo>
                  <a:cubicBezTo>
                    <a:pt x="9043" y="6289"/>
                    <a:pt x="9049" y="6276"/>
                    <a:pt x="9061" y="6264"/>
                  </a:cubicBezTo>
                  <a:cubicBezTo>
                    <a:pt x="9184" y="6141"/>
                    <a:pt x="9379" y="6096"/>
                    <a:pt x="9573" y="6096"/>
                  </a:cubicBezTo>
                  <a:cubicBezTo>
                    <a:pt x="9727" y="6096"/>
                    <a:pt x="9881" y="6125"/>
                    <a:pt x="9996" y="6166"/>
                  </a:cubicBezTo>
                  <a:cubicBezTo>
                    <a:pt x="10567" y="6375"/>
                    <a:pt x="10537" y="7254"/>
                    <a:pt x="10524" y="7764"/>
                  </a:cubicBezTo>
                  <a:cubicBezTo>
                    <a:pt x="10512" y="8452"/>
                    <a:pt x="9891" y="15656"/>
                    <a:pt x="9891" y="16363"/>
                  </a:cubicBezTo>
                  <a:lnTo>
                    <a:pt x="16284" y="17015"/>
                  </a:lnTo>
                  <a:lnTo>
                    <a:pt x="17077" y="1697"/>
                  </a:lnTo>
                  <a:lnTo>
                    <a:pt x="17083" y="1636"/>
                  </a:lnTo>
                  <a:lnTo>
                    <a:pt x="17083" y="1636"/>
                  </a:lnTo>
                  <a:cubicBezTo>
                    <a:pt x="16941" y="1691"/>
                    <a:pt x="16763" y="1752"/>
                    <a:pt x="16542" y="1808"/>
                  </a:cubicBezTo>
                  <a:lnTo>
                    <a:pt x="16530" y="1808"/>
                  </a:lnTo>
                  <a:cubicBezTo>
                    <a:pt x="15963" y="1952"/>
                    <a:pt x="15095" y="2076"/>
                    <a:pt x="13790" y="2076"/>
                  </a:cubicBezTo>
                  <a:cubicBezTo>
                    <a:pt x="12818" y="2076"/>
                    <a:pt x="11603" y="2007"/>
                    <a:pt x="10088" y="1826"/>
                  </a:cubicBezTo>
                  <a:lnTo>
                    <a:pt x="10076" y="1826"/>
                  </a:lnTo>
                  <a:cubicBezTo>
                    <a:pt x="6142" y="1359"/>
                    <a:pt x="4353" y="634"/>
                    <a:pt x="3566" y="148"/>
                  </a:cubicBezTo>
                  <a:cubicBezTo>
                    <a:pt x="3480" y="99"/>
                    <a:pt x="3406" y="50"/>
                    <a:pt x="33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42"/>
            <p:cNvSpPr/>
            <p:nvPr/>
          </p:nvSpPr>
          <p:spPr>
            <a:xfrm rot="-394620">
              <a:off x="488115" y="3246508"/>
              <a:ext cx="1393827" cy="758770"/>
            </a:xfrm>
            <a:custGeom>
              <a:avLst/>
              <a:gdLst/>
              <a:ahLst/>
              <a:cxnLst/>
              <a:rect l="l" t="t" r="r" b="b"/>
              <a:pathLst>
                <a:path w="27896" h="15186" extrusionOk="0">
                  <a:moveTo>
                    <a:pt x="12711" y="1"/>
                  </a:moveTo>
                  <a:cubicBezTo>
                    <a:pt x="12125" y="1"/>
                    <a:pt x="11437" y="49"/>
                    <a:pt x="11428" y="54"/>
                  </a:cubicBezTo>
                  <a:cubicBezTo>
                    <a:pt x="8127" y="115"/>
                    <a:pt x="5245" y="4313"/>
                    <a:pt x="3585" y="5383"/>
                  </a:cubicBezTo>
                  <a:cubicBezTo>
                    <a:pt x="2270" y="6231"/>
                    <a:pt x="3192" y="6379"/>
                    <a:pt x="3192" y="6379"/>
                  </a:cubicBezTo>
                  <a:cubicBezTo>
                    <a:pt x="3104" y="6410"/>
                    <a:pt x="3005" y="6423"/>
                    <a:pt x="2899" y="6423"/>
                  </a:cubicBezTo>
                  <a:cubicBezTo>
                    <a:pt x="2123" y="6423"/>
                    <a:pt x="926" y="5701"/>
                    <a:pt x="368" y="5701"/>
                  </a:cubicBezTo>
                  <a:cubicBezTo>
                    <a:pt x="123" y="5701"/>
                    <a:pt x="1" y="5840"/>
                    <a:pt x="94" y="6243"/>
                  </a:cubicBezTo>
                  <a:cubicBezTo>
                    <a:pt x="296" y="7147"/>
                    <a:pt x="1163" y="9372"/>
                    <a:pt x="2878" y="9876"/>
                  </a:cubicBezTo>
                  <a:cubicBezTo>
                    <a:pt x="3049" y="9926"/>
                    <a:pt x="3227" y="9949"/>
                    <a:pt x="3409" y="9949"/>
                  </a:cubicBezTo>
                  <a:cubicBezTo>
                    <a:pt x="5505" y="9949"/>
                    <a:pt x="8226" y="6901"/>
                    <a:pt x="8226" y="6901"/>
                  </a:cubicBezTo>
                  <a:lnTo>
                    <a:pt x="8226" y="6901"/>
                  </a:lnTo>
                  <a:cubicBezTo>
                    <a:pt x="8207" y="6969"/>
                    <a:pt x="8195" y="7012"/>
                    <a:pt x="8195" y="7012"/>
                  </a:cubicBezTo>
                  <a:lnTo>
                    <a:pt x="6757" y="11284"/>
                  </a:lnTo>
                  <a:cubicBezTo>
                    <a:pt x="6578" y="11812"/>
                    <a:pt x="6714" y="12378"/>
                    <a:pt x="7070" y="12771"/>
                  </a:cubicBezTo>
                  <a:cubicBezTo>
                    <a:pt x="7205" y="12925"/>
                    <a:pt x="7384" y="13054"/>
                    <a:pt x="7586" y="13140"/>
                  </a:cubicBezTo>
                  <a:cubicBezTo>
                    <a:pt x="7931" y="13288"/>
                    <a:pt x="8367" y="13447"/>
                    <a:pt x="8920" y="13607"/>
                  </a:cubicBezTo>
                  <a:cubicBezTo>
                    <a:pt x="9658" y="14265"/>
                    <a:pt x="10936" y="15144"/>
                    <a:pt x="12571" y="15181"/>
                  </a:cubicBezTo>
                  <a:cubicBezTo>
                    <a:pt x="12682" y="15184"/>
                    <a:pt x="12793" y="15185"/>
                    <a:pt x="12905" y="15185"/>
                  </a:cubicBezTo>
                  <a:cubicBezTo>
                    <a:pt x="14675" y="15185"/>
                    <a:pt x="16601" y="14835"/>
                    <a:pt x="17630" y="14621"/>
                  </a:cubicBezTo>
                  <a:cubicBezTo>
                    <a:pt x="18306" y="14603"/>
                    <a:pt x="18878" y="14566"/>
                    <a:pt x="19357" y="14511"/>
                  </a:cubicBezTo>
                  <a:cubicBezTo>
                    <a:pt x="19843" y="14455"/>
                    <a:pt x="20243" y="14388"/>
                    <a:pt x="20562" y="14314"/>
                  </a:cubicBezTo>
                  <a:cubicBezTo>
                    <a:pt x="20618" y="14302"/>
                    <a:pt x="20667" y="14289"/>
                    <a:pt x="20716" y="14271"/>
                  </a:cubicBezTo>
                  <a:cubicBezTo>
                    <a:pt x="21392" y="14037"/>
                    <a:pt x="21816" y="13355"/>
                    <a:pt x="21712" y="12630"/>
                  </a:cubicBezTo>
                  <a:lnTo>
                    <a:pt x="21066" y="8180"/>
                  </a:lnTo>
                  <a:lnTo>
                    <a:pt x="21066" y="8180"/>
                  </a:lnTo>
                  <a:cubicBezTo>
                    <a:pt x="21066" y="8180"/>
                    <a:pt x="22401" y="11435"/>
                    <a:pt x="24893" y="11435"/>
                  </a:cubicBezTo>
                  <a:cubicBezTo>
                    <a:pt x="25186" y="11435"/>
                    <a:pt x="25494" y="11390"/>
                    <a:pt x="25818" y="11290"/>
                  </a:cubicBezTo>
                  <a:cubicBezTo>
                    <a:pt x="27895" y="10651"/>
                    <a:pt x="24373" y="5838"/>
                    <a:pt x="23242" y="4381"/>
                  </a:cubicBezTo>
                  <a:cubicBezTo>
                    <a:pt x="22074" y="2875"/>
                    <a:pt x="20642" y="1535"/>
                    <a:pt x="19431" y="1074"/>
                  </a:cubicBezTo>
                  <a:lnTo>
                    <a:pt x="19431" y="1068"/>
                  </a:lnTo>
                  <a:cubicBezTo>
                    <a:pt x="18460" y="693"/>
                    <a:pt x="17802" y="515"/>
                    <a:pt x="16751" y="508"/>
                  </a:cubicBezTo>
                  <a:cubicBezTo>
                    <a:pt x="16690" y="588"/>
                    <a:pt x="16432" y="1117"/>
                    <a:pt x="16346" y="1240"/>
                  </a:cubicBezTo>
                  <a:cubicBezTo>
                    <a:pt x="16212" y="1429"/>
                    <a:pt x="15848" y="1499"/>
                    <a:pt x="15425" y="1499"/>
                  </a:cubicBezTo>
                  <a:cubicBezTo>
                    <a:pt x="14638" y="1499"/>
                    <a:pt x="13650" y="1256"/>
                    <a:pt x="13586" y="1092"/>
                  </a:cubicBezTo>
                  <a:cubicBezTo>
                    <a:pt x="13524" y="945"/>
                    <a:pt x="13291" y="91"/>
                    <a:pt x="13260" y="23"/>
                  </a:cubicBezTo>
                  <a:cubicBezTo>
                    <a:pt x="13112" y="7"/>
                    <a:pt x="12918" y="1"/>
                    <a:pt x="127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42"/>
            <p:cNvSpPr/>
            <p:nvPr/>
          </p:nvSpPr>
          <p:spPr>
            <a:xfrm rot="-394620">
              <a:off x="916339" y="3831778"/>
              <a:ext cx="45768" cy="121165"/>
            </a:xfrm>
            <a:custGeom>
              <a:avLst/>
              <a:gdLst/>
              <a:ahLst/>
              <a:cxnLst/>
              <a:rect l="l" t="t" r="r" b="b"/>
              <a:pathLst>
                <a:path w="916" h="2425" extrusionOk="0">
                  <a:moveTo>
                    <a:pt x="47" y="0"/>
                  </a:moveTo>
                  <a:cubicBezTo>
                    <a:pt x="34" y="0"/>
                    <a:pt x="21" y="6"/>
                    <a:pt x="12" y="15"/>
                  </a:cubicBezTo>
                  <a:cubicBezTo>
                    <a:pt x="6" y="27"/>
                    <a:pt x="0" y="40"/>
                    <a:pt x="0" y="58"/>
                  </a:cubicBezTo>
                  <a:cubicBezTo>
                    <a:pt x="43" y="703"/>
                    <a:pt x="228" y="1355"/>
                    <a:pt x="535" y="1927"/>
                  </a:cubicBezTo>
                  <a:cubicBezTo>
                    <a:pt x="615" y="2093"/>
                    <a:pt x="713" y="2246"/>
                    <a:pt x="818" y="2400"/>
                  </a:cubicBezTo>
                  <a:cubicBezTo>
                    <a:pt x="824" y="2412"/>
                    <a:pt x="836" y="2418"/>
                    <a:pt x="855" y="2425"/>
                  </a:cubicBezTo>
                  <a:lnTo>
                    <a:pt x="855" y="2418"/>
                  </a:lnTo>
                  <a:cubicBezTo>
                    <a:pt x="858" y="2419"/>
                    <a:pt x="861" y="2420"/>
                    <a:pt x="864" y="2420"/>
                  </a:cubicBezTo>
                  <a:cubicBezTo>
                    <a:pt x="879" y="2420"/>
                    <a:pt x="894" y="2409"/>
                    <a:pt x="904" y="2394"/>
                  </a:cubicBezTo>
                  <a:cubicBezTo>
                    <a:pt x="916" y="2375"/>
                    <a:pt x="916" y="2357"/>
                    <a:pt x="904" y="2338"/>
                  </a:cubicBezTo>
                  <a:cubicBezTo>
                    <a:pt x="541" y="1810"/>
                    <a:pt x="289" y="1207"/>
                    <a:pt x="172" y="581"/>
                  </a:cubicBezTo>
                  <a:cubicBezTo>
                    <a:pt x="142" y="408"/>
                    <a:pt x="117" y="224"/>
                    <a:pt x="105" y="46"/>
                  </a:cubicBezTo>
                  <a:cubicBezTo>
                    <a:pt x="98" y="21"/>
                    <a:pt x="86" y="3"/>
                    <a:pt x="62" y="3"/>
                  </a:cubicBezTo>
                  <a:cubicBezTo>
                    <a:pt x="57" y="1"/>
                    <a:pt x="52" y="0"/>
                    <a:pt x="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42"/>
            <p:cNvSpPr/>
            <p:nvPr/>
          </p:nvSpPr>
          <p:spPr>
            <a:xfrm rot="-394620">
              <a:off x="1433003" y="3843262"/>
              <a:ext cx="73149" cy="76946"/>
            </a:xfrm>
            <a:custGeom>
              <a:avLst/>
              <a:gdLst/>
              <a:ahLst/>
              <a:cxnLst/>
              <a:rect l="l" t="t" r="r" b="b"/>
              <a:pathLst>
                <a:path w="1464" h="1540" extrusionOk="0">
                  <a:moveTo>
                    <a:pt x="1409" y="0"/>
                  </a:moveTo>
                  <a:cubicBezTo>
                    <a:pt x="1390" y="0"/>
                    <a:pt x="1378" y="6"/>
                    <a:pt x="1366" y="19"/>
                  </a:cubicBezTo>
                  <a:lnTo>
                    <a:pt x="19" y="1457"/>
                  </a:lnTo>
                  <a:cubicBezTo>
                    <a:pt x="7" y="1469"/>
                    <a:pt x="1" y="1488"/>
                    <a:pt x="7" y="1500"/>
                  </a:cubicBezTo>
                  <a:cubicBezTo>
                    <a:pt x="13" y="1518"/>
                    <a:pt x="32" y="1537"/>
                    <a:pt x="50" y="1537"/>
                  </a:cubicBezTo>
                  <a:lnTo>
                    <a:pt x="56" y="1537"/>
                  </a:lnTo>
                  <a:cubicBezTo>
                    <a:pt x="59" y="1538"/>
                    <a:pt x="63" y="1539"/>
                    <a:pt x="66" y="1539"/>
                  </a:cubicBezTo>
                  <a:cubicBezTo>
                    <a:pt x="77" y="1539"/>
                    <a:pt x="90" y="1532"/>
                    <a:pt x="99" y="1518"/>
                  </a:cubicBezTo>
                  <a:lnTo>
                    <a:pt x="1445" y="86"/>
                  </a:lnTo>
                  <a:cubicBezTo>
                    <a:pt x="1458" y="74"/>
                    <a:pt x="1464" y="56"/>
                    <a:pt x="1458" y="37"/>
                  </a:cubicBezTo>
                  <a:cubicBezTo>
                    <a:pt x="1452" y="19"/>
                    <a:pt x="1433" y="6"/>
                    <a:pt x="14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42"/>
            <p:cNvSpPr/>
            <p:nvPr/>
          </p:nvSpPr>
          <p:spPr>
            <a:xfrm rot="-394620">
              <a:off x="893647" y="3464863"/>
              <a:ext cx="43670" cy="113371"/>
            </a:xfrm>
            <a:custGeom>
              <a:avLst/>
              <a:gdLst/>
              <a:ahLst/>
              <a:cxnLst/>
              <a:rect l="l" t="t" r="r" b="b"/>
              <a:pathLst>
                <a:path w="874" h="2269" extrusionOk="0">
                  <a:moveTo>
                    <a:pt x="824" y="0"/>
                  </a:moveTo>
                  <a:cubicBezTo>
                    <a:pt x="800" y="0"/>
                    <a:pt x="775" y="13"/>
                    <a:pt x="769" y="37"/>
                  </a:cubicBezTo>
                  <a:lnTo>
                    <a:pt x="7" y="2201"/>
                  </a:lnTo>
                  <a:cubicBezTo>
                    <a:pt x="1" y="2213"/>
                    <a:pt x="1" y="2232"/>
                    <a:pt x="7" y="2244"/>
                  </a:cubicBezTo>
                  <a:cubicBezTo>
                    <a:pt x="19" y="2256"/>
                    <a:pt x="31" y="2262"/>
                    <a:pt x="50" y="2268"/>
                  </a:cubicBezTo>
                  <a:cubicBezTo>
                    <a:pt x="74" y="2268"/>
                    <a:pt x="99" y="2256"/>
                    <a:pt x="105" y="2232"/>
                  </a:cubicBezTo>
                  <a:lnTo>
                    <a:pt x="867" y="68"/>
                  </a:lnTo>
                  <a:cubicBezTo>
                    <a:pt x="874" y="56"/>
                    <a:pt x="874" y="37"/>
                    <a:pt x="867" y="25"/>
                  </a:cubicBezTo>
                  <a:cubicBezTo>
                    <a:pt x="855" y="13"/>
                    <a:pt x="843" y="6"/>
                    <a:pt x="8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42"/>
            <p:cNvSpPr/>
            <p:nvPr/>
          </p:nvSpPr>
          <p:spPr>
            <a:xfrm rot="-394620">
              <a:off x="1521357" y="3466271"/>
              <a:ext cx="13541" cy="119517"/>
            </a:xfrm>
            <a:custGeom>
              <a:avLst/>
              <a:gdLst/>
              <a:ahLst/>
              <a:cxnLst/>
              <a:rect l="l" t="t" r="r" b="b"/>
              <a:pathLst>
                <a:path w="271" h="2392" extrusionOk="0">
                  <a:moveTo>
                    <a:pt x="56" y="0"/>
                  </a:moveTo>
                  <a:cubicBezTo>
                    <a:pt x="43" y="0"/>
                    <a:pt x="25" y="7"/>
                    <a:pt x="13" y="13"/>
                  </a:cubicBezTo>
                  <a:cubicBezTo>
                    <a:pt x="7" y="25"/>
                    <a:pt x="0" y="37"/>
                    <a:pt x="0" y="56"/>
                  </a:cubicBezTo>
                  <a:lnTo>
                    <a:pt x="160" y="2342"/>
                  </a:lnTo>
                  <a:cubicBezTo>
                    <a:pt x="160" y="2373"/>
                    <a:pt x="185" y="2385"/>
                    <a:pt x="209" y="2392"/>
                  </a:cubicBezTo>
                  <a:cubicBezTo>
                    <a:pt x="228" y="2392"/>
                    <a:pt x="240" y="2385"/>
                    <a:pt x="252" y="2379"/>
                  </a:cubicBezTo>
                  <a:cubicBezTo>
                    <a:pt x="259" y="2373"/>
                    <a:pt x="271" y="2361"/>
                    <a:pt x="271" y="2336"/>
                  </a:cubicBezTo>
                  <a:lnTo>
                    <a:pt x="105" y="50"/>
                  </a:lnTo>
                  <a:cubicBezTo>
                    <a:pt x="105" y="19"/>
                    <a:pt x="80" y="7"/>
                    <a:pt x="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42"/>
            <p:cNvSpPr/>
            <p:nvPr/>
          </p:nvSpPr>
          <p:spPr>
            <a:xfrm rot="-394620">
              <a:off x="835168" y="3574260"/>
              <a:ext cx="55361" cy="43370"/>
            </a:xfrm>
            <a:custGeom>
              <a:avLst/>
              <a:gdLst/>
              <a:ahLst/>
              <a:cxnLst/>
              <a:rect l="l" t="t" r="r" b="b"/>
              <a:pathLst>
                <a:path w="1108" h="868" extrusionOk="0">
                  <a:moveTo>
                    <a:pt x="1064" y="0"/>
                  </a:moveTo>
                  <a:cubicBezTo>
                    <a:pt x="1052" y="0"/>
                    <a:pt x="1040" y="0"/>
                    <a:pt x="1027" y="13"/>
                  </a:cubicBezTo>
                  <a:lnTo>
                    <a:pt x="19" y="781"/>
                  </a:lnTo>
                  <a:cubicBezTo>
                    <a:pt x="7" y="793"/>
                    <a:pt x="1" y="812"/>
                    <a:pt x="7" y="830"/>
                  </a:cubicBezTo>
                  <a:cubicBezTo>
                    <a:pt x="13" y="849"/>
                    <a:pt x="32" y="867"/>
                    <a:pt x="50" y="867"/>
                  </a:cubicBezTo>
                  <a:cubicBezTo>
                    <a:pt x="62" y="867"/>
                    <a:pt x="68" y="867"/>
                    <a:pt x="81" y="861"/>
                  </a:cubicBezTo>
                  <a:lnTo>
                    <a:pt x="1089" y="86"/>
                  </a:lnTo>
                  <a:cubicBezTo>
                    <a:pt x="1101" y="74"/>
                    <a:pt x="1107" y="56"/>
                    <a:pt x="1107" y="37"/>
                  </a:cubicBezTo>
                  <a:cubicBezTo>
                    <a:pt x="1101" y="19"/>
                    <a:pt x="1083" y="0"/>
                    <a:pt x="10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42"/>
            <p:cNvSpPr/>
            <p:nvPr/>
          </p:nvSpPr>
          <p:spPr>
            <a:xfrm rot="-394620">
              <a:off x="1551761" y="3574128"/>
              <a:ext cx="44569" cy="54262"/>
            </a:xfrm>
            <a:custGeom>
              <a:avLst/>
              <a:gdLst/>
              <a:ahLst/>
              <a:cxnLst/>
              <a:rect l="l" t="t" r="r" b="b"/>
              <a:pathLst>
                <a:path w="892" h="1086" extrusionOk="0">
                  <a:moveTo>
                    <a:pt x="52" y="1"/>
                  </a:moveTo>
                  <a:cubicBezTo>
                    <a:pt x="36" y="1"/>
                    <a:pt x="18" y="12"/>
                    <a:pt x="13" y="27"/>
                  </a:cubicBezTo>
                  <a:cubicBezTo>
                    <a:pt x="1" y="45"/>
                    <a:pt x="1" y="64"/>
                    <a:pt x="13" y="76"/>
                  </a:cubicBezTo>
                  <a:lnTo>
                    <a:pt x="806" y="1072"/>
                  </a:lnTo>
                  <a:cubicBezTo>
                    <a:pt x="812" y="1078"/>
                    <a:pt x="824" y="1084"/>
                    <a:pt x="837" y="1084"/>
                  </a:cubicBezTo>
                  <a:cubicBezTo>
                    <a:pt x="840" y="1085"/>
                    <a:pt x="843" y="1086"/>
                    <a:pt x="846" y="1086"/>
                  </a:cubicBezTo>
                  <a:cubicBezTo>
                    <a:pt x="861" y="1086"/>
                    <a:pt x="876" y="1075"/>
                    <a:pt x="886" y="1060"/>
                  </a:cubicBezTo>
                  <a:cubicBezTo>
                    <a:pt x="892" y="1041"/>
                    <a:pt x="892" y="1023"/>
                    <a:pt x="880" y="1010"/>
                  </a:cubicBezTo>
                  <a:lnTo>
                    <a:pt x="93" y="15"/>
                  </a:lnTo>
                  <a:cubicBezTo>
                    <a:pt x="81" y="8"/>
                    <a:pt x="74" y="2"/>
                    <a:pt x="62" y="2"/>
                  </a:cubicBezTo>
                  <a:cubicBezTo>
                    <a:pt x="59" y="1"/>
                    <a:pt x="55" y="1"/>
                    <a:pt x="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42"/>
            <p:cNvSpPr/>
            <p:nvPr/>
          </p:nvSpPr>
          <p:spPr>
            <a:xfrm rot="-394620">
              <a:off x="1492295" y="4013855"/>
              <a:ext cx="17538" cy="455982"/>
            </a:xfrm>
            <a:custGeom>
              <a:avLst/>
              <a:gdLst/>
              <a:ahLst/>
              <a:cxnLst/>
              <a:rect l="l" t="t" r="r" b="b"/>
              <a:pathLst>
                <a:path w="351" h="9126" extrusionOk="0">
                  <a:moveTo>
                    <a:pt x="277" y="1"/>
                  </a:moveTo>
                  <a:cubicBezTo>
                    <a:pt x="261" y="1"/>
                    <a:pt x="249" y="7"/>
                    <a:pt x="240" y="16"/>
                  </a:cubicBezTo>
                  <a:cubicBezTo>
                    <a:pt x="222" y="28"/>
                    <a:pt x="209" y="46"/>
                    <a:pt x="209" y="71"/>
                  </a:cubicBezTo>
                  <a:lnTo>
                    <a:pt x="0" y="9045"/>
                  </a:lnTo>
                  <a:cubicBezTo>
                    <a:pt x="0" y="9082"/>
                    <a:pt x="19" y="9107"/>
                    <a:pt x="50" y="9119"/>
                  </a:cubicBezTo>
                  <a:lnTo>
                    <a:pt x="56" y="9125"/>
                  </a:lnTo>
                  <a:cubicBezTo>
                    <a:pt x="80" y="9125"/>
                    <a:pt x="99" y="9119"/>
                    <a:pt x="111" y="9107"/>
                  </a:cubicBezTo>
                  <a:cubicBezTo>
                    <a:pt x="130" y="9094"/>
                    <a:pt x="142" y="9076"/>
                    <a:pt x="142" y="9051"/>
                  </a:cubicBezTo>
                  <a:lnTo>
                    <a:pt x="351" y="77"/>
                  </a:lnTo>
                  <a:cubicBezTo>
                    <a:pt x="351" y="40"/>
                    <a:pt x="332" y="16"/>
                    <a:pt x="295" y="3"/>
                  </a:cubicBezTo>
                  <a:cubicBezTo>
                    <a:pt x="289" y="2"/>
                    <a:pt x="283" y="1"/>
                    <a:pt x="2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42"/>
            <p:cNvSpPr/>
            <p:nvPr/>
          </p:nvSpPr>
          <p:spPr>
            <a:xfrm rot="-394620">
              <a:off x="999734" y="3223059"/>
              <a:ext cx="396223" cy="153793"/>
            </a:xfrm>
            <a:custGeom>
              <a:avLst/>
              <a:gdLst/>
              <a:ahLst/>
              <a:cxnLst/>
              <a:rect l="l" t="t" r="r" b="b"/>
              <a:pathLst>
                <a:path w="7930" h="3078" extrusionOk="0">
                  <a:moveTo>
                    <a:pt x="2961" y="0"/>
                  </a:moveTo>
                  <a:cubicBezTo>
                    <a:pt x="1155" y="0"/>
                    <a:pt x="7" y="488"/>
                    <a:pt x="7" y="488"/>
                  </a:cubicBezTo>
                  <a:lnTo>
                    <a:pt x="1" y="488"/>
                  </a:lnTo>
                  <a:cubicBezTo>
                    <a:pt x="468" y="1864"/>
                    <a:pt x="2822" y="2928"/>
                    <a:pt x="4635" y="3069"/>
                  </a:cubicBezTo>
                  <a:cubicBezTo>
                    <a:pt x="4709" y="3075"/>
                    <a:pt x="4782" y="3078"/>
                    <a:pt x="4854" y="3078"/>
                  </a:cubicBezTo>
                  <a:cubicBezTo>
                    <a:pt x="6716" y="3078"/>
                    <a:pt x="7930" y="1237"/>
                    <a:pt x="7930" y="1237"/>
                  </a:cubicBezTo>
                  <a:cubicBezTo>
                    <a:pt x="6042" y="275"/>
                    <a:pt x="4316" y="0"/>
                    <a:pt x="29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42"/>
            <p:cNvSpPr/>
            <p:nvPr/>
          </p:nvSpPr>
          <p:spPr>
            <a:xfrm rot="-394620">
              <a:off x="1080920" y="3314330"/>
              <a:ext cx="106026" cy="50015"/>
            </a:xfrm>
            <a:custGeom>
              <a:avLst/>
              <a:gdLst/>
              <a:ahLst/>
              <a:cxnLst/>
              <a:rect l="l" t="t" r="r" b="b"/>
              <a:pathLst>
                <a:path w="2122" h="1001" extrusionOk="0">
                  <a:moveTo>
                    <a:pt x="65" y="1"/>
                  </a:moveTo>
                  <a:cubicBezTo>
                    <a:pt x="47" y="1"/>
                    <a:pt x="30" y="10"/>
                    <a:pt x="19" y="30"/>
                  </a:cubicBezTo>
                  <a:cubicBezTo>
                    <a:pt x="0" y="54"/>
                    <a:pt x="7" y="91"/>
                    <a:pt x="37" y="109"/>
                  </a:cubicBezTo>
                  <a:cubicBezTo>
                    <a:pt x="492" y="411"/>
                    <a:pt x="1974" y="970"/>
                    <a:pt x="2035" y="995"/>
                  </a:cubicBezTo>
                  <a:cubicBezTo>
                    <a:pt x="2041" y="1001"/>
                    <a:pt x="2053" y="1001"/>
                    <a:pt x="2060" y="1001"/>
                  </a:cubicBezTo>
                  <a:cubicBezTo>
                    <a:pt x="2078" y="1001"/>
                    <a:pt x="2103" y="988"/>
                    <a:pt x="2109" y="964"/>
                  </a:cubicBezTo>
                  <a:cubicBezTo>
                    <a:pt x="2121" y="933"/>
                    <a:pt x="2109" y="902"/>
                    <a:pt x="2078" y="890"/>
                  </a:cubicBezTo>
                  <a:cubicBezTo>
                    <a:pt x="2066" y="884"/>
                    <a:pt x="547" y="306"/>
                    <a:pt x="99" y="11"/>
                  </a:cubicBezTo>
                  <a:cubicBezTo>
                    <a:pt x="87" y="4"/>
                    <a:pt x="76" y="1"/>
                    <a:pt x="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42"/>
            <p:cNvSpPr/>
            <p:nvPr/>
          </p:nvSpPr>
          <p:spPr>
            <a:xfrm rot="-394620">
              <a:off x="1249844" y="3324263"/>
              <a:ext cx="87289" cy="38723"/>
            </a:xfrm>
            <a:custGeom>
              <a:avLst/>
              <a:gdLst/>
              <a:ahLst/>
              <a:cxnLst/>
              <a:rect l="l" t="t" r="r" b="b"/>
              <a:pathLst>
                <a:path w="1747" h="775" extrusionOk="0">
                  <a:moveTo>
                    <a:pt x="1678" y="0"/>
                  </a:moveTo>
                  <a:cubicBezTo>
                    <a:pt x="1668" y="0"/>
                    <a:pt x="1658" y="2"/>
                    <a:pt x="1648" y="6"/>
                  </a:cubicBezTo>
                  <a:cubicBezTo>
                    <a:pt x="1285" y="240"/>
                    <a:pt x="56" y="658"/>
                    <a:pt x="50" y="664"/>
                  </a:cubicBezTo>
                  <a:cubicBezTo>
                    <a:pt x="19" y="670"/>
                    <a:pt x="0" y="701"/>
                    <a:pt x="13" y="732"/>
                  </a:cubicBezTo>
                  <a:cubicBezTo>
                    <a:pt x="19" y="756"/>
                    <a:pt x="42" y="774"/>
                    <a:pt x="66" y="775"/>
                  </a:cubicBezTo>
                  <a:lnTo>
                    <a:pt x="66" y="775"/>
                  </a:lnTo>
                  <a:cubicBezTo>
                    <a:pt x="71" y="775"/>
                    <a:pt x="75" y="774"/>
                    <a:pt x="80" y="769"/>
                  </a:cubicBezTo>
                  <a:cubicBezTo>
                    <a:pt x="136" y="750"/>
                    <a:pt x="1334" y="345"/>
                    <a:pt x="1709" y="105"/>
                  </a:cubicBezTo>
                  <a:cubicBezTo>
                    <a:pt x="1740" y="86"/>
                    <a:pt x="1746" y="56"/>
                    <a:pt x="1728" y="25"/>
                  </a:cubicBezTo>
                  <a:cubicBezTo>
                    <a:pt x="1715" y="9"/>
                    <a:pt x="1698" y="0"/>
                    <a:pt x="1678" y="0"/>
                  </a:cubicBezTo>
                  <a:close/>
                  <a:moveTo>
                    <a:pt x="66" y="775"/>
                  </a:moveTo>
                  <a:lnTo>
                    <a:pt x="66" y="775"/>
                  </a:lnTo>
                  <a:cubicBezTo>
                    <a:pt x="64" y="775"/>
                    <a:pt x="63" y="775"/>
                    <a:pt x="62" y="775"/>
                  </a:cubicBezTo>
                  <a:lnTo>
                    <a:pt x="68" y="775"/>
                  </a:lnTo>
                  <a:cubicBezTo>
                    <a:pt x="67" y="775"/>
                    <a:pt x="66" y="775"/>
                    <a:pt x="66" y="77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42"/>
            <p:cNvSpPr/>
            <p:nvPr/>
          </p:nvSpPr>
          <p:spPr>
            <a:xfrm rot="-394620">
              <a:off x="1100165" y="3385382"/>
              <a:ext cx="136555" cy="137904"/>
            </a:xfrm>
            <a:custGeom>
              <a:avLst/>
              <a:gdLst/>
              <a:ahLst/>
              <a:cxnLst/>
              <a:rect l="l" t="t" r="r" b="b"/>
              <a:pathLst>
                <a:path w="2733" h="2760" extrusionOk="0">
                  <a:moveTo>
                    <a:pt x="2625" y="0"/>
                  </a:moveTo>
                  <a:cubicBezTo>
                    <a:pt x="2625" y="0"/>
                    <a:pt x="0" y="1531"/>
                    <a:pt x="553" y="2484"/>
                  </a:cubicBezTo>
                  <a:cubicBezTo>
                    <a:pt x="666" y="2675"/>
                    <a:pt x="822" y="2760"/>
                    <a:pt x="998" y="2760"/>
                  </a:cubicBezTo>
                  <a:cubicBezTo>
                    <a:pt x="1702" y="2760"/>
                    <a:pt x="2733" y="1406"/>
                    <a:pt x="26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42"/>
            <p:cNvSpPr/>
            <p:nvPr/>
          </p:nvSpPr>
          <p:spPr>
            <a:xfrm rot="-394620">
              <a:off x="1234081" y="3372118"/>
              <a:ext cx="101429" cy="183522"/>
            </a:xfrm>
            <a:custGeom>
              <a:avLst/>
              <a:gdLst/>
              <a:ahLst/>
              <a:cxnLst/>
              <a:rect l="l" t="t" r="r" b="b"/>
              <a:pathLst>
                <a:path w="2030" h="3673" extrusionOk="0">
                  <a:moveTo>
                    <a:pt x="49" y="0"/>
                  </a:moveTo>
                  <a:lnTo>
                    <a:pt x="49" y="0"/>
                  </a:lnTo>
                  <a:cubicBezTo>
                    <a:pt x="49" y="0"/>
                    <a:pt x="0" y="3166"/>
                    <a:pt x="1039" y="3627"/>
                  </a:cubicBezTo>
                  <a:cubicBezTo>
                    <a:pt x="1110" y="3658"/>
                    <a:pt x="1174" y="3673"/>
                    <a:pt x="1232" y="3673"/>
                  </a:cubicBezTo>
                  <a:cubicBezTo>
                    <a:pt x="2030" y="3673"/>
                    <a:pt x="1654" y="894"/>
                    <a:pt x="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42"/>
            <p:cNvSpPr/>
            <p:nvPr/>
          </p:nvSpPr>
          <p:spPr>
            <a:xfrm rot="-394620">
              <a:off x="1182592" y="3328172"/>
              <a:ext cx="86639" cy="81443"/>
            </a:xfrm>
            <a:custGeom>
              <a:avLst/>
              <a:gdLst/>
              <a:ahLst/>
              <a:cxnLst/>
              <a:rect l="l" t="t" r="r" b="b"/>
              <a:pathLst>
                <a:path w="1734" h="1630" extrusionOk="0">
                  <a:moveTo>
                    <a:pt x="864" y="0"/>
                  </a:moveTo>
                  <a:cubicBezTo>
                    <a:pt x="456" y="0"/>
                    <a:pt x="100" y="305"/>
                    <a:pt x="49" y="720"/>
                  </a:cubicBezTo>
                  <a:cubicBezTo>
                    <a:pt x="0" y="1162"/>
                    <a:pt x="314" y="1568"/>
                    <a:pt x="762" y="1623"/>
                  </a:cubicBezTo>
                  <a:cubicBezTo>
                    <a:pt x="797" y="1627"/>
                    <a:pt x="831" y="1629"/>
                    <a:pt x="865" y="1629"/>
                  </a:cubicBezTo>
                  <a:cubicBezTo>
                    <a:pt x="1272" y="1629"/>
                    <a:pt x="1627" y="1330"/>
                    <a:pt x="1678" y="916"/>
                  </a:cubicBezTo>
                  <a:cubicBezTo>
                    <a:pt x="1733" y="468"/>
                    <a:pt x="1414" y="62"/>
                    <a:pt x="965" y="7"/>
                  </a:cubicBezTo>
                  <a:cubicBezTo>
                    <a:pt x="931" y="2"/>
                    <a:pt x="897" y="0"/>
                    <a:pt x="864" y="0"/>
                  </a:cubicBezTo>
                  <a:close/>
                </a:path>
              </a:pathLst>
            </a:custGeom>
            <a:solidFill>
              <a:srgbClr val="255B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42"/>
            <p:cNvSpPr/>
            <p:nvPr/>
          </p:nvSpPr>
          <p:spPr>
            <a:xfrm rot="-394620">
              <a:off x="1180442" y="3325392"/>
              <a:ext cx="90637" cy="86989"/>
            </a:xfrm>
            <a:custGeom>
              <a:avLst/>
              <a:gdLst/>
              <a:ahLst/>
              <a:cxnLst/>
              <a:rect l="l" t="t" r="r" b="b"/>
              <a:pathLst>
                <a:path w="1814" h="1741" extrusionOk="0">
                  <a:moveTo>
                    <a:pt x="904" y="112"/>
                  </a:moveTo>
                  <a:cubicBezTo>
                    <a:pt x="959" y="112"/>
                    <a:pt x="1008" y="118"/>
                    <a:pt x="1063" y="130"/>
                  </a:cubicBezTo>
                  <a:cubicBezTo>
                    <a:pt x="1260" y="167"/>
                    <a:pt x="1432" y="284"/>
                    <a:pt x="1543" y="456"/>
                  </a:cubicBezTo>
                  <a:cubicBezTo>
                    <a:pt x="1654" y="622"/>
                    <a:pt x="1690" y="825"/>
                    <a:pt x="1654" y="1021"/>
                  </a:cubicBezTo>
                  <a:cubicBezTo>
                    <a:pt x="1578" y="1381"/>
                    <a:pt x="1260" y="1628"/>
                    <a:pt x="907" y="1628"/>
                  </a:cubicBezTo>
                  <a:cubicBezTo>
                    <a:pt x="855" y="1628"/>
                    <a:pt x="802" y="1623"/>
                    <a:pt x="750" y="1612"/>
                  </a:cubicBezTo>
                  <a:cubicBezTo>
                    <a:pt x="553" y="1575"/>
                    <a:pt x="381" y="1458"/>
                    <a:pt x="271" y="1286"/>
                  </a:cubicBezTo>
                  <a:cubicBezTo>
                    <a:pt x="160" y="1120"/>
                    <a:pt x="123" y="917"/>
                    <a:pt x="160" y="714"/>
                  </a:cubicBezTo>
                  <a:cubicBezTo>
                    <a:pt x="234" y="358"/>
                    <a:pt x="553" y="112"/>
                    <a:pt x="904" y="112"/>
                  </a:cubicBezTo>
                  <a:close/>
                  <a:moveTo>
                    <a:pt x="902" y="1"/>
                  </a:moveTo>
                  <a:cubicBezTo>
                    <a:pt x="497" y="1"/>
                    <a:pt x="135" y="283"/>
                    <a:pt x="49" y="696"/>
                  </a:cubicBezTo>
                  <a:cubicBezTo>
                    <a:pt x="0" y="923"/>
                    <a:pt x="49" y="1157"/>
                    <a:pt x="178" y="1347"/>
                  </a:cubicBezTo>
                  <a:cubicBezTo>
                    <a:pt x="307" y="1544"/>
                    <a:pt x="504" y="1679"/>
                    <a:pt x="732" y="1722"/>
                  </a:cubicBezTo>
                  <a:cubicBezTo>
                    <a:pt x="787" y="1734"/>
                    <a:pt x="848" y="1741"/>
                    <a:pt x="910" y="1741"/>
                  </a:cubicBezTo>
                  <a:cubicBezTo>
                    <a:pt x="1315" y="1741"/>
                    <a:pt x="1678" y="1458"/>
                    <a:pt x="1764" y="1046"/>
                  </a:cubicBezTo>
                  <a:cubicBezTo>
                    <a:pt x="1813" y="819"/>
                    <a:pt x="1764" y="585"/>
                    <a:pt x="1635" y="394"/>
                  </a:cubicBezTo>
                  <a:cubicBezTo>
                    <a:pt x="1512" y="198"/>
                    <a:pt x="1315" y="63"/>
                    <a:pt x="1082" y="20"/>
                  </a:cubicBezTo>
                  <a:cubicBezTo>
                    <a:pt x="1021" y="7"/>
                    <a:pt x="961" y="1"/>
                    <a:pt x="9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42"/>
            <p:cNvSpPr/>
            <p:nvPr/>
          </p:nvSpPr>
          <p:spPr>
            <a:xfrm rot="-394620">
              <a:off x="727872" y="2345972"/>
              <a:ext cx="980415" cy="805437"/>
            </a:xfrm>
            <a:custGeom>
              <a:avLst/>
              <a:gdLst/>
              <a:ahLst/>
              <a:cxnLst/>
              <a:rect l="l" t="t" r="r" b="b"/>
              <a:pathLst>
                <a:path w="19622" h="16120" extrusionOk="0">
                  <a:moveTo>
                    <a:pt x="10287" y="1"/>
                  </a:moveTo>
                  <a:cubicBezTo>
                    <a:pt x="8851" y="1"/>
                    <a:pt x="7573" y="314"/>
                    <a:pt x="6787" y="878"/>
                  </a:cubicBezTo>
                  <a:lnTo>
                    <a:pt x="6670" y="902"/>
                  </a:lnTo>
                  <a:cubicBezTo>
                    <a:pt x="6670" y="902"/>
                    <a:pt x="6257" y="781"/>
                    <a:pt x="5626" y="781"/>
                  </a:cubicBezTo>
                  <a:cubicBezTo>
                    <a:pt x="4896" y="781"/>
                    <a:pt x="3874" y="944"/>
                    <a:pt x="2865" y="1646"/>
                  </a:cubicBezTo>
                  <a:cubicBezTo>
                    <a:pt x="1304" y="2728"/>
                    <a:pt x="1" y="5303"/>
                    <a:pt x="523" y="8930"/>
                  </a:cubicBezTo>
                  <a:cubicBezTo>
                    <a:pt x="615" y="9575"/>
                    <a:pt x="837" y="10626"/>
                    <a:pt x="960" y="11130"/>
                  </a:cubicBezTo>
                  <a:cubicBezTo>
                    <a:pt x="1869" y="14904"/>
                    <a:pt x="4629" y="15138"/>
                    <a:pt x="8360" y="15839"/>
                  </a:cubicBezTo>
                  <a:cubicBezTo>
                    <a:pt x="9466" y="16048"/>
                    <a:pt x="10469" y="16120"/>
                    <a:pt x="11328" y="16120"/>
                  </a:cubicBezTo>
                  <a:cubicBezTo>
                    <a:pt x="13248" y="16120"/>
                    <a:pt x="14446" y="15759"/>
                    <a:pt x="14446" y="15759"/>
                  </a:cubicBezTo>
                  <a:lnTo>
                    <a:pt x="14446" y="15765"/>
                  </a:lnTo>
                  <a:cubicBezTo>
                    <a:pt x="14446" y="15765"/>
                    <a:pt x="16400" y="14917"/>
                    <a:pt x="17544" y="12765"/>
                  </a:cubicBezTo>
                  <a:cubicBezTo>
                    <a:pt x="18687" y="10614"/>
                    <a:pt x="19621" y="5113"/>
                    <a:pt x="16726" y="2365"/>
                  </a:cubicBezTo>
                  <a:cubicBezTo>
                    <a:pt x="14984" y="716"/>
                    <a:pt x="12455" y="1"/>
                    <a:pt x="102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42"/>
            <p:cNvSpPr/>
            <p:nvPr/>
          </p:nvSpPr>
          <p:spPr>
            <a:xfrm rot="-394620">
              <a:off x="1111536" y="3192012"/>
              <a:ext cx="188019" cy="129160"/>
            </a:xfrm>
            <a:custGeom>
              <a:avLst/>
              <a:gdLst/>
              <a:ahLst/>
              <a:cxnLst/>
              <a:rect l="l" t="t" r="r" b="b"/>
              <a:pathLst>
                <a:path w="3763" h="2585" extrusionOk="0">
                  <a:moveTo>
                    <a:pt x="541" y="0"/>
                  </a:moveTo>
                  <a:cubicBezTo>
                    <a:pt x="404" y="0"/>
                    <a:pt x="281" y="104"/>
                    <a:pt x="259" y="243"/>
                  </a:cubicBezTo>
                  <a:lnTo>
                    <a:pt x="31" y="1706"/>
                  </a:lnTo>
                  <a:cubicBezTo>
                    <a:pt x="0" y="1928"/>
                    <a:pt x="148" y="2130"/>
                    <a:pt x="363" y="2167"/>
                  </a:cubicBezTo>
                  <a:lnTo>
                    <a:pt x="3055" y="2579"/>
                  </a:lnTo>
                  <a:cubicBezTo>
                    <a:pt x="3077" y="2583"/>
                    <a:pt x="3098" y="2585"/>
                    <a:pt x="3120" y="2585"/>
                  </a:cubicBezTo>
                  <a:cubicBezTo>
                    <a:pt x="3311" y="2585"/>
                    <a:pt x="3482" y="2441"/>
                    <a:pt x="3510" y="2247"/>
                  </a:cubicBezTo>
                  <a:lnTo>
                    <a:pt x="3738" y="784"/>
                  </a:lnTo>
                  <a:cubicBezTo>
                    <a:pt x="3762" y="625"/>
                    <a:pt x="3652" y="477"/>
                    <a:pt x="3498" y="459"/>
                  </a:cubicBezTo>
                  <a:lnTo>
                    <a:pt x="584" y="4"/>
                  </a:lnTo>
                  <a:cubicBezTo>
                    <a:pt x="570" y="1"/>
                    <a:pt x="555" y="0"/>
                    <a:pt x="541" y="0"/>
                  </a:cubicBezTo>
                  <a:close/>
                </a:path>
              </a:pathLst>
            </a:custGeom>
            <a:solidFill>
              <a:srgbClr val="9F58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42"/>
            <p:cNvSpPr/>
            <p:nvPr/>
          </p:nvSpPr>
          <p:spPr>
            <a:xfrm rot="-394620">
              <a:off x="699855" y="2535833"/>
              <a:ext cx="1024335" cy="698862"/>
            </a:xfrm>
            <a:custGeom>
              <a:avLst/>
              <a:gdLst/>
              <a:ahLst/>
              <a:cxnLst/>
              <a:rect l="l" t="t" r="r" b="b"/>
              <a:pathLst>
                <a:path w="20501" h="13987" extrusionOk="0">
                  <a:moveTo>
                    <a:pt x="10133" y="0"/>
                  </a:moveTo>
                  <a:cubicBezTo>
                    <a:pt x="7481" y="0"/>
                    <a:pt x="5069" y="1341"/>
                    <a:pt x="3640" y="3447"/>
                  </a:cubicBezTo>
                  <a:cubicBezTo>
                    <a:pt x="3498" y="3656"/>
                    <a:pt x="3369" y="3871"/>
                    <a:pt x="3246" y="4098"/>
                  </a:cubicBezTo>
                  <a:cubicBezTo>
                    <a:pt x="3099" y="3976"/>
                    <a:pt x="2927" y="3889"/>
                    <a:pt x="2749" y="3834"/>
                  </a:cubicBezTo>
                  <a:cubicBezTo>
                    <a:pt x="2669" y="3810"/>
                    <a:pt x="2576" y="3791"/>
                    <a:pt x="2490" y="3779"/>
                  </a:cubicBezTo>
                  <a:cubicBezTo>
                    <a:pt x="2408" y="3767"/>
                    <a:pt x="2324" y="3761"/>
                    <a:pt x="2241" y="3761"/>
                  </a:cubicBezTo>
                  <a:cubicBezTo>
                    <a:pt x="1463" y="3761"/>
                    <a:pt x="703" y="4266"/>
                    <a:pt x="370" y="4977"/>
                  </a:cubicBezTo>
                  <a:cubicBezTo>
                    <a:pt x="1" y="5764"/>
                    <a:pt x="148" y="6742"/>
                    <a:pt x="671" y="7436"/>
                  </a:cubicBezTo>
                  <a:cubicBezTo>
                    <a:pt x="1083" y="7983"/>
                    <a:pt x="1691" y="8346"/>
                    <a:pt x="2355" y="8506"/>
                  </a:cubicBezTo>
                  <a:cubicBezTo>
                    <a:pt x="2454" y="9268"/>
                    <a:pt x="2693" y="9944"/>
                    <a:pt x="3056" y="10534"/>
                  </a:cubicBezTo>
                  <a:cubicBezTo>
                    <a:pt x="3068" y="10553"/>
                    <a:pt x="3080" y="10571"/>
                    <a:pt x="3093" y="10589"/>
                  </a:cubicBezTo>
                  <a:cubicBezTo>
                    <a:pt x="3492" y="11253"/>
                    <a:pt x="4052" y="11806"/>
                    <a:pt x="4728" y="12261"/>
                  </a:cubicBezTo>
                  <a:cubicBezTo>
                    <a:pt x="4777" y="12292"/>
                    <a:pt x="4826" y="12323"/>
                    <a:pt x="4875" y="12360"/>
                  </a:cubicBezTo>
                  <a:cubicBezTo>
                    <a:pt x="6092" y="13153"/>
                    <a:pt x="7666" y="13644"/>
                    <a:pt x="9399" y="13866"/>
                  </a:cubicBezTo>
                  <a:cubicBezTo>
                    <a:pt x="10013" y="13945"/>
                    <a:pt x="10613" y="13986"/>
                    <a:pt x="11194" y="13986"/>
                  </a:cubicBezTo>
                  <a:cubicBezTo>
                    <a:pt x="14212" y="13986"/>
                    <a:pt x="16696" y="12873"/>
                    <a:pt x="17624" y="10208"/>
                  </a:cubicBezTo>
                  <a:cubicBezTo>
                    <a:pt x="18281" y="10202"/>
                    <a:pt x="18933" y="9999"/>
                    <a:pt x="19443" y="9587"/>
                  </a:cubicBezTo>
                  <a:cubicBezTo>
                    <a:pt x="20119" y="9047"/>
                    <a:pt x="20500" y="8131"/>
                    <a:pt x="20341" y="7276"/>
                  </a:cubicBezTo>
                  <a:cubicBezTo>
                    <a:pt x="20181" y="6422"/>
                    <a:pt x="19443" y="5690"/>
                    <a:pt x="18576" y="5598"/>
                  </a:cubicBezTo>
                  <a:cubicBezTo>
                    <a:pt x="18509" y="5589"/>
                    <a:pt x="18440" y="5584"/>
                    <a:pt x="18371" y="5584"/>
                  </a:cubicBezTo>
                  <a:cubicBezTo>
                    <a:pt x="18301" y="5584"/>
                    <a:pt x="18232" y="5589"/>
                    <a:pt x="18165" y="5598"/>
                  </a:cubicBezTo>
                  <a:cubicBezTo>
                    <a:pt x="18011" y="5623"/>
                    <a:pt x="17857" y="5666"/>
                    <a:pt x="17722" y="5740"/>
                  </a:cubicBezTo>
                  <a:cubicBezTo>
                    <a:pt x="17704" y="5678"/>
                    <a:pt x="17685" y="5617"/>
                    <a:pt x="17667" y="5549"/>
                  </a:cubicBezTo>
                  <a:cubicBezTo>
                    <a:pt x="16794" y="2697"/>
                    <a:pt x="14317" y="472"/>
                    <a:pt x="11151" y="66"/>
                  </a:cubicBezTo>
                  <a:cubicBezTo>
                    <a:pt x="10809" y="22"/>
                    <a:pt x="10469" y="0"/>
                    <a:pt x="10133" y="0"/>
                  </a:cubicBezTo>
                  <a:close/>
                </a:path>
              </a:pathLst>
            </a:custGeom>
            <a:solidFill>
              <a:srgbClr val="9F58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42"/>
            <p:cNvSpPr/>
            <p:nvPr/>
          </p:nvSpPr>
          <p:spPr>
            <a:xfrm rot="-394620">
              <a:off x="820922" y="2906530"/>
              <a:ext cx="21535" cy="98032"/>
            </a:xfrm>
            <a:custGeom>
              <a:avLst/>
              <a:gdLst/>
              <a:ahLst/>
              <a:cxnLst/>
              <a:rect l="l" t="t" r="r" b="b"/>
              <a:pathLst>
                <a:path w="431" h="1962" extrusionOk="0">
                  <a:moveTo>
                    <a:pt x="375" y="1"/>
                  </a:moveTo>
                  <a:cubicBezTo>
                    <a:pt x="351" y="1"/>
                    <a:pt x="332" y="13"/>
                    <a:pt x="320" y="31"/>
                  </a:cubicBezTo>
                  <a:cubicBezTo>
                    <a:pt x="92" y="628"/>
                    <a:pt x="0" y="1279"/>
                    <a:pt x="62" y="1918"/>
                  </a:cubicBezTo>
                  <a:cubicBezTo>
                    <a:pt x="62" y="1943"/>
                    <a:pt x="80" y="1962"/>
                    <a:pt x="105" y="1962"/>
                  </a:cubicBezTo>
                  <a:cubicBezTo>
                    <a:pt x="123" y="1962"/>
                    <a:pt x="142" y="1955"/>
                    <a:pt x="154" y="1943"/>
                  </a:cubicBezTo>
                  <a:cubicBezTo>
                    <a:pt x="166" y="1937"/>
                    <a:pt x="172" y="1918"/>
                    <a:pt x="172" y="1900"/>
                  </a:cubicBezTo>
                  <a:cubicBezTo>
                    <a:pt x="111" y="1285"/>
                    <a:pt x="203" y="652"/>
                    <a:pt x="424" y="74"/>
                  </a:cubicBezTo>
                  <a:cubicBezTo>
                    <a:pt x="430" y="62"/>
                    <a:pt x="430" y="44"/>
                    <a:pt x="418" y="25"/>
                  </a:cubicBezTo>
                  <a:cubicBezTo>
                    <a:pt x="412" y="13"/>
                    <a:pt x="394" y="1"/>
                    <a:pt x="3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42"/>
            <p:cNvSpPr/>
            <p:nvPr/>
          </p:nvSpPr>
          <p:spPr>
            <a:xfrm rot="-394620">
              <a:off x="1591530" y="2899132"/>
              <a:ext cx="16938" cy="100380"/>
            </a:xfrm>
            <a:custGeom>
              <a:avLst/>
              <a:gdLst/>
              <a:ahLst/>
              <a:cxnLst/>
              <a:rect l="l" t="t" r="r" b="b"/>
              <a:pathLst>
                <a:path w="339" h="2009" extrusionOk="0">
                  <a:moveTo>
                    <a:pt x="238" y="1"/>
                  </a:moveTo>
                  <a:cubicBezTo>
                    <a:pt x="224" y="1"/>
                    <a:pt x="212" y="7"/>
                    <a:pt x="203" y="16"/>
                  </a:cubicBezTo>
                  <a:cubicBezTo>
                    <a:pt x="191" y="28"/>
                    <a:pt x="185" y="46"/>
                    <a:pt x="185" y="65"/>
                  </a:cubicBezTo>
                  <a:cubicBezTo>
                    <a:pt x="228" y="698"/>
                    <a:pt x="166" y="1331"/>
                    <a:pt x="6" y="1946"/>
                  </a:cubicBezTo>
                  <a:cubicBezTo>
                    <a:pt x="0" y="1964"/>
                    <a:pt x="6" y="1983"/>
                    <a:pt x="13" y="1989"/>
                  </a:cubicBezTo>
                  <a:cubicBezTo>
                    <a:pt x="19" y="2001"/>
                    <a:pt x="31" y="2007"/>
                    <a:pt x="49" y="2007"/>
                  </a:cubicBezTo>
                  <a:cubicBezTo>
                    <a:pt x="53" y="2008"/>
                    <a:pt x="56" y="2008"/>
                    <a:pt x="59" y="2008"/>
                  </a:cubicBezTo>
                  <a:cubicBezTo>
                    <a:pt x="82" y="2008"/>
                    <a:pt x="106" y="1991"/>
                    <a:pt x="117" y="1964"/>
                  </a:cubicBezTo>
                  <a:cubicBezTo>
                    <a:pt x="277" y="1343"/>
                    <a:pt x="338" y="698"/>
                    <a:pt x="295" y="46"/>
                  </a:cubicBezTo>
                  <a:cubicBezTo>
                    <a:pt x="295" y="22"/>
                    <a:pt x="277" y="3"/>
                    <a:pt x="252" y="3"/>
                  </a:cubicBezTo>
                  <a:cubicBezTo>
                    <a:pt x="247" y="2"/>
                    <a:pt x="242" y="1"/>
                    <a:pt x="2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42"/>
            <p:cNvSpPr/>
            <p:nvPr/>
          </p:nvSpPr>
          <p:spPr>
            <a:xfrm rot="-394620">
              <a:off x="1619421" y="2838856"/>
              <a:ext cx="43969" cy="108174"/>
            </a:xfrm>
            <a:custGeom>
              <a:avLst/>
              <a:gdLst/>
              <a:ahLst/>
              <a:cxnLst/>
              <a:rect l="l" t="t" r="r" b="b"/>
              <a:pathLst>
                <a:path w="880" h="2165" extrusionOk="0">
                  <a:moveTo>
                    <a:pt x="824" y="1"/>
                  </a:moveTo>
                  <a:cubicBezTo>
                    <a:pt x="806" y="1"/>
                    <a:pt x="787" y="7"/>
                    <a:pt x="775" y="25"/>
                  </a:cubicBezTo>
                  <a:cubicBezTo>
                    <a:pt x="283" y="591"/>
                    <a:pt x="1" y="1353"/>
                    <a:pt x="7" y="2103"/>
                  </a:cubicBezTo>
                  <a:cubicBezTo>
                    <a:pt x="7" y="2140"/>
                    <a:pt x="37" y="2158"/>
                    <a:pt x="62" y="2165"/>
                  </a:cubicBezTo>
                  <a:cubicBezTo>
                    <a:pt x="62" y="2165"/>
                    <a:pt x="93" y="2165"/>
                    <a:pt x="105" y="2152"/>
                  </a:cubicBezTo>
                  <a:cubicBezTo>
                    <a:pt x="111" y="2146"/>
                    <a:pt x="117" y="2134"/>
                    <a:pt x="117" y="2115"/>
                  </a:cubicBezTo>
                  <a:cubicBezTo>
                    <a:pt x="111" y="1372"/>
                    <a:pt x="376" y="652"/>
                    <a:pt x="861" y="93"/>
                  </a:cubicBezTo>
                  <a:cubicBezTo>
                    <a:pt x="873" y="75"/>
                    <a:pt x="880" y="56"/>
                    <a:pt x="873" y="38"/>
                  </a:cubicBezTo>
                  <a:cubicBezTo>
                    <a:pt x="867" y="19"/>
                    <a:pt x="843" y="7"/>
                    <a:pt x="8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42"/>
            <p:cNvSpPr/>
            <p:nvPr/>
          </p:nvSpPr>
          <p:spPr>
            <a:xfrm rot="-394620">
              <a:off x="765892" y="2830364"/>
              <a:ext cx="27081" cy="111222"/>
            </a:xfrm>
            <a:custGeom>
              <a:avLst/>
              <a:gdLst/>
              <a:ahLst/>
              <a:cxnLst/>
              <a:rect l="l" t="t" r="r" b="b"/>
              <a:pathLst>
                <a:path w="542" h="2226" extrusionOk="0">
                  <a:moveTo>
                    <a:pt x="68" y="1"/>
                  </a:moveTo>
                  <a:cubicBezTo>
                    <a:pt x="44" y="1"/>
                    <a:pt x="25" y="13"/>
                    <a:pt x="13" y="25"/>
                  </a:cubicBezTo>
                  <a:cubicBezTo>
                    <a:pt x="1" y="44"/>
                    <a:pt x="1" y="62"/>
                    <a:pt x="7" y="81"/>
                  </a:cubicBezTo>
                  <a:cubicBezTo>
                    <a:pt x="302" y="732"/>
                    <a:pt x="425" y="1451"/>
                    <a:pt x="370" y="2164"/>
                  </a:cubicBezTo>
                  <a:cubicBezTo>
                    <a:pt x="363" y="2201"/>
                    <a:pt x="388" y="2226"/>
                    <a:pt x="419" y="2226"/>
                  </a:cubicBezTo>
                  <a:cubicBezTo>
                    <a:pt x="419" y="2226"/>
                    <a:pt x="450" y="2226"/>
                    <a:pt x="462" y="2214"/>
                  </a:cubicBezTo>
                  <a:cubicBezTo>
                    <a:pt x="468" y="2207"/>
                    <a:pt x="474" y="2195"/>
                    <a:pt x="480" y="2177"/>
                  </a:cubicBezTo>
                  <a:cubicBezTo>
                    <a:pt x="542" y="1445"/>
                    <a:pt x="413" y="708"/>
                    <a:pt x="111" y="38"/>
                  </a:cubicBezTo>
                  <a:cubicBezTo>
                    <a:pt x="99" y="19"/>
                    <a:pt x="87" y="7"/>
                    <a:pt x="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42"/>
            <p:cNvSpPr/>
            <p:nvPr/>
          </p:nvSpPr>
          <p:spPr>
            <a:xfrm rot="-394620">
              <a:off x="1421843" y="2918681"/>
              <a:ext cx="158789" cy="150195"/>
            </a:xfrm>
            <a:custGeom>
              <a:avLst/>
              <a:gdLst/>
              <a:ahLst/>
              <a:cxnLst/>
              <a:rect l="l" t="t" r="r" b="b"/>
              <a:pathLst>
                <a:path w="3178" h="3006" extrusionOk="0">
                  <a:moveTo>
                    <a:pt x="1577" y="1"/>
                  </a:moveTo>
                  <a:cubicBezTo>
                    <a:pt x="817" y="1"/>
                    <a:pt x="166" y="571"/>
                    <a:pt x="86" y="1344"/>
                  </a:cubicBezTo>
                  <a:cubicBezTo>
                    <a:pt x="0" y="2168"/>
                    <a:pt x="596" y="2905"/>
                    <a:pt x="1426" y="2998"/>
                  </a:cubicBezTo>
                  <a:cubicBezTo>
                    <a:pt x="1480" y="3003"/>
                    <a:pt x="1533" y="3006"/>
                    <a:pt x="1585" y="3006"/>
                  </a:cubicBezTo>
                  <a:cubicBezTo>
                    <a:pt x="2349" y="3006"/>
                    <a:pt x="3005" y="2434"/>
                    <a:pt x="3086" y="1664"/>
                  </a:cubicBezTo>
                  <a:cubicBezTo>
                    <a:pt x="3178" y="840"/>
                    <a:pt x="2576" y="96"/>
                    <a:pt x="1746" y="10"/>
                  </a:cubicBezTo>
                  <a:cubicBezTo>
                    <a:pt x="1689" y="4"/>
                    <a:pt x="1632" y="1"/>
                    <a:pt x="15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42"/>
            <p:cNvSpPr/>
            <p:nvPr/>
          </p:nvSpPr>
          <p:spPr>
            <a:xfrm rot="-394620">
              <a:off x="1278228" y="2784571"/>
              <a:ext cx="225792" cy="213551"/>
            </a:xfrm>
            <a:custGeom>
              <a:avLst/>
              <a:gdLst/>
              <a:ahLst/>
              <a:cxnLst/>
              <a:rect l="l" t="t" r="r" b="b"/>
              <a:pathLst>
                <a:path w="4519" h="4274" extrusionOk="0">
                  <a:moveTo>
                    <a:pt x="2253" y="1"/>
                  </a:moveTo>
                  <a:cubicBezTo>
                    <a:pt x="1171" y="1"/>
                    <a:pt x="244" y="812"/>
                    <a:pt x="123" y="1907"/>
                  </a:cubicBezTo>
                  <a:cubicBezTo>
                    <a:pt x="0" y="3081"/>
                    <a:pt x="855" y="4138"/>
                    <a:pt x="2029" y="4261"/>
                  </a:cubicBezTo>
                  <a:cubicBezTo>
                    <a:pt x="2109" y="4270"/>
                    <a:pt x="2188" y="4274"/>
                    <a:pt x="2266" y="4274"/>
                  </a:cubicBezTo>
                  <a:cubicBezTo>
                    <a:pt x="3348" y="4274"/>
                    <a:pt x="4275" y="3462"/>
                    <a:pt x="4395" y="2368"/>
                  </a:cubicBezTo>
                  <a:cubicBezTo>
                    <a:pt x="4518" y="1194"/>
                    <a:pt x="3664" y="143"/>
                    <a:pt x="2490" y="14"/>
                  </a:cubicBezTo>
                  <a:cubicBezTo>
                    <a:pt x="2410" y="5"/>
                    <a:pt x="2331" y="1"/>
                    <a:pt x="22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42"/>
            <p:cNvSpPr/>
            <p:nvPr/>
          </p:nvSpPr>
          <p:spPr>
            <a:xfrm rot="-394620">
              <a:off x="1295116" y="2798861"/>
              <a:ext cx="192016" cy="184971"/>
            </a:xfrm>
            <a:custGeom>
              <a:avLst/>
              <a:gdLst/>
              <a:ahLst/>
              <a:cxnLst/>
              <a:rect l="l" t="t" r="r" b="b"/>
              <a:pathLst>
                <a:path w="3843" h="3702" extrusionOk="0">
                  <a:moveTo>
                    <a:pt x="1922" y="1"/>
                  </a:moveTo>
                  <a:cubicBezTo>
                    <a:pt x="1884" y="1"/>
                    <a:pt x="1846" y="2"/>
                    <a:pt x="1808" y="4"/>
                  </a:cubicBezTo>
                  <a:cubicBezTo>
                    <a:pt x="781" y="66"/>
                    <a:pt x="0" y="945"/>
                    <a:pt x="68" y="1965"/>
                  </a:cubicBezTo>
                  <a:cubicBezTo>
                    <a:pt x="127" y="2947"/>
                    <a:pt x="944" y="3702"/>
                    <a:pt x="1921" y="3702"/>
                  </a:cubicBezTo>
                  <a:cubicBezTo>
                    <a:pt x="1959" y="3702"/>
                    <a:pt x="1997" y="3701"/>
                    <a:pt x="2035" y="3698"/>
                  </a:cubicBezTo>
                  <a:cubicBezTo>
                    <a:pt x="3062" y="3637"/>
                    <a:pt x="3842" y="2758"/>
                    <a:pt x="3775" y="1738"/>
                  </a:cubicBezTo>
                  <a:cubicBezTo>
                    <a:pt x="3715" y="755"/>
                    <a:pt x="2898" y="1"/>
                    <a:pt x="19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42"/>
            <p:cNvSpPr/>
            <p:nvPr/>
          </p:nvSpPr>
          <p:spPr>
            <a:xfrm rot="-394620">
              <a:off x="1295037" y="2776078"/>
              <a:ext cx="203858" cy="100230"/>
            </a:xfrm>
            <a:custGeom>
              <a:avLst/>
              <a:gdLst/>
              <a:ahLst/>
              <a:cxnLst/>
              <a:rect l="l" t="t" r="r" b="b"/>
              <a:pathLst>
                <a:path w="4080" h="2006" extrusionOk="0">
                  <a:moveTo>
                    <a:pt x="1666" y="1"/>
                  </a:moveTo>
                  <a:cubicBezTo>
                    <a:pt x="1054" y="1"/>
                    <a:pt x="455" y="264"/>
                    <a:pt x="75" y="752"/>
                  </a:cubicBezTo>
                  <a:lnTo>
                    <a:pt x="81" y="752"/>
                  </a:lnTo>
                  <a:cubicBezTo>
                    <a:pt x="1" y="850"/>
                    <a:pt x="92" y="958"/>
                    <a:pt x="188" y="958"/>
                  </a:cubicBezTo>
                  <a:cubicBezTo>
                    <a:pt x="224" y="958"/>
                    <a:pt x="261" y="942"/>
                    <a:pt x="290" y="905"/>
                  </a:cubicBezTo>
                  <a:cubicBezTo>
                    <a:pt x="626" y="480"/>
                    <a:pt x="1141" y="269"/>
                    <a:pt x="1665" y="269"/>
                  </a:cubicBezTo>
                  <a:cubicBezTo>
                    <a:pt x="1868" y="269"/>
                    <a:pt x="2073" y="301"/>
                    <a:pt x="2269" y="364"/>
                  </a:cubicBezTo>
                  <a:cubicBezTo>
                    <a:pt x="3007" y="610"/>
                    <a:pt x="3529" y="1219"/>
                    <a:pt x="3800" y="1926"/>
                  </a:cubicBezTo>
                  <a:cubicBezTo>
                    <a:pt x="3821" y="1982"/>
                    <a:pt x="3865" y="2005"/>
                    <a:pt x="3910" y="2005"/>
                  </a:cubicBezTo>
                  <a:cubicBezTo>
                    <a:pt x="3992" y="2005"/>
                    <a:pt x="4079" y="1925"/>
                    <a:pt x="4039" y="1821"/>
                  </a:cubicBezTo>
                  <a:cubicBezTo>
                    <a:pt x="3910" y="1477"/>
                    <a:pt x="3726" y="1151"/>
                    <a:pt x="3486" y="875"/>
                  </a:cubicBezTo>
                  <a:cubicBezTo>
                    <a:pt x="3044" y="371"/>
                    <a:pt x="2404" y="26"/>
                    <a:pt x="1728" y="2"/>
                  </a:cubicBezTo>
                  <a:cubicBezTo>
                    <a:pt x="1708" y="1"/>
                    <a:pt x="1687" y="1"/>
                    <a:pt x="16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42"/>
            <p:cNvSpPr/>
            <p:nvPr/>
          </p:nvSpPr>
          <p:spPr>
            <a:xfrm rot="-394620">
              <a:off x="862456" y="2922970"/>
              <a:ext cx="158839" cy="150445"/>
            </a:xfrm>
            <a:custGeom>
              <a:avLst/>
              <a:gdLst/>
              <a:ahLst/>
              <a:cxnLst/>
              <a:rect l="l" t="t" r="r" b="b"/>
              <a:pathLst>
                <a:path w="3179" h="3011" extrusionOk="0">
                  <a:moveTo>
                    <a:pt x="1593" y="0"/>
                  </a:moveTo>
                  <a:cubicBezTo>
                    <a:pt x="829" y="0"/>
                    <a:pt x="173" y="572"/>
                    <a:pt x="93" y="1342"/>
                  </a:cubicBezTo>
                  <a:cubicBezTo>
                    <a:pt x="0" y="2172"/>
                    <a:pt x="603" y="2910"/>
                    <a:pt x="1433" y="3002"/>
                  </a:cubicBezTo>
                  <a:cubicBezTo>
                    <a:pt x="1486" y="3008"/>
                    <a:pt x="1539" y="3010"/>
                    <a:pt x="1592" y="3010"/>
                  </a:cubicBezTo>
                  <a:cubicBezTo>
                    <a:pt x="2355" y="3010"/>
                    <a:pt x="3012" y="2439"/>
                    <a:pt x="3092" y="1668"/>
                  </a:cubicBezTo>
                  <a:cubicBezTo>
                    <a:pt x="3178" y="838"/>
                    <a:pt x="2582" y="101"/>
                    <a:pt x="1752" y="9"/>
                  </a:cubicBezTo>
                  <a:cubicBezTo>
                    <a:pt x="1699" y="3"/>
                    <a:pt x="1646" y="0"/>
                    <a:pt x="15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42"/>
            <p:cNvSpPr/>
            <p:nvPr/>
          </p:nvSpPr>
          <p:spPr>
            <a:xfrm rot="-394620">
              <a:off x="937528" y="2787137"/>
              <a:ext cx="225792" cy="213751"/>
            </a:xfrm>
            <a:custGeom>
              <a:avLst/>
              <a:gdLst/>
              <a:ahLst/>
              <a:cxnLst/>
              <a:rect l="l" t="t" r="r" b="b"/>
              <a:pathLst>
                <a:path w="4519" h="4278" extrusionOk="0">
                  <a:moveTo>
                    <a:pt x="2258" y="0"/>
                  </a:moveTo>
                  <a:cubicBezTo>
                    <a:pt x="1177" y="0"/>
                    <a:pt x="244" y="813"/>
                    <a:pt x="123" y="1911"/>
                  </a:cubicBezTo>
                  <a:cubicBezTo>
                    <a:pt x="1" y="3085"/>
                    <a:pt x="849" y="4137"/>
                    <a:pt x="2029" y="4266"/>
                  </a:cubicBezTo>
                  <a:cubicBezTo>
                    <a:pt x="2105" y="4274"/>
                    <a:pt x="2181" y="4277"/>
                    <a:pt x="2256" y="4277"/>
                  </a:cubicBezTo>
                  <a:cubicBezTo>
                    <a:pt x="3342" y="4277"/>
                    <a:pt x="4274" y="3464"/>
                    <a:pt x="4389" y="2366"/>
                  </a:cubicBezTo>
                  <a:cubicBezTo>
                    <a:pt x="4518" y="1192"/>
                    <a:pt x="3664" y="141"/>
                    <a:pt x="2484" y="12"/>
                  </a:cubicBezTo>
                  <a:cubicBezTo>
                    <a:pt x="2408" y="4"/>
                    <a:pt x="2332" y="0"/>
                    <a:pt x="22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42"/>
            <p:cNvSpPr/>
            <p:nvPr/>
          </p:nvSpPr>
          <p:spPr>
            <a:xfrm rot="-394620">
              <a:off x="950133" y="2801373"/>
              <a:ext cx="206756" cy="185171"/>
            </a:xfrm>
            <a:custGeom>
              <a:avLst/>
              <a:gdLst/>
              <a:ahLst/>
              <a:cxnLst/>
              <a:rect l="l" t="t" r="r" b="b"/>
              <a:pathLst>
                <a:path w="4138" h="3706" extrusionOk="0">
                  <a:moveTo>
                    <a:pt x="2070" y="1"/>
                  </a:moveTo>
                  <a:cubicBezTo>
                    <a:pt x="1258" y="1"/>
                    <a:pt x="512" y="533"/>
                    <a:pt x="277" y="1349"/>
                  </a:cubicBezTo>
                  <a:cubicBezTo>
                    <a:pt x="1" y="2332"/>
                    <a:pt x="578" y="3359"/>
                    <a:pt x="1568" y="3636"/>
                  </a:cubicBezTo>
                  <a:cubicBezTo>
                    <a:pt x="1736" y="3683"/>
                    <a:pt x="1905" y="3705"/>
                    <a:pt x="2071" y="3705"/>
                  </a:cubicBezTo>
                  <a:cubicBezTo>
                    <a:pt x="2882" y="3705"/>
                    <a:pt x="3631" y="3173"/>
                    <a:pt x="3861" y="2357"/>
                  </a:cubicBezTo>
                  <a:cubicBezTo>
                    <a:pt x="4137" y="1374"/>
                    <a:pt x="3560" y="353"/>
                    <a:pt x="2576" y="70"/>
                  </a:cubicBezTo>
                  <a:cubicBezTo>
                    <a:pt x="2407" y="23"/>
                    <a:pt x="2237" y="1"/>
                    <a:pt x="20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42"/>
            <p:cNvSpPr/>
            <p:nvPr/>
          </p:nvSpPr>
          <p:spPr>
            <a:xfrm rot="-394620">
              <a:off x="932785" y="2782268"/>
              <a:ext cx="210653" cy="76646"/>
            </a:xfrm>
            <a:custGeom>
              <a:avLst/>
              <a:gdLst/>
              <a:ahLst/>
              <a:cxnLst/>
              <a:rect l="l" t="t" r="r" b="b"/>
              <a:pathLst>
                <a:path w="4216" h="1534" extrusionOk="0">
                  <a:moveTo>
                    <a:pt x="2320" y="0"/>
                  </a:moveTo>
                  <a:cubicBezTo>
                    <a:pt x="1779" y="0"/>
                    <a:pt x="1245" y="194"/>
                    <a:pt x="811" y="515"/>
                  </a:cubicBezTo>
                  <a:cubicBezTo>
                    <a:pt x="516" y="737"/>
                    <a:pt x="264" y="1013"/>
                    <a:pt x="67" y="1321"/>
                  </a:cubicBezTo>
                  <a:cubicBezTo>
                    <a:pt x="1" y="1422"/>
                    <a:pt x="93" y="1533"/>
                    <a:pt x="184" y="1533"/>
                  </a:cubicBezTo>
                  <a:cubicBezTo>
                    <a:pt x="220" y="1533"/>
                    <a:pt x="256" y="1516"/>
                    <a:pt x="282" y="1474"/>
                  </a:cubicBezTo>
                  <a:cubicBezTo>
                    <a:pt x="694" y="841"/>
                    <a:pt x="1333" y="356"/>
                    <a:pt x="2108" y="276"/>
                  </a:cubicBezTo>
                  <a:cubicBezTo>
                    <a:pt x="2176" y="268"/>
                    <a:pt x="2245" y="264"/>
                    <a:pt x="2314" y="264"/>
                  </a:cubicBezTo>
                  <a:cubicBezTo>
                    <a:pt x="2977" y="264"/>
                    <a:pt x="3626" y="610"/>
                    <a:pt x="3927" y="1222"/>
                  </a:cubicBezTo>
                  <a:cubicBezTo>
                    <a:pt x="3953" y="1275"/>
                    <a:pt x="3998" y="1298"/>
                    <a:pt x="4043" y="1298"/>
                  </a:cubicBezTo>
                  <a:cubicBezTo>
                    <a:pt x="4129" y="1298"/>
                    <a:pt x="4215" y="1218"/>
                    <a:pt x="4167" y="1118"/>
                  </a:cubicBezTo>
                  <a:cubicBezTo>
                    <a:pt x="3890" y="546"/>
                    <a:pt x="3337" y="153"/>
                    <a:pt x="2716" y="36"/>
                  </a:cubicBezTo>
                  <a:cubicBezTo>
                    <a:pt x="2585" y="12"/>
                    <a:pt x="2452" y="0"/>
                    <a:pt x="23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42"/>
            <p:cNvSpPr/>
            <p:nvPr/>
          </p:nvSpPr>
          <p:spPr>
            <a:xfrm rot="-394620">
              <a:off x="1096633" y="3002023"/>
              <a:ext cx="174228" cy="123164"/>
            </a:xfrm>
            <a:custGeom>
              <a:avLst/>
              <a:gdLst/>
              <a:ahLst/>
              <a:cxnLst/>
              <a:rect l="l" t="t" r="r" b="b"/>
              <a:pathLst>
                <a:path w="3487" h="2465" extrusionOk="0">
                  <a:moveTo>
                    <a:pt x="958" y="0"/>
                  </a:moveTo>
                  <a:cubicBezTo>
                    <a:pt x="755" y="0"/>
                    <a:pt x="554" y="57"/>
                    <a:pt x="388" y="180"/>
                  </a:cubicBezTo>
                  <a:cubicBezTo>
                    <a:pt x="130" y="370"/>
                    <a:pt x="1" y="708"/>
                    <a:pt x="25" y="1028"/>
                  </a:cubicBezTo>
                  <a:cubicBezTo>
                    <a:pt x="25" y="1102"/>
                    <a:pt x="38" y="1175"/>
                    <a:pt x="56" y="1249"/>
                  </a:cubicBezTo>
                  <a:cubicBezTo>
                    <a:pt x="130" y="1532"/>
                    <a:pt x="302" y="1778"/>
                    <a:pt x="517" y="1974"/>
                  </a:cubicBezTo>
                  <a:cubicBezTo>
                    <a:pt x="881" y="2296"/>
                    <a:pt x="1347" y="2465"/>
                    <a:pt x="1819" y="2465"/>
                  </a:cubicBezTo>
                  <a:cubicBezTo>
                    <a:pt x="2024" y="2465"/>
                    <a:pt x="2230" y="2433"/>
                    <a:pt x="2429" y="2368"/>
                  </a:cubicBezTo>
                  <a:cubicBezTo>
                    <a:pt x="2472" y="2355"/>
                    <a:pt x="2521" y="2337"/>
                    <a:pt x="2564" y="2319"/>
                  </a:cubicBezTo>
                  <a:cubicBezTo>
                    <a:pt x="2871" y="2190"/>
                    <a:pt x="3173" y="1974"/>
                    <a:pt x="3332" y="1673"/>
                  </a:cubicBezTo>
                  <a:cubicBezTo>
                    <a:pt x="3480" y="1390"/>
                    <a:pt x="3486" y="1059"/>
                    <a:pt x="3320" y="782"/>
                  </a:cubicBezTo>
                  <a:cubicBezTo>
                    <a:pt x="3166" y="511"/>
                    <a:pt x="2878" y="327"/>
                    <a:pt x="2558" y="327"/>
                  </a:cubicBezTo>
                  <a:cubicBezTo>
                    <a:pt x="2533" y="327"/>
                    <a:pt x="2509" y="333"/>
                    <a:pt x="2484" y="333"/>
                  </a:cubicBezTo>
                  <a:cubicBezTo>
                    <a:pt x="2419" y="339"/>
                    <a:pt x="2354" y="342"/>
                    <a:pt x="2289" y="342"/>
                  </a:cubicBezTo>
                  <a:cubicBezTo>
                    <a:pt x="2022" y="342"/>
                    <a:pt x="1759" y="288"/>
                    <a:pt x="1531" y="155"/>
                  </a:cubicBezTo>
                  <a:cubicBezTo>
                    <a:pt x="1507" y="143"/>
                    <a:pt x="1482" y="130"/>
                    <a:pt x="1458" y="118"/>
                  </a:cubicBezTo>
                  <a:cubicBezTo>
                    <a:pt x="1305" y="42"/>
                    <a:pt x="1131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42"/>
            <p:cNvSpPr/>
            <p:nvPr/>
          </p:nvSpPr>
          <p:spPr>
            <a:xfrm rot="-394620">
              <a:off x="1102674" y="3058458"/>
              <a:ext cx="118867" cy="69402"/>
            </a:xfrm>
            <a:custGeom>
              <a:avLst/>
              <a:gdLst/>
              <a:ahLst/>
              <a:cxnLst/>
              <a:rect l="l" t="t" r="r" b="b"/>
              <a:pathLst>
                <a:path w="2379" h="1389" extrusionOk="0">
                  <a:moveTo>
                    <a:pt x="809" y="0"/>
                  </a:moveTo>
                  <a:cubicBezTo>
                    <a:pt x="532" y="0"/>
                    <a:pt x="253" y="59"/>
                    <a:pt x="0" y="173"/>
                  </a:cubicBezTo>
                  <a:cubicBezTo>
                    <a:pt x="74" y="456"/>
                    <a:pt x="246" y="702"/>
                    <a:pt x="461" y="898"/>
                  </a:cubicBezTo>
                  <a:cubicBezTo>
                    <a:pt x="825" y="1220"/>
                    <a:pt x="1291" y="1389"/>
                    <a:pt x="1763" y="1389"/>
                  </a:cubicBezTo>
                  <a:cubicBezTo>
                    <a:pt x="1968" y="1389"/>
                    <a:pt x="2174" y="1357"/>
                    <a:pt x="2373" y="1292"/>
                  </a:cubicBezTo>
                  <a:cubicBezTo>
                    <a:pt x="2379" y="1150"/>
                    <a:pt x="2354" y="1003"/>
                    <a:pt x="2305" y="868"/>
                  </a:cubicBezTo>
                  <a:cubicBezTo>
                    <a:pt x="2127" y="419"/>
                    <a:pt x="1641" y="136"/>
                    <a:pt x="1187" y="38"/>
                  </a:cubicBezTo>
                  <a:cubicBezTo>
                    <a:pt x="1063" y="13"/>
                    <a:pt x="936" y="0"/>
                    <a:pt x="8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42"/>
            <p:cNvSpPr/>
            <p:nvPr/>
          </p:nvSpPr>
          <p:spPr>
            <a:xfrm rot="-394620">
              <a:off x="1339635" y="2707880"/>
              <a:ext cx="135505" cy="69302"/>
            </a:xfrm>
            <a:custGeom>
              <a:avLst/>
              <a:gdLst/>
              <a:ahLst/>
              <a:cxnLst/>
              <a:rect l="l" t="t" r="r" b="b"/>
              <a:pathLst>
                <a:path w="2712" h="1387" extrusionOk="0">
                  <a:moveTo>
                    <a:pt x="540" y="1"/>
                  </a:moveTo>
                  <a:cubicBezTo>
                    <a:pt x="51" y="1"/>
                    <a:pt x="0" y="781"/>
                    <a:pt x="516" y="840"/>
                  </a:cubicBezTo>
                  <a:cubicBezTo>
                    <a:pt x="996" y="895"/>
                    <a:pt x="1438" y="1049"/>
                    <a:pt x="1838" y="1313"/>
                  </a:cubicBezTo>
                  <a:cubicBezTo>
                    <a:pt x="1916" y="1364"/>
                    <a:pt x="1996" y="1386"/>
                    <a:pt x="2072" y="1386"/>
                  </a:cubicBezTo>
                  <a:cubicBezTo>
                    <a:pt x="2436" y="1386"/>
                    <a:pt x="2712" y="881"/>
                    <a:pt x="2336" y="637"/>
                  </a:cubicBezTo>
                  <a:cubicBezTo>
                    <a:pt x="1807" y="287"/>
                    <a:pt x="1223" y="78"/>
                    <a:pt x="596" y="4"/>
                  </a:cubicBezTo>
                  <a:cubicBezTo>
                    <a:pt x="577" y="2"/>
                    <a:pt x="558" y="1"/>
                    <a:pt x="5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42"/>
            <p:cNvSpPr/>
            <p:nvPr/>
          </p:nvSpPr>
          <p:spPr>
            <a:xfrm rot="-394620">
              <a:off x="944085" y="2721856"/>
              <a:ext cx="136255" cy="54012"/>
            </a:xfrm>
            <a:custGeom>
              <a:avLst/>
              <a:gdLst/>
              <a:ahLst/>
              <a:cxnLst/>
              <a:rect l="l" t="t" r="r" b="b"/>
              <a:pathLst>
                <a:path w="2727" h="1081" extrusionOk="0">
                  <a:moveTo>
                    <a:pt x="2000" y="0"/>
                  </a:moveTo>
                  <a:cubicBezTo>
                    <a:pt x="1470" y="0"/>
                    <a:pt x="954" y="94"/>
                    <a:pt x="454" y="287"/>
                  </a:cubicBezTo>
                  <a:cubicBezTo>
                    <a:pt x="0" y="456"/>
                    <a:pt x="226" y="1081"/>
                    <a:pt x="635" y="1081"/>
                  </a:cubicBezTo>
                  <a:cubicBezTo>
                    <a:pt x="687" y="1081"/>
                    <a:pt x="741" y="1071"/>
                    <a:pt x="798" y="1049"/>
                  </a:cubicBezTo>
                  <a:cubicBezTo>
                    <a:pt x="1177" y="906"/>
                    <a:pt x="1570" y="837"/>
                    <a:pt x="1970" y="837"/>
                  </a:cubicBezTo>
                  <a:cubicBezTo>
                    <a:pt x="2017" y="837"/>
                    <a:pt x="2065" y="838"/>
                    <a:pt x="2113" y="840"/>
                  </a:cubicBezTo>
                  <a:cubicBezTo>
                    <a:pt x="2121" y="840"/>
                    <a:pt x="2129" y="841"/>
                    <a:pt x="2136" y="841"/>
                  </a:cubicBezTo>
                  <a:cubicBezTo>
                    <a:pt x="2656" y="841"/>
                    <a:pt x="2726" y="28"/>
                    <a:pt x="2187" y="4"/>
                  </a:cubicBezTo>
                  <a:cubicBezTo>
                    <a:pt x="2124" y="2"/>
                    <a:pt x="2062" y="0"/>
                    <a:pt x="20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42"/>
            <p:cNvSpPr/>
            <p:nvPr/>
          </p:nvSpPr>
          <p:spPr>
            <a:xfrm rot="-394620">
              <a:off x="702366" y="2799944"/>
              <a:ext cx="116469" cy="217498"/>
            </a:xfrm>
            <a:custGeom>
              <a:avLst/>
              <a:gdLst/>
              <a:ahLst/>
              <a:cxnLst/>
              <a:rect l="l" t="t" r="r" b="b"/>
              <a:pathLst>
                <a:path w="2331" h="4353" extrusionOk="0">
                  <a:moveTo>
                    <a:pt x="760" y="1"/>
                  </a:moveTo>
                  <a:cubicBezTo>
                    <a:pt x="749" y="1"/>
                    <a:pt x="737" y="6"/>
                    <a:pt x="726" y="16"/>
                  </a:cubicBezTo>
                  <a:cubicBezTo>
                    <a:pt x="455" y="256"/>
                    <a:pt x="271" y="582"/>
                    <a:pt x="166" y="932"/>
                  </a:cubicBezTo>
                  <a:cubicBezTo>
                    <a:pt x="56" y="1277"/>
                    <a:pt x="0" y="1651"/>
                    <a:pt x="49" y="2014"/>
                  </a:cubicBezTo>
                  <a:cubicBezTo>
                    <a:pt x="92" y="2383"/>
                    <a:pt x="258" y="2721"/>
                    <a:pt x="461" y="3022"/>
                  </a:cubicBezTo>
                  <a:cubicBezTo>
                    <a:pt x="658" y="3311"/>
                    <a:pt x="898" y="3569"/>
                    <a:pt x="1174" y="3784"/>
                  </a:cubicBezTo>
                  <a:cubicBezTo>
                    <a:pt x="1488" y="4036"/>
                    <a:pt x="1850" y="4227"/>
                    <a:pt x="2238" y="4350"/>
                  </a:cubicBezTo>
                  <a:cubicBezTo>
                    <a:pt x="2243" y="4351"/>
                    <a:pt x="2248" y="4352"/>
                    <a:pt x="2253" y="4352"/>
                  </a:cubicBezTo>
                  <a:cubicBezTo>
                    <a:pt x="2305" y="4352"/>
                    <a:pt x="2330" y="4268"/>
                    <a:pt x="2268" y="4245"/>
                  </a:cubicBezTo>
                  <a:lnTo>
                    <a:pt x="2268" y="4245"/>
                  </a:lnTo>
                  <a:lnTo>
                    <a:pt x="2268" y="4252"/>
                  </a:lnTo>
                  <a:cubicBezTo>
                    <a:pt x="1617" y="4043"/>
                    <a:pt x="1045" y="3631"/>
                    <a:pt x="633" y="3090"/>
                  </a:cubicBezTo>
                  <a:cubicBezTo>
                    <a:pt x="431" y="2813"/>
                    <a:pt x="252" y="2494"/>
                    <a:pt x="179" y="2155"/>
                  </a:cubicBezTo>
                  <a:cubicBezTo>
                    <a:pt x="105" y="1805"/>
                    <a:pt x="142" y="1436"/>
                    <a:pt x="228" y="1092"/>
                  </a:cubicBezTo>
                  <a:cubicBezTo>
                    <a:pt x="326" y="717"/>
                    <a:pt x="504" y="354"/>
                    <a:pt x="793" y="90"/>
                  </a:cubicBezTo>
                  <a:cubicBezTo>
                    <a:pt x="836" y="57"/>
                    <a:pt x="801" y="1"/>
                    <a:pt x="7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42"/>
            <p:cNvSpPr/>
            <p:nvPr/>
          </p:nvSpPr>
          <p:spPr>
            <a:xfrm rot="-394620">
              <a:off x="1558009" y="2761195"/>
              <a:ext cx="167483" cy="286050"/>
            </a:xfrm>
            <a:custGeom>
              <a:avLst/>
              <a:gdLst/>
              <a:ahLst/>
              <a:cxnLst/>
              <a:rect l="l" t="t" r="r" b="b"/>
              <a:pathLst>
                <a:path w="3352" h="5725" extrusionOk="0">
                  <a:moveTo>
                    <a:pt x="1335" y="1"/>
                  </a:moveTo>
                  <a:cubicBezTo>
                    <a:pt x="1268" y="1"/>
                    <a:pt x="1262" y="105"/>
                    <a:pt x="1329" y="105"/>
                  </a:cubicBezTo>
                  <a:cubicBezTo>
                    <a:pt x="1790" y="124"/>
                    <a:pt x="2251" y="357"/>
                    <a:pt x="2589" y="658"/>
                  </a:cubicBezTo>
                  <a:cubicBezTo>
                    <a:pt x="2915" y="947"/>
                    <a:pt x="3149" y="1328"/>
                    <a:pt x="3210" y="1759"/>
                  </a:cubicBezTo>
                  <a:cubicBezTo>
                    <a:pt x="3247" y="2005"/>
                    <a:pt x="3235" y="2250"/>
                    <a:pt x="3192" y="2490"/>
                  </a:cubicBezTo>
                  <a:cubicBezTo>
                    <a:pt x="3155" y="2748"/>
                    <a:pt x="3093" y="3013"/>
                    <a:pt x="3001" y="3252"/>
                  </a:cubicBezTo>
                  <a:cubicBezTo>
                    <a:pt x="2829" y="3695"/>
                    <a:pt x="2497" y="4064"/>
                    <a:pt x="2092" y="4303"/>
                  </a:cubicBezTo>
                  <a:cubicBezTo>
                    <a:pt x="1637" y="4574"/>
                    <a:pt x="1114" y="4685"/>
                    <a:pt x="592" y="4691"/>
                  </a:cubicBezTo>
                  <a:cubicBezTo>
                    <a:pt x="582" y="4683"/>
                    <a:pt x="568" y="4679"/>
                    <a:pt x="555" y="4679"/>
                  </a:cubicBezTo>
                  <a:cubicBezTo>
                    <a:pt x="536" y="4679"/>
                    <a:pt x="516" y="4688"/>
                    <a:pt x="506" y="4709"/>
                  </a:cubicBezTo>
                  <a:cubicBezTo>
                    <a:pt x="377" y="5035"/>
                    <a:pt x="217" y="5348"/>
                    <a:pt x="26" y="5643"/>
                  </a:cubicBezTo>
                  <a:cubicBezTo>
                    <a:pt x="0" y="5682"/>
                    <a:pt x="38" y="5724"/>
                    <a:pt x="76" y="5724"/>
                  </a:cubicBezTo>
                  <a:cubicBezTo>
                    <a:pt x="92" y="5724"/>
                    <a:pt x="108" y="5717"/>
                    <a:pt x="118" y="5699"/>
                  </a:cubicBezTo>
                  <a:cubicBezTo>
                    <a:pt x="303" y="5416"/>
                    <a:pt x="456" y="5109"/>
                    <a:pt x="586" y="4795"/>
                  </a:cubicBezTo>
                  <a:cubicBezTo>
                    <a:pt x="1551" y="4789"/>
                    <a:pt x="2571" y="4377"/>
                    <a:pt x="3020" y="3468"/>
                  </a:cubicBezTo>
                  <a:cubicBezTo>
                    <a:pt x="3143" y="3216"/>
                    <a:pt x="3216" y="2945"/>
                    <a:pt x="3266" y="2668"/>
                  </a:cubicBezTo>
                  <a:lnTo>
                    <a:pt x="3272" y="2668"/>
                  </a:lnTo>
                  <a:cubicBezTo>
                    <a:pt x="3321" y="2423"/>
                    <a:pt x="3352" y="2164"/>
                    <a:pt x="3333" y="1906"/>
                  </a:cubicBezTo>
                  <a:cubicBezTo>
                    <a:pt x="3302" y="1445"/>
                    <a:pt x="3100" y="1021"/>
                    <a:pt x="2774" y="689"/>
                  </a:cubicBezTo>
                  <a:cubicBezTo>
                    <a:pt x="2405" y="314"/>
                    <a:pt x="1870" y="25"/>
                    <a:pt x="13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42"/>
            <p:cNvSpPr/>
            <p:nvPr/>
          </p:nvSpPr>
          <p:spPr>
            <a:xfrm rot="-394620">
              <a:off x="1198082" y="2901738"/>
              <a:ext cx="45168" cy="73798"/>
            </a:xfrm>
            <a:custGeom>
              <a:avLst/>
              <a:gdLst/>
              <a:ahLst/>
              <a:cxnLst/>
              <a:rect l="l" t="t" r="r" b="b"/>
              <a:pathLst>
                <a:path w="904" h="1477" extrusionOk="0">
                  <a:moveTo>
                    <a:pt x="541" y="1"/>
                  </a:moveTo>
                  <a:cubicBezTo>
                    <a:pt x="515" y="1"/>
                    <a:pt x="491" y="18"/>
                    <a:pt x="486" y="45"/>
                  </a:cubicBezTo>
                  <a:lnTo>
                    <a:pt x="363" y="524"/>
                  </a:lnTo>
                  <a:cubicBezTo>
                    <a:pt x="357" y="549"/>
                    <a:pt x="369" y="573"/>
                    <a:pt x="393" y="586"/>
                  </a:cubicBezTo>
                  <a:cubicBezTo>
                    <a:pt x="645" y="709"/>
                    <a:pt x="781" y="967"/>
                    <a:pt x="695" y="1164"/>
                  </a:cubicBezTo>
                  <a:cubicBezTo>
                    <a:pt x="664" y="1243"/>
                    <a:pt x="596" y="1305"/>
                    <a:pt x="510" y="1336"/>
                  </a:cubicBezTo>
                  <a:cubicBezTo>
                    <a:pt x="460" y="1352"/>
                    <a:pt x="407" y="1361"/>
                    <a:pt x="353" y="1361"/>
                  </a:cubicBezTo>
                  <a:cubicBezTo>
                    <a:pt x="267" y="1361"/>
                    <a:pt x="179" y="1340"/>
                    <a:pt x="92" y="1299"/>
                  </a:cubicBezTo>
                  <a:cubicBezTo>
                    <a:pt x="84" y="1296"/>
                    <a:pt x="76" y="1294"/>
                    <a:pt x="68" y="1294"/>
                  </a:cubicBezTo>
                  <a:cubicBezTo>
                    <a:pt x="44" y="1294"/>
                    <a:pt x="21" y="1307"/>
                    <a:pt x="12" y="1329"/>
                  </a:cubicBezTo>
                  <a:cubicBezTo>
                    <a:pt x="0" y="1354"/>
                    <a:pt x="12" y="1391"/>
                    <a:pt x="43" y="1403"/>
                  </a:cubicBezTo>
                  <a:cubicBezTo>
                    <a:pt x="141" y="1452"/>
                    <a:pt x="246" y="1477"/>
                    <a:pt x="350" y="1477"/>
                  </a:cubicBezTo>
                  <a:cubicBezTo>
                    <a:pt x="418" y="1477"/>
                    <a:pt x="486" y="1465"/>
                    <a:pt x="547" y="1440"/>
                  </a:cubicBezTo>
                  <a:cubicBezTo>
                    <a:pt x="664" y="1397"/>
                    <a:pt x="756" y="1317"/>
                    <a:pt x="799" y="1213"/>
                  </a:cubicBezTo>
                  <a:cubicBezTo>
                    <a:pt x="904" y="967"/>
                    <a:pt x="768" y="659"/>
                    <a:pt x="486" y="506"/>
                  </a:cubicBezTo>
                  <a:lnTo>
                    <a:pt x="596" y="76"/>
                  </a:lnTo>
                  <a:cubicBezTo>
                    <a:pt x="602" y="45"/>
                    <a:pt x="584" y="14"/>
                    <a:pt x="553" y="2"/>
                  </a:cubicBezTo>
                  <a:cubicBezTo>
                    <a:pt x="549" y="1"/>
                    <a:pt x="545" y="1"/>
                    <a:pt x="541" y="1"/>
                  </a:cubicBezTo>
                  <a:close/>
                </a:path>
              </a:pathLst>
            </a:custGeom>
            <a:solidFill>
              <a:srgbClr val="0304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42"/>
            <p:cNvSpPr/>
            <p:nvPr/>
          </p:nvSpPr>
          <p:spPr>
            <a:xfrm rot="-394620">
              <a:off x="798803" y="2389005"/>
              <a:ext cx="796843" cy="513791"/>
            </a:xfrm>
            <a:custGeom>
              <a:avLst/>
              <a:gdLst/>
              <a:ahLst/>
              <a:cxnLst/>
              <a:rect l="l" t="t" r="r" b="b"/>
              <a:pathLst>
                <a:path w="15948" h="10283" extrusionOk="0">
                  <a:moveTo>
                    <a:pt x="6860" y="1"/>
                  </a:moveTo>
                  <a:cubicBezTo>
                    <a:pt x="5131" y="1"/>
                    <a:pt x="3597" y="201"/>
                    <a:pt x="2996" y="628"/>
                  </a:cubicBezTo>
                  <a:cubicBezTo>
                    <a:pt x="2246" y="1157"/>
                    <a:pt x="1644" y="1809"/>
                    <a:pt x="961" y="3032"/>
                  </a:cubicBezTo>
                  <a:cubicBezTo>
                    <a:pt x="138" y="4504"/>
                    <a:pt x="0" y="7951"/>
                    <a:pt x="314" y="7951"/>
                  </a:cubicBezTo>
                  <a:cubicBezTo>
                    <a:pt x="319" y="7951"/>
                    <a:pt x="323" y="7951"/>
                    <a:pt x="328" y="7949"/>
                  </a:cubicBezTo>
                  <a:cubicBezTo>
                    <a:pt x="863" y="7777"/>
                    <a:pt x="1601" y="6099"/>
                    <a:pt x="1601" y="6099"/>
                  </a:cubicBezTo>
                  <a:cubicBezTo>
                    <a:pt x="3285" y="5534"/>
                    <a:pt x="3660" y="3450"/>
                    <a:pt x="3660" y="3450"/>
                  </a:cubicBezTo>
                  <a:cubicBezTo>
                    <a:pt x="3660" y="3450"/>
                    <a:pt x="4677" y="6520"/>
                    <a:pt x="5877" y="6520"/>
                  </a:cubicBezTo>
                  <a:cubicBezTo>
                    <a:pt x="5900" y="6520"/>
                    <a:pt x="5923" y="6519"/>
                    <a:pt x="5946" y="6517"/>
                  </a:cubicBezTo>
                  <a:cubicBezTo>
                    <a:pt x="7120" y="6394"/>
                    <a:pt x="6309" y="3549"/>
                    <a:pt x="6309" y="3548"/>
                  </a:cubicBezTo>
                  <a:lnTo>
                    <a:pt x="6309" y="3548"/>
                  </a:lnTo>
                  <a:cubicBezTo>
                    <a:pt x="6309" y="3549"/>
                    <a:pt x="7403" y="6825"/>
                    <a:pt x="8387" y="6825"/>
                  </a:cubicBezTo>
                  <a:cubicBezTo>
                    <a:pt x="8395" y="6825"/>
                    <a:pt x="8403" y="6825"/>
                    <a:pt x="8411" y="6824"/>
                  </a:cubicBezTo>
                  <a:cubicBezTo>
                    <a:pt x="9401" y="6775"/>
                    <a:pt x="9094" y="3641"/>
                    <a:pt x="9093" y="3640"/>
                  </a:cubicBezTo>
                  <a:lnTo>
                    <a:pt x="9093" y="3640"/>
                  </a:lnTo>
                  <a:cubicBezTo>
                    <a:pt x="9094" y="3641"/>
                    <a:pt x="9920" y="7148"/>
                    <a:pt x="10972" y="7148"/>
                  </a:cubicBezTo>
                  <a:cubicBezTo>
                    <a:pt x="10993" y="7148"/>
                    <a:pt x="11014" y="7147"/>
                    <a:pt x="11036" y="7144"/>
                  </a:cubicBezTo>
                  <a:cubicBezTo>
                    <a:pt x="11866" y="7027"/>
                    <a:pt x="12001" y="5202"/>
                    <a:pt x="12025" y="4353"/>
                  </a:cubicBezTo>
                  <a:cubicBezTo>
                    <a:pt x="12062" y="5269"/>
                    <a:pt x="12413" y="7365"/>
                    <a:pt x="14724" y="7556"/>
                  </a:cubicBezTo>
                  <a:cubicBezTo>
                    <a:pt x="14767" y="8355"/>
                    <a:pt x="14675" y="9560"/>
                    <a:pt x="14853" y="10131"/>
                  </a:cubicBezTo>
                  <a:cubicBezTo>
                    <a:pt x="14874" y="10200"/>
                    <a:pt x="14939" y="10283"/>
                    <a:pt x="15023" y="10283"/>
                  </a:cubicBezTo>
                  <a:cubicBezTo>
                    <a:pt x="15111" y="10283"/>
                    <a:pt x="15220" y="10193"/>
                    <a:pt x="15320" y="9904"/>
                  </a:cubicBezTo>
                  <a:cubicBezTo>
                    <a:pt x="15529" y="9295"/>
                    <a:pt x="15947" y="8011"/>
                    <a:pt x="15898" y="6419"/>
                  </a:cubicBezTo>
                  <a:lnTo>
                    <a:pt x="15898" y="6413"/>
                  </a:lnTo>
                  <a:cubicBezTo>
                    <a:pt x="15898" y="6382"/>
                    <a:pt x="15898" y="6351"/>
                    <a:pt x="15892" y="6314"/>
                  </a:cubicBezTo>
                  <a:lnTo>
                    <a:pt x="15892" y="6308"/>
                  </a:lnTo>
                  <a:cubicBezTo>
                    <a:pt x="15873" y="5872"/>
                    <a:pt x="15818" y="5411"/>
                    <a:pt x="15714" y="4937"/>
                  </a:cubicBezTo>
                  <a:cubicBezTo>
                    <a:pt x="15646" y="4630"/>
                    <a:pt x="15664" y="3929"/>
                    <a:pt x="15511" y="3646"/>
                  </a:cubicBezTo>
                  <a:cubicBezTo>
                    <a:pt x="15117" y="2546"/>
                    <a:pt x="14337" y="1766"/>
                    <a:pt x="13267" y="1108"/>
                  </a:cubicBezTo>
                  <a:cubicBezTo>
                    <a:pt x="12094" y="394"/>
                    <a:pt x="9284" y="1"/>
                    <a:pt x="68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42"/>
            <p:cNvSpPr/>
            <p:nvPr/>
          </p:nvSpPr>
          <p:spPr>
            <a:xfrm rot="-394620">
              <a:off x="1570732" y="3233986"/>
              <a:ext cx="459479" cy="513691"/>
            </a:xfrm>
            <a:custGeom>
              <a:avLst/>
              <a:gdLst/>
              <a:ahLst/>
              <a:cxnLst/>
              <a:rect l="l" t="t" r="r" b="b"/>
              <a:pathLst>
                <a:path w="9196" h="10281" extrusionOk="0">
                  <a:moveTo>
                    <a:pt x="6430" y="0"/>
                  </a:moveTo>
                  <a:cubicBezTo>
                    <a:pt x="6430" y="0"/>
                    <a:pt x="6239" y="1482"/>
                    <a:pt x="4653" y="3596"/>
                  </a:cubicBezTo>
                  <a:cubicBezTo>
                    <a:pt x="2994" y="5828"/>
                    <a:pt x="1856" y="5951"/>
                    <a:pt x="1856" y="5951"/>
                  </a:cubicBezTo>
                  <a:lnTo>
                    <a:pt x="1721" y="7051"/>
                  </a:lnTo>
                  <a:cubicBezTo>
                    <a:pt x="1721" y="7051"/>
                    <a:pt x="0" y="9528"/>
                    <a:pt x="2201" y="10143"/>
                  </a:cubicBezTo>
                  <a:cubicBezTo>
                    <a:pt x="2534" y="10236"/>
                    <a:pt x="2853" y="10280"/>
                    <a:pt x="3160" y="10280"/>
                  </a:cubicBezTo>
                  <a:cubicBezTo>
                    <a:pt x="7572" y="10280"/>
                    <a:pt x="9196" y="1175"/>
                    <a:pt x="9196" y="1175"/>
                  </a:cubicBezTo>
                  <a:lnTo>
                    <a:pt x="643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42"/>
            <p:cNvSpPr/>
            <p:nvPr/>
          </p:nvSpPr>
          <p:spPr>
            <a:xfrm rot="-394620">
              <a:off x="241419" y="3417001"/>
              <a:ext cx="548567" cy="401020"/>
            </a:xfrm>
            <a:custGeom>
              <a:avLst/>
              <a:gdLst/>
              <a:ahLst/>
              <a:cxnLst/>
              <a:rect l="l" t="t" r="r" b="b"/>
              <a:pathLst>
                <a:path w="10979" h="8026" extrusionOk="0">
                  <a:moveTo>
                    <a:pt x="2631" y="0"/>
                  </a:moveTo>
                  <a:lnTo>
                    <a:pt x="0" y="3123"/>
                  </a:lnTo>
                  <a:cubicBezTo>
                    <a:pt x="0" y="3123"/>
                    <a:pt x="3262" y="8025"/>
                    <a:pt x="8459" y="8025"/>
                  </a:cubicBezTo>
                  <a:cubicBezTo>
                    <a:pt x="8538" y="8025"/>
                    <a:pt x="8618" y="8024"/>
                    <a:pt x="8698" y="8022"/>
                  </a:cubicBezTo>
                  <a:cubicBezTo>
                    <a:pt x="10978" y="7954"/>
                    <a:pt x="9675" y="4039"/>
                    <a:pt x="9675" y="4039"/>
                  </a:cubicBezTo>
                  <a:cubicBezTo>
                    <a:pt x="9675" y="4039"/>
                    <a:pt x="9527" y="3492"/>
                    <a:pt x="9251" y="3492"/>
                  </a:cubicBezTo>
                  <a:cubicBezTo>
                    <a:pt x="9239" y="3492"/>
                    <a:pt x="9228" y="3492"/>
                    <a:pt x="9217" y="3492"/>
                  </a:cubicBezTo>
                  <a:cubicBezTo>
                    <a:pt x="5951" y="3492"/>
                    <a:pt x="2631" y="0"/>
                    <a:pt x="26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42"/>
            <p:cNvSpPr/>
            <p:nvPr/>
          </p:nvSpPr>
          <p:spPr>
            <a:xfrm rot="-394620">
              <a:off x="60550" y="3696895"/>
              <a:ext cx="259719" cy="222445"/>
            </a:xfrm>
            <a:custGeom>
              <a:avLst/>
              <a:gdLst/>
              <a:ahLst/>
              <a:cxnLst/>
              <a:rect l="l" t="t" r="r" b="b"/>
              <a:pathLst>
                <a:path w="5198" h="4452" extrusionOk="0">
                  <a:moveTo>
                    <a:pt x="2231" y="1"/>
                  </a:moveTo>
                  <a:lnTo>
                    <a:pt x="2096" y="19"/>
                  </a:lnTo>
                  <a:cubicBezTo>
                    <a:pt x="2096" y="19"/>
                    <a:pt x="855" y="1568"/>
                    <a:pt x="154" y="3375"/>
                  </a:cubicBezTo>
                  <a:cubicBezTo>
                    <a:pt x="0" y="3775"/>
                    <a:pt x="283" y="4211"/>
                    <a:pt x="713" y="4236"/>
                  </a:cubicBezTo>
                  <a:lnTo>
                    <a:pt x="1764" y="4297"/>
                  </a:lnTo>
                  <a:lnTo>
                    <a:pt x="3387" y="4389"/>
                  </a:lnTo>
                  <a:lnTo>
                    <a:pt x="4438" y="4451"/>
                  </a:lnTo>
                  <a:cubicBezTo>
                    <a:pt x="4451" y="4451"/>
                    <a:pt x="4463" y="4452"/>
                    <a:pt x="4476" y="4452"/>
                  </a:cubicBezTo>
                  <a:cubicBezTo>
                    <a:pt x="4888" y="4452"/>
                    <a:pt x="5197" y="4064"/>
                    <a:pt x="5090" y="3664"/>
                  </a:cubicBezTo>
                  <a:cubicBezTo>
                    <a:pt x="4598" y="1783"/>
                    <a:pt x="3541" y="105"/>
                    <a:pt x="3541" y="105"/>
                  </a:cubicBezTo>
                  <a:lnTo>
                    <a:pt x="223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42"/>
            <p:cNvSpPr/>
            <p:nvPr/>
          </p:nvSpPr>
          <p:spPr>
            <a:xfrm rot="-394620">
              <a:off x="105203" y="3905188"/>
              <a:ext cx="192316" cy="16339"/>
            </a:xfrm>
            <a:custGeom>
              <a:avLst/>
              <a:gdLst/>
              <a:ahLst/>
              <a:cxnLst/>
              <a:rect l="l" t="t" r="r" b="b"/>
              <a:pathLst>
                <a:path w="3849" h="327" extrusionOk="0">
                  <a:moveTo>
                    <a:pt x="62" y="0"/>
                  </a:moveTo>
                  <a:cubicBezTo>
                    <a:pt x="31" y="0"/>
                    <a:pt x="7" y="25"/>
                    <a:pt x="7" y="56"/>
                  </a:cubicBezTo>
                  <a:cubicBezTo>
                    <a:pt x="1" y="86"/>
                    <a:pt x="25" y="111"/>
                    <a:pt x="56" y="111"/>
                  </a:cubicBezTo>
                  <a:lnTo>
                    <a:pt x="3787" y="326"/>
                  </a:lnTo>
                  <a:cubicBezTo>
                    <a:pt x="3818" y="326"/>
                    <a:pt x="3842" y="308"/>
                    <a:pt x="3842" y="277"/>
                  </a:cubicBezTo>
                  <a:cubicBezTo>
                    <a:pt x="3849" y="246"/>
                    <a:pt x="3824" y="215"/>
                    <a:pt x="3793" y="215"/>
                  </a:cubicBezTo>
                  <a:lnTo>
                    <a:pt x="62" y="0"/>
                  </a:lnTo>
                  <a:close/>
                </a:path>
              </a:pathLst>
            </a:custGeom>
            <a:solidFill>
              <a:srgbClr val="0304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42"/>
            <p:cNvSpPr/>
            <p:nvPr/>
          </p:nvSpPr>
          <p:spPr>
            <a:xfrm rot="-394620">
              <a:off x="97254" y="3693884"/>
              <a:ext cx="183672" cy="102628"/>
            </a:xfrm>
            <a:custGeom>
              <a:avLst/>
              <a:gdLst/>
              <a:ahLst/>
              <a:cxnLst/>
              <a:rect l="l" t="t" r="r" b="b"/>
              <a:pathLst>
                <a:path w="3676" h="2054" extrusionOk="0">
                  <a:moveTo>
                    <a:pt x="1340" y="0"/>
                  </a:moveTo>
                  <a:lnTo>
                    <a:pt x="1211" y="19"/>
                  </a:lnTo>
                  <a:cubicBezTo>
                    <a:pt x="1193" y="25"/>
                    <a:pt x="1180" y="31"/>
                    <a:pt x="1174" y="43"/>
                  </a:cubicBezTo>
                  <a:cubicBezTo>
                    <a:pt x="1168" y="49"/>
                    <a:pt x="596" y="762"/>
                    <a:pt x="19" y="1770"/>
                  </a:cubicBezTo>
                  <a:cubicBezTo>
                    <a:pt x="0" y="1795"/>
                    <a:pt x="12" y="1832"/>
                    <a:pt x="37" y="1850"/>
                  </a:cubicBezTo>
                  <a:cubicBezTo>
                    <a:pt x="45" y="1854"/>
                    <a:pt x="54" y="1856"/>
                    <a:pt x="63" y="1856"/>
                  </a:cubicBezTo>
                  <a:cubicBezTo>
                    <a:pt x="83" y="1856"/>
                    <a:pt x="104" y="1847"/>
                    <a:pt x="117" y="1826"/>
                  </a:cubicBezTo>
                  <a:cubicBezTo>
                    <a:pt x="639" y="916"/>
                    <a:pt x="1162" y="240"/>
                    <a:pt x="1248" y="129"/>
                  </a:cubicBezTo>
                  <a:lnTo>
                    <a:pt x="1346" y="111"/>
                  </a:lnTo>
                  <a:lnTo>
                    <a:pt x="2631" y="215"/>
                  </a:lnTo>
                  <a:cubicBezTo>
                    <a:pt x="2717" y="351"/>
                    <a:pt x="3147" y="1070"/>
                    <a:pt x="3559" y="2022"/>
                  </a:cubicBezTo>
                  <a:cubicBezTo>
                    <a:pt x="3565" y="2041"/>
                    <a:pt x="3584" y="2053"/>
                    <a:pt x="3608" y="2053"/>
                  </a:cubicBezTo>
                  <a:cubicBezTo>
                    <a:pt x="3614" y="2053"/>
                    <a:pt x="3627" y="2053"/>
                    <a:pt x="3633" y="2047"/>
                  </a:cubicBezTo>
                  <a:cubicBezTo>
                    <a:pt x="3664" y="2035"/>
                    <a:pt x="3676" y="2004"/>
                    <a:pt x="3664" y="1973"/>
                  </a:cubicBezTo>
                  <a:cubicBezTo>
                    <a:pt x="3203" y="910"/>
                    <a:pt x="2717" y="135"/>
                    <a:pt x="2711" y="129"/>
                  </a:cubicBezTo>
                  <a:cubicBezTo>
                    <a:pt x="2705" y="117"/>
                    <a:pt x="2686" y="105"/>
                    <a:pt x="2668" y="105"/>
                  </a:cubicBezTo>
                  <a:lnTo>
                    <a:pt x="134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42"/>
            <p:cNvSpPr/>
            <p:nvPr/>
          </p:nvSpPr>
          <p:spPr>
            <a:xfrm rot="-394620">
              <a:off x="131288" y="3069838"/>
              <a:ext cx="147547" cy="393675"/>
            </a:xfrm>
            <a:custGeom>
              <a:avLst/>
              <a:gdLst/>
              <a:ahLst/>
              <a:cxnLst/>
              <a:rect l="l" t="t" r="r" b="b"/>
              <a:pathLst>
                <a:path w="2953" h="7879" extrusionOk="0">
                  <a:moveTo>
                    <a:pt x="1934" y="0"/>
                  </a:moveTo>
                  <a:cubicBezTo>
                    <a:pt x="1758" y="0"/>
                    <a:pt x="1560" y="69"/>
                    <a:pt x="1347" y="220"/>
                  </a:cubicBezTo>
                  <a:cubicBezTo>
                    <a:pt x="1" y="1172"/>
                    <a:pt x="523" y="7872"/>
                    <a:pt x="523" y="7872"/>
                  </a:cubicBezTo>
                  <a:lnTo>
                    <a:pt x="1513" y="7879"/>
                  </a:lnTo>
                  <a:cubicBezTo>
                    <a:pt x="1513" y="7879"/>
                    <a:pt x="2656" y="3613"/>
                    <a:pt x="2822" y="2113"/>
                  </a:cubicBezTo>
                  <a:cubicBezTo>
                    <a:pt x="2953" y="933"/>
                    <a:pt x="2585" y="0"/>
                    <a:pt x="19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42"/>
            <p:cNvSpPr/>
            <p:nvPr/>
          </p:nvSpPr>
          <p:spPr>
            <a:xfrm rot="-394620">
              <a:off x="130000" y="3082372"/>
              <a:ext cx="72849" cy="388079"/>
            </a:xfrm>
            <a:custGeom>
              <a:avLst/>
              <a:gdLst/>
              <a:ahLst/>
              <a:cxnLst/>
              <a:rect l="l" t="t" r="r" b="b"/>
              <a:pathLst>
                <a:path w="1458" h="7767" extrusionOk="0">
                  <a:moveTo>
                    <a:pt x="1387" y="1"/>
                  </a:moveTo>
                  <a:cubicBezTo>
                    <a:pt x="1377" y="1"/>
                    <a:pt x="1367" y="3"/>
                    <a:pt x="1359" y="10"/>
                  </a:cubicBezTo>
                  <a:cubicBezTo>
                    <a:pt x="1" y="968"/>
                    <a:pt x="486" y="7441"/>
                    <a:pt x="511" y="7711"/>
                  </a:cubicBezTo>
                  <a:cubicBezTo>
                    <a:pt x="511" y="7742"/>
                    <a:pt x="535" y="7767"/>
                    <a:pt x="566" y="7767"/>
                  </a:cubicBezTo>
                  <a:cubicBezTo>
                    <a:pt x="603" y="7761"/>
                    <a:pt x="621" y="7736"/>
                    <a:pt x="621" y="7705"/>
                  </a:cubicBezTo>
                  <a:cubicBezTo>
                    <a:pt x="615" y="7638"/>
                    <a:pt x="117" y="1024"/>
                    <a:pt x="1420" y="108"/>
                  </a:cubicBezTo>
                  <a:cubicBezTo>
                    <a:pt x="1451" y="89"/>
                    <a:pt x="1457" y="53"/>
                    <a:pt x="1439" y="28"/>
                  </a:cubicBezTo>
                  <a:cubicBezTo>
                    <a:pt x="1427" y="12"/>
                    <a:pt x="1406" y="1"/>
                    <a:pt x="13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42"/>
            <p:cNvSpPr/>
            <p:nvPr/>
          </p:nvSpPr>
          <p:spPr>
            <a:xfrm rot="-394620">
              <a:off x="5815" y="3083340"/>
              <a:ext cx="183072" cy="386730"/>
            </a:xfrm>
            <a:custGeom>
              <a:avLst/>
              <a:gdLst/>
              <a:ahLst/>
              <a:cxnLst/>
              <a:rect l="l" t="t" r="r" b="b"/>
              <a:pathLst>
                <a:path w="3664" h="7740" extrusionOk="0">
                  <a:moveTo>
                    <a:pt x="2201" y="0"/>
                  </a:moveTo>
                  <a:cubicBezTo>
                    <a:pt x="2063" y="0"/>
                    <a:pt x="1919" y="35"/>
                    <a:pt x="1771" y="105"/>
                  </a:cubicBezTo>
                  <a:cubicBezTo>
                    <a:pt x="0" y="941"/>
                    <a:pt x="2367" y="7740"/>
                    <a:pt x="2367" y="7740"/>
                  </a:cubicBezTo>
                  <a:lnTo>
                    <a:pt x="3406" y="7715"/>
                  </a:lnTo>
                  <a:cubicBezTo>
                    <a:pt x="3406" y="7715"/>
                    <a:pt x="3664" y="4752"/>
                    <a:pt x="3559" y="2724"/>
                  </a:cubicBezTo>
                  <a:cubicBezTo>
                    <a:pt x="3472" y="941"/>
                    <a:pt x="2917" y="0"/>
                    <a:pt x="2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42"/>
            <p:cNvSpPr/>
            <p:nvPr/>
          </p:nvSpPr>
          <p:spPr>
            <a:xfrm rot="-394620">
              <a:off x="90560" y="3075462"/>
              <a:ext cx="100780" cy="391427"/>
            </a:xfrm>
            <a:custGeom>
              <a:avLst/>
              <a:gdLst/>
              <a:ahLst/>
              <a:cxnLst/>
              <a:rect l="l" t="t" r="r" b="b"/>
              <a:pathLst>
                <a:path w="2017" h="7834" extrusionOk="0">
                  <a:moveTo>
                    <a:pt x="492" y="1"/>
                  </a:moveTo>
                  <a:cubicBezTo>
                    <a:pt x="347" y="1"/>
                    <a:pt x="197" y="36"/>
                    <a:pt x="43" y="107"/>
                  </a:cubicBezTo>
                  <a:cubicBezTo>
                    <a:pt x="12" y="126"/>
                    <a:pt x="0" y="156"/>
                    <a:pt x="19" y="187"/>
                  </a:cubicBezTo>
                  <a:cubicBezTo>
                    <a:pt x="28" y="205"/>
                    <a:pt x="46" y="216"/>
                    <a:pt x="68" y="216"/>
                  </a:cubicBezTo>
                  <a:cubicBezTo>
                    <a:pt x="76" y="216"/>
                    <a:pt x="84" y="215"/>
                    <a:pt x="92" y="212"/>
                  </a:cubicBezTo>
                  <a:cubicBezTo>
                    <a:pt x="232" y="146"/>
                    <a:pt x="366" y="114"/>
                    <a:pt x="494" y="114"/>
                  </a:cubicBezTo>
                  <a:cubicBezTo>
                    <a:pt x="631" y="114"/>
                    <a:pt x="761" y="151"/>
                    <a:pt x="885" y="224"/>
                  </a:cubicBezTo>
                  <a:cubicBezTo>
                    <a:pt x="1402" y="531"/>
                    <a:pt x="1733" y="1466"/>
                    <a:pt x="1801" y="2787"/>
                  </a:cubicBezTo>
                  <a:cubicBezTo>
                    <a:pt x="1899" y="4785"/>
                    <a:pt x="1647" y="7741"/>
                    <a:pt x="1641" y="7772"/>
                  </a:cubicBezTo>
                  <a:cubicBezTo>
                    <a:pt x="1641" y="7803"/>
                    <a:pt x="1666" y="7827"/>
                    <a:pt x="1697" y="7834"/>
                  </a:cubicBezTo>
                  <a:lnTo>
                    <a:pt x="1703" y="7834"/>
                  </a:lnTo>
                  <a:cubicBezTo>
                    <a:pt x="1727" y="7834"/>
                    <a:pt x="1758" y="7809"/>
                    <a:pt x="1758" y="7778"/>
                  </a:cubicBezTo>
                  <a:cubicBezTo>
                    <a:pt x="1758" y="7748"/>
                    <a:pt x="2016" y="4785"/>
                    <a:pt x="1912" y="2781"/>
                  </a:cubicBezTo>
                  <a:cubicBezTo>
                    <a:pt x="1844" y="1404"/>
                    <a:pt x="1500" y="458"/>
                    <a:pt x="941" y="126"/>
                  </a:cubicBezTo>
                  <a:cubicBezTo>
                    <a:pt x="800" y="43"/>
                    <a:pt x="649" y="1"/>
                    <a:pt x="4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42"/>
            <p:cNvSpPr/>
            <p:nvPr/>
          </p:nvSpPr>
          <p:spPr>
            <a:xfrm rot="-394620">
              <a:off x="29586" y="3447701"/>
              <a:ext cx="334217" cy="265814"/>
            </a:xfrm>
            <a:custGeom>
              <a:avLst/>
              <a:gdLst/>
              <a:ahLst/>
              <a:cxnLst/>
              <a:rect l="l" t="t" r="r" b="b"/>
              <a:pathLst>
                <a:path w="6689" h="5320" extrusionOk="0">
                  <a:moveTo>
                    <a:pt x="3268" y="1"/>
                  </a:moveTo>
                  <a:cubicBezTo>
                    <a:pt x="1571" y="1"/>
                    <a:pt x="169" y="1068"/>
                    <a:pt x="87" y="2466"/>
                  </a:cubicBezTo>
                  <a:cubicBezTo>
                    <a:pt x="1" y="3929"/>
                    <a:pt x="1390" y="5202"/>
                    <a:pt x="3191" y="5312"/>
                  </a:cubicBezTo>
                  <a:cubicBezTo>
                    <a:pt x="3270" y="5317"/>
                    <a:pt x="3349" y="5319"/>
                    <a:pt x="3427" y="5319"/>
                  </a:cubicBezTo>
                  <a:cubicBezTo>
                    <a:pt x="5123" y="5319"/>
                    <a:pt x="6520" y="4252"/>
                    <a:pt x="6602" y="2854"/>
                  </a:cubicBezTo>
                  <a:cubicBezTo>
                    <a:pt x="6689" y="1385"/>
                    <a:pt x="5305" y="112"/>
                    <a:pt x="3504" y="8"/>
                  </a:cubicBezTo>
                  <a:cubicBezTo>
                    <a:pt x="3425" y="3"/>
                    <a:pt x="3346" y="1"/>
                    <a:pt x="32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42"/>
            <p:cNvSpPr/>
            <p:nvPr/>
          </p:nvSpPr>
          <p:spPr>
            <a:xfrm rot="-394620">
              <a:off x="121683" y="3690157"/>
              <a:ext cx="131458" cy="27331"/>
            </a:xfrm>
            <a:custGeom>
              <a:avLst/>
              <a:gdLst/>
              <a:ahLst/>
              <a:cxnLst/>
              <a:rect l="l" t="t" r="r" b="b"/>
              <a:pathLst>
                <a:path w="2631" h="547" extrusionOk="0">
                  <a:moveTo>
                    <a:pt x="67" y="1"/>
                  </a:moveTo>
                  <a:cubicBezTo>
                    <a:pt x="44" y="1"/>
                    <a:pt x="21" y="12"/>
                    <a:pt x="12" y="30"/>
                  </a:cubicBezTo>
                  <a:cubicBezTo>
                    <a:pt x="0" y="61"/>
                    <a:pt x="6" y="92"/>
                    <a:pt x="37" y="110"/>
                  </a:cubicBezTo>
                  <a:cubicBezTo>
                    <a:pt x="516" y="362"/>
                    <a:pt x="1064" y="510"/>
                    <a:pt x="1629" y="540"/>
                  </a:cubicBezTo>
                  <a:cubicBezTo>
                    <a:pt x="1707" y="546"/>
                    <a:pt x="1785" y="547"/>
                    <a:pt x="1863" y="547"/>
                  </a:cubicBezTo>
                  <a:lnTo>
                    <a:pt x="1863" y="547"/>
                  </a:lnTo>
                  <a:cubicBezTo>
                    <a:pt x="2109" y="546"/>
                    <a:pt x="2348" y="528"/>
                    <a:pt x="2582" y="485"/>
                  </a:cubicBezTo>
                  <a:cubicBezTo>
                    <a:pt x="2612" y="479"/>
                    <a:pt x="2631" y="448"/>
                    <a:pt x="2625" y="417"/>
                  </a:cubicBezTo>
                  <a:cubicBezTo>
                    <a:pt x="2625" y="391"/>
                    <a:pt x="2601" y="373"/>
                    <a:pt x="2575" y="373"/>
                  </a:cubicBezTo>
                  <a:cubicBezTo>
                    <a:pt x="2571" y="373"/>
                    <a:pt x="2567" y="374"/>
                    <a:pt x="2563" y="374"/>
                  </a:cubicBezTo>
                  <a:cubicBezTo>
                    <a:pt x="2337" y="416"/>
                    <a:pt x="2105" y="437"/>
                    <a:pt x="1870" y="437"/>
                  </a:cubicBezTo>
                  <a:cubicBezTo>
                    <a:pt x="1792" y="437"/>
                    <a:pt x="1714" y="434"/>
                    <a:pt x="1635" y="430"/>
                  </a:cubicBezTo>
                  <a:cubicBezTo>
                    <a:pt x="1088" y="399"/>
                    <a:pt x="553" y="251"/>
                    <a:pt x="92" y="6"/>
                  </a:cubicBezTo>
                  <a:cubicBezTo>
                    <a:pt x="84" y="2"/>
                    <a:pt x="75" y="1"/>
                    <a:pt x="67" y="1"/>
                  </a:cubicBezTo>
                  <a:close/>
                  <a:moveTo>
                    <a:pt x="1863" y="547"/>
                  </a:moveTo>
                  <a:cubicBezTo>
                    <a:pt x="1863" y="547"/>
                    <a:pt x="1863" y="547"/>
                    <a:pt x="1863" y="547"/>
                  </a:cubicBezTo>
                  <a:lnTo>
                    <a:pt x="1869" y="547"/>
                  </a:lnTo>
                  <a:cubicBezTo>
                    <a:pt x="1867" y="547"/>
                    <a:pt x="1865" y="547"/>
                    <a:pt x="1863" y="5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42"/>
            <p:cNvSpPr/>
            <p:nvPr/>
          </p:nvSpPr>
          <p:spPr>
            <a:xfrm rot="-394620">
              <a:off x="67499" y="3444165"/>
              <a:ext cx="250375" cy="61157"/>
            </a:xfrm>
            <a:custGeom>
              <a:avLst/>
              <a:gdLst/>
              <a:ahLst/>
              <a:cxnLst/>
              <a:rect l="l" t="t" r="r" b="b"/>
              <a:pathLst>
                <a:path w="5011" h="1224" extrusionOk="0">
                  <a:moveTo>
                    <a:pt x="2275" y="0"/>
                  </a:moveTo>
                  <a:cubicBezTo>
                    <a:pt x="1437" y="0"/>
                    <a:pt x="630" y="256"/>
                    <a:pt x="25" y="725"/>
                  </a:cubicBezTo>
                  <a:cubicBezTo>
                    <a:pt x="1" y="744"/>
                    <a:pt x="1" y="781"/>
                    <a:pt x="19" y="805"/>
                  </a:cubicBezTo>
                  <a:cubicBezTo>
                    <a:pt x="30" y="820"/>
                    <a:pt x="48" y="828"/>
                    <a:pt x="66" y="828"/>
                  </a:cubicBezTo>
                  <a:cubicBezTo>
                    <a:pt x="78" y="828"/>
                    <a:pt x="89" y="825"/>
                    <a:pt x="99" y="817"/>
                  </a:cubicBezTo>
                  <a:cubicBezTo>
                    <a:pt x="676" y="370"/>
                    <a:pt x="1451" y="116"/>
                    <a:pt x="2254" y="116"/>
                  </a:cubicBezTo>
                  <a:cubicBezTo>
                    <a:pt x="2332" y="116"/>
                    <a:pt x="2411" y="118"/>
                    <a:pt x="2490" y="123"/>
                  </a:cubicBezTo>
                  <a:cubicBezTo>
                    <a:pt x="3449" y="178"/>
                    <a:pt x="4328" y="572"/>
                    <a:pt x="4906" y="1205"/>
                  </a:cubicBezTo>
                  <a:cubicBezTo>
                    <a:pt x="4918" y="1217"/>
                    <a:pt x="4930" y="1223"/>
                    <a:pt x="4949" y="1223"/>
                  </a:cubicBezTo>
                  <a:cubicBezTo>
                    <a:pt x="4961" y="1223"/>
                    <a:pt x="4973" y="1223"/>
                    <a:pt x="4986" y="1211"/>
                  </a:cubicBezTo>
                  <a:cubicBezTo>
                    <a:pt x="5010" y="1186"/>
                    <a:pt x="5010" y="1156"/>
                    <a:pt x="4992" y="1131"/>
                  </a:cubicBezTo>
                  <a:cubicBezTo>
                    <a:pt x="4390" y="473"/>
                    <a:pt x="3486" y="68"/>
                    <a:pt x="2496" y="6"/>
                  </a:cubicBezTo>
                  <a:cubicBezTo>
                    <a:pt x="2423" y="2"/>
                    <a:pt x="2349" y="0"/>
                    <a:pt x="22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42"/>
            <p:cNvSpPr/>
            <p:nvPr/>
          </p:nvSpPr>
          <p:spPr>
            <a:xfrm rot="-394620">
              <a:off x="187447" y="3574859"/>
              <a:ext cx="12042" cy="65454"/>
            </a:xfrm>
            <a:custGeom>
              <a:avLst/>
              <a:gdLst/>
              <a:ahLst/>
              <a:cxnLst/>
              <a:rect l="l" t="t" r="r" b="b"/>
              <a:pathLst>
                <a:path w="241" h="1310" extrusionOk="0">
                  <a:moveTo>
                    <a:pt x="191" y="0"/>
                  </a:moveTo>
                  <a:cubicBezTo>
                    <a:pt x="154" y="0"/>
                    <a:pt x="130" y="18"/>
                    <a:pt x="124" y="49"/>
                  </a:cubicBezTo>
                  <a:lnTo>
                    <a:pt x="1" y="1242"/>
                  </a:lnTo>
                  <a:cubicBezTo>
                    <a:pt x="1" y="1272"/>
                    <a:pt x="25" y="1303"/>
                    <a:pt x="56" y="1309"/>
                  </a:cubicBezTo>
                  <a:lnTo>
                    <a:pt x="62" y="1309"/>
                  </a:lnTo>
                  <a:cubicBezTo>
                    <a:pt x="87" y="1309"/>
                    <a:pt x="111" y="1285"/>
                    <a:pt x="118" y="1254"/>
                  </a:cubicBezTo>
                  <a:lnTo>
                    <a:pt x="241" y="61"/>
                  </a:lnTo>
                  <a:cubicBezTo>
                    <a:pt x="241" y="31"/>
                    <a:pt x="222" y="6"/>
                    <a:pt x="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42"/>
            <p:cNvSpPr/>
            <p:nvPr/>
          </p:nvSpPr>
          <p:spPr>
            <a:xfrm rot="-394620">
              <a:off x="159438" y="3552401"/>
              <a:ext cx="67003" cy="39273"/>
            </a:xfrm>
            <a:custGeom>
              <a:avLst/>
              <a:gdLst/>
              <a:ahLst/>
              <a:cxnLst/>
              <a:rect l="l" t="t" r="r" b="b"/>
              <a:pathLst>
                <a:path w="1341" h="786" extrusionOk="0">
                  <a:moveTo>
                    <a:pt x="615" y="1"/>
                  </a:moveTo>
                  <a:cubicBezTo>
                    <a:pt x="286" y="1"/>
                    <a:pt x="24" y="153"/>
                    <a:pt x="13" y="354"/>
                  </a:cubicBezTo>
                  <a:cubicBezTo>
                    <a:pt x="0" y="569"/>
                    <a:pt x="283" y="759"/>
                    <a:pt x="646" y="784"/>
                  </a:cubicBezTo>
                  <a:cubicBezTo>
                    <a:pt x="665" y="785"/>
                    <a:pt x="684" y="786"/>
                    <a:pt x="703" y="786"/>
                  </a:cubicBezTo>
                  <a:cubicBezTo>
                    <a:pt x="1040" y="786"/>
                    <a:pt x="1316" y="631"/>
                    <a:pt x="1328" y="428"/>
                  </a:cubicBezTo>
                  <a:cubicBezTo>
                    <a:pt x="1340" y="212"/>
                    <a:pt x="1051" y="22"/>
                    <a:pt x="689" y="3"/>
                  </a:cubicBezTo>
                  <a:cubicBezTo>
                    <a:pt x="664" y="2"/>
                    <a:pt x="640" y="1"/>
                    <a:pt x="6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42"/>
            <p:cNvSpPr/>
            <p:nvPr/>
          </p:nvSpPr>
          <p:spPr>
            <a:xfrm rot="-394620">
              <a:off x="245272" y="3508147"/>
              <a:ext cx="43969" cy="46717"/>
            </a:xfrm>
            <a:custGeom>
              <a:avLst/>
              <a:gdLst/>
              <a:ahLst/>
              <a:cxnLst/>
              <a:rect l="l" t="t" r="r" b="b"/>
              <a:pathLst>
                <a:path w="880" h="935" extrusionOk="0">
                  <a:moveTo>
                    <a:pt x="462" y="0"/>
                  </a:moveTo>
                  <a:cubicBezTo>
                    <a:pt x="349" y="0"/>
                    <a:pt x="237" y="86"/>
                    <a:pt x="148" y="252"/>
                  </a:cubicBezTo>
                  <a:cubicBezTo>
                    <a:pt x="68" y="406"/>
                    <a:pt x="13" y="609"/>
                    <a:pt x="0" y="830"/>
                  </a:cubicBezTo>
                  <a:cubicBezTo>
                    <a:pt x="0" y="861"/>
                    <a:pt x="25" y="892"/>
                    <a:pt x="56" y="892"/>
                  </a:cubicBezTo>
                  <a:cubicBezTo>
                    <a:pt x="86" y="892"/>
                    <a:pt x="111" y="867"/>
                    <a:pt x="117" y="836"/>
                  </a:cubicBezTo>
                  <a:cubicBezTo>
                    <a:pt x="129" y="634"/>
                    <a:pt x="172" y="443"/>
                    <a:pt x="246" y="302"/>
                  </a:cubicBezTo>
                  <a:cubicBezTo>
                    <a:pt x="311" y="184"/>
                    <a:pt x="387" y="117"/>
                    <a:pt x="458" y="117"/>
                  </a:cubicBezTo>
                  <a:cubicBezTo>
                    <a:pt x="461" y="117"/>
                    <a:pt x="464" y="117"/>
                    <a:pt x="468" y="117"/>
                  </a:cubicBezTo>
                  <a:cubicBezTo>
                    <a:pt x="615" y="123"/>
                    <a:pt x="763" y="437"/>
                    <a:pt x="738" y="873"/>
                  </a:cubicBezTo>
                  <a:cubicBezTo>
                    <a:pt x="732" y="904"/>
                    <a:pt x="756" y="935"/>
                    <a:pt x="787" y="935"/>
                  </a:cubicBezTo>
                  <a:lnTo>
                    <a:pt x="793" y="935"/>
                  </a:lnTo>
                  <a:cubicBezTo>
                    <a:pt x="824" y="935"/>
                    <a:pt x="849" y="910"/>
                    <a:pt x="849" y="879"/>
                  </a:cubicBezTo>
                  <a:cubicBezTo>
                    <a:pt x="879" y="400"/>
                    <a:pt x="713" y="13"/>
                    <a:pt x="474" y="0"/>
                  </a:cubicBezTo>
                  <a:cubicBezTo>
                    <a:pt x="470" y="0"/>
                    <a:pt x="466" y="0"/>
                    <a:pt x="4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42"/>
            <p:cNvSpPr/>
            <p:nvPr/>
          </p:nvSpPr>
          <p:spPr>
            <a:xfrm rot="-394620">
              <a:off x="99665" y="3516585"/>
              <a:ext cx="43969" cy="46418"/>
            </a:xfrm>
            <a:custGeom>
              <a:avLst/>
              <a:gdLst/>
              <a:ahLst/>
              <a:cxnLst/>
              <a:rect l="l" t="t" r="r" b="b"/>
              <a:pathLst>
                <a:path w="880" h="929" extrusionOk="0">
                  <a:moveTo>
                    <a:pt x="462" y="0"/>
                  </a:moveTo>
                  <a:cubicBezTo>
                    <a:pt x="343" y="0"/>
                    <a:pt x="231" y="86"/>
                    <a:pt x="148" y="246"/>
                  </a:cubicBezTo>
                  <a:cubicBezTo>
                    <a:pt x="68" y="400"/>
                    <a:pt x="13" y="609"/>
                    <a:pt x="1" y="830"/>
                  </a:cubicBezTo>
                  <a:cubicBezTo>
                    <a:pt x="1" y="861"/>
                    <a:pt x="25" y="886"/>
                    <a:pt x="56" y="892"/>
                  </a:cubicBezTo>
                  <a:cubicBezTo>
                    <a:pt x="87" y="892"/>
                    <a:pt x="111" y="867"/>
                    <a:pt x="118" y="836"/>
                  </a:cubicBezTo>
                  <a:cubicBezTo>
                    <a:pt x="130" y="627"/>
                    <a:pt x="173" y="443"/>
                    <a:pt x="247" y="302"/>
                  </a:cubicBezTo>
                  <a:cubicBezTo>
                    <a:pt x="312" y="183"/>
                    <a:pt x="388" y="111"/>
                    <a:pt x="459" y="111"/>
                  </a:cubicBezTo>
                  <a:cubicBezTo>
                    <a:pt x="462" y="111"/>
                    <a:pt x="465" y="111"/>
                    <a:pt x="468" y="111"/>
                  </a:cubicBezTo>
                  <a:cubicBezTo>
                    <a:pt x="615" y="123"/>
                    <a:pt x="763" y="437"/>
                    <a:pt x="738" y="873"/>
                  </a:cubicBezTo>
                  <a:cubicBezTo>
                    <a:pt x="732" y="904"/>
                    <a:pt x="757" y="929"/>
                    <a:pt x="788" y="929"/>
                  </a:cubicBezTo>
                  <a:lnTo>
                    <a:pt x="794" y="929"/>
                  </a:lnTo>
                  <a:cubicBezTo>
                    <a:pt x="824" y="929"/>
                    <a:pt x="849" y="910"/>
                    <a:pt x="849" y="879"/>
                  </a:cubicBezTo>
                  <a:cubicBezTo>
                    <a:pt x="880" y="400"/>
                    <a:pt x="714" y="13"/>
                    <a:pt x="474" y="0"/>
                  </a:cubicBezTo>
                  <a:cubicBezTo>
                    <a:pt x="470" y="0"/>
                    <a:pt x="466" y="0"/>
                    <a:pt x="4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42"/>
            <p:cNvSpPr/>
            <p:nvPr/>
          </p:nvSpPr>
          <p:spPr>
            <a:xfrm rot="-394620">
              <a:off x="283859" y="3550026"/>
              <a:ext cx="49166" cy="47467"/>
            </a:xfrm>
            <a:custGeom>
              <a:avLst/>
              <a:gdLst/>
              <a:ahLst/>
              <a:cxnLst/>
              <a:rect l="l" t="t" r="r" b="b"/>
              <a:pathLst>
                <a:path w="984" h="950" extrusionOk="0">
                  <a:moveTo>
                    <a:pt x="483" y="0"/>
                  </a:moveTo>
                  <a:cubicBezTo>
                    <a:pt x="234" y="0"/>
                    <a:pt x="30" y="197"/>
                    <a:pt x="13" y="444"/>
                  </a:cubicBezTo>
                  <a:cubicBezTo>
                    <a:pt x="0" y="708"/>
                    <a:pt x="203" y="936"/>
                    <a:pt x="461" y="948"/>
                  </a:cubicBezTo>
                  <a:cubicBezTo>
                    <a:pt x="473" y="949"/>
                    <a:pt x="484" y="949"/>
                    <a:pt x="495" y="949"/>
                  </a:cubicBezTo>
                  <a:cubicBezTo>
                    <a:pt x="745" y="949"/>
                    <a:pt x="954" y="753"/>
                    <a:pt x="965" y="499"/>
                  </a:cubicBezTo>
                  <a:cubicBezTo>
                    <a:pt x="984" y="241"/>
                    <a:pt x="781" y="14"/>
                    <a:pt x="517" y="2"/>
                  </a:cubicBezTo>
                  <a:cubicBezTo>
                    <a:pt x="505" y="1"/>
                    <a:pt x="494" y="0"/>
                    <a:pt x="4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42"/>
            <p:cNvSpPr/>
            <p:nvPr/>
          </p:nvSpPr>
          <p:spPr>
            <a:xfrm rot="-394620">
              <a:off x="57808" y="3562811"/>
              <a:ext cx="49166" cy="47717"/>
            </a:xfrm>
            <a:custGeom>
              <a:avLst/>
              <a:gdLst/>
              <a:ahLst/>
              <a:cxnLst/>
              <a:rect l="l" t="t" r="r" b="b"/>
              <a:pathLst>
                <a:path w="984" h="955" extrusionOk="0">
                  <a:moveTo>
                    <a:pt x="499" y="1"/>
                  </a:moveTo>
                  <a:cubicBezTo>
                    <a:pt x="245" y="1"/>
                    <a:pt x="31" y="194"/>
                    <a:pt x="19" y="450"/>
                  </a:cubicBezTo>
                  <a:cubicBezTo>
                    <a:pt x="0" y="708"/>
                    <a:pt x="203" y="936"/>
                    <a:pt x="467" y="954"/>
                  </a:cubicBezTo>
                  <a:cubicBezTo>
                    <a:pt x="475" y="954"/>
                    <a:pt x="483" y="955"/>
                    <a:pt x="490" y="955"/>
                  </a:cubicBezTo>
                  <a:cubicBezTo>
                    <a:pt x="744" y="955"/>
                    <a:pt x="954" y="756"/>
                    <a:pt x="972" y="505"/>
                  </a:cubicBezTo>
                  <a:cubicBezTo>
                    <a:pt x="984" y="241"/>
                    <a:pt x="787" y="20"/>
                    <a:pt x="523" y="1"/>
                  </a:cubicBezTo>
                  <a:cubicBezTo>
                    <a:pt x="515" y="1"/>
                    <a:pt x="507" y="1"/>
                    <a:pt x="4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42"/>
            <p:cNvSpPr/>
            <p:nvPr/>
          </p:nvSpPr>
          <p:spPr>
            <a:xfrm rot="-394620">
              <a:off x="144597" y="3576649"/>
              <a:ext cx="103228" cy="63656"/>
            </a:xfrm>
            <a:custGeom>
              <a:avLst/>
              <a:gdLst/>
              <a:ahLst/>
              <a:cxnLst/>
              <a:rect l="l" t="t" r="r" b="b"/>
              <a:pathLst>
                <a:path w="2066" h="1274" extrusionOk="0">
                  <a:moveTo>
                    <a:pt x="114" y="0"/>
                  </a:moveTo>
                  <a:cubicBezTo>
                    <a:pt x="88" y="0"/>
                    <a:pt x="67" y="23"/>
                    <a:pt x="62" y="50"/>
                  </a:cubicBezTo>
                  <a:cubicBezTo>
                    <a:pt x="0" y="671"/>
                    <a:pt x="400" y="1218"/>
                    <a:pt x="953" y="1267"/>
                  </a:cubicBezTo>
                  <a:cubicBezTo>
                    <a:pt x="984" y="1273"/>
                    <a:pt x="1014" y="1273"/>
                    <a:pt x="1039" y="1273"/>
                  </a:cubicBezTo>
                  <a:lnTo>
                    <a:pt x="1045" y="1273"/>
                  </a:lnTo>
                  <a:cubicBezTo>
                    <a:pt x="1279" y="1273"/>
                    <a:pt x="1506" y="1181"/>
                    <a:pt x="1697" y="1009"/>
                  </a:cubicBezTo>
                  <a:cubicBezTo>
                    <a:pt x="1900" y="812"/>
                    <a:pt x="2035" y="542"/>
                    <a:pt x="2059" y="247"/>
                  </a:cubicBezTo>
                  <a:cubicBezTo>
                    <a:pt x="2066" y="216"/>
                    <a:pt x="2041" y="185"/>
                    <a:pt x="2010" y="185"/>
                  </a:cubicBezTo>
                  <a:cubicBezTo>
                    <a:pt x="2007" y="185"/>
                    <a:pt x="2004" y="184"/>
                    <a:pt x="2001" y="184"/>
                  </a:cubicBezTo>
                  <a:cubicBezTo>
                    <a:pt x="1973" y="184"/>
                    <a:pt x="1949" y="207"/>
                    <a:pt x="1949" y="235"/>
                  </a:cubicBezTo>
                  <a:cubicBezTo>
                    <a:pt x="1924" y="505"/>
                    <a:pt x="1801" y="751"/>
                    <a:pt x="1617" y="923"/>
                  </a:cubicBezTo>
                  <a:cubicBezTo>
                    <a:pt x="1450" y="1079"/>
                    <a:pt x="1242" y="1159"/>
                    <a:pt x="1031" y="1159"/>
                  </a:cubicBezTo>
                  <a:cubicBezTo>
                    <a:pt x="1009" y="1159"/>
                    <a:pt x="987" y="1158"/>
                    <a:pt x="965" y="1157"/>
                  </a:cubicBezTo>
                  <a:cubicBezTo>
                    <a:pt x="474" y="1107"/>
                    <a:pt x="123" y="616"/>
                    <a:pt x="179" y="63"/>
                  </a:cubicBezTo>
                  <a:cubicBezTo>
                    <a:pt x="179" y="32"/>
                    <a:pt x="154" y="1"/>
                    <a:pt x="123" y="1"/>
                  </a:cubicBezTo>
                  <a:cubicBezTo>
                    <a:pt x="120" y="0"/>
                    <a:pt x="117" y="0"/>
                    <a:pt x="1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42"/>
            <p:cNvSpPr/>
            <p:nvPr/>
          </p:nvSpPr>
          <p:spPr>
            <a:xfrm rot="-394620">
              <a:off x="48972" y="3306645"/>
              <a:ext cx="108774" cy="167783"/>
            </a:xfrm>
            <a:custGeom>
              <a:avLst/>
              <a:gdLst/>
              <a:ahLst/>
              <a:cxnLst/>
              <a:rect l="l" t="t" r="r" b="b"/>
              <a:pathLst>
                <a:path w="2177" h="3358" extrusionOk="0">
                  <a:moveTo>
                    <a:pt x="952" y="1"/>
                  </a:moveTo>
                  <a:cubicBezTo>
                    <a:pt x="631" y="1"/>
                    <a:pt x="146" y="259"/>
                    <a:pt x="75" y="776"/>
                  </a:cubicBezTo>
                  <a:cubicBezTo>
                    <a:pt x="1" y="1317"/>
                    <a:pt x="302" y="1477"/>
                    <a:pt x="302" y="1477"/>
                  </a:cubicBezTo>
                  <a:lnTo>
                    <a:pt x="314" y="1477"/>
                  </a:lnTo>
                  <a:cubicBezTo>
                    <a:pt x="148" y="2061"/>
                    <a:pt x="695" y="2270"/>
                    <a:pt x="695" y="2270"/>
                  </a:cubicBezTo>
                  <a:lnTo>
                    <a:pt x="726" y="2282"/>
                  </a:lnTo>
                  <a:cubicBezTo>
                    <a:pt x="658" y="2380"/>
                    <a:pt x="615" y="2503"/>
                    <a:pt x="603" y="2657"/>
                  </a:cubicBezTo>
                  <a:cubicBezTo>
                    <a:pt x="591" y="2909"/>
                    <a:pt x="646" y="3124"/>
                    <a:pt x="738" y="3302"/>
                  </a:cubicBezTo>
                  <a:cubicBezTo>
                    <a:pt x="745" y="3321"/>
                    <a:pt x="769" y="3358"/>
                    <a:pt x="769" y="3358"/>
                  </a:cubicBezTo>
                  <a:lnTo>
                    <a:pt x="1083" y="3210"/>
                  </a:lnTo>
                  <a:cubicBezTo>
                    <a:pt x="2177" y="3087"/>
                    <a:pt x="2146" y="2245"/>
                    <a:pt x="1722" y="2049"/>
                  </a:cubicBezTo>
                  <a:lnTo>
                    <a:pt x="1722" y="2042"/>
                  </a:lnTo>
                  <a:cubicBezTo>
                    <a:pt x="1685" y="2030"/>
                    <a:pt x="1636" y="2012"/>
                    <a:pt x="1593" y="1999"/>
                  </a:cubicBezTo>
                  <a:lnTo>
                    <a:pt x="1636" y="1962"/>
                  </a:lnTo>
                  <a:cubicBezTo>
                    <a:pt x="1802" y="1495"/>
                    <a:pt x="1728" y="1188"/>
                    <a:pt x="1556" y="1022"/>
                  </a:cubicBezTo>
                  <a:lnTo>
                    <a:pt x="1574" y="997"/>
                  </a:lnTo>
                  <a:cubicBezTo>
                    <a:pt x="1771" y="260"/>
                    <a:pt x="1310" y="14"/>
                    <a:pt x="984" y="2"/>
                  </a:cubicBezTo>
                  <a:cubicBezTo>
                    <a:pt x="974" y="1"/>
                    <a:pt x="963" y="1"/>
                    <a:pt x="952" y="1"/>
                  </a:cubicBezTo>
                  <a:close/>
                </a:path>
              </a:pathLst>
            </a:custGeom>
            <a:solidFill>
              <a:srgbClr val="9F58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42"/>
            <p:cNvSpPr/>
            <p:nvPr/>
          </p:nvSpPr>
          <p:spPr>
            <a:xfrm rot="-394620">
              <a:off x="81241" y="3400871"/>
              <a:ext cx="77746" cy="74098"/>
            </a:xfrm>
            <a:custGeom>
              <a:avLst/>
              <a:gdLst/>
              <a:ahLst/>
              <a:cxnLst/>
              <a:rect l="l" t="t" r="r" b="b"/>
              <a:pathLst>
                <a:path w="1556" h="1483" extrusionOk="0">
                  <a:moveTo>
                    <a:pt x="837" y="0"/>
                  </a:moveTo>
                  <a:cubicBezTo>
                    <a:pt x="678" y="0"/>
                    <a:pt x="510" y="37"/>
                    <a:pt x="363" y="124"/>
                  </a:cubicBezTo>
                  <a:cubicBezTo>
                    <a:pt x="216" y="217"/>
                    <a:pt x="37" y="389"/>
                    <a:pt x="13" y="733"/>
                  </a:cubicBezTo>
                  <a:cubicBezTo>
                    <a:pt x="1" y="985"/>
                    <a:pt x="56" y="1231"/>
                    <a:pt x="179" y="1452"/>
                  </a:cubicBezTo>
                  <a:cubicBezTo>
                    <a:pt x="191" y="1471"/>
                    <a:pt x="210" y="1483"/>
                    <a:pt x="228" y="1483"/>
                  </a:cubicBezTo>
                  <a:cubicBezTo>
                    <a:pt x="240" y="1483"/>
                    <a:pt x="246" y="1477"/>
                    <a:pt x="259" y="1477"/>
                  </a:cubicBezTo>
                  <a:cubicBezTo>
                    <a:pt x="283" y="1458"/>
                    <a:pt x="296" y="1427"/>
                    <a:pt x="277" y="1397"/>
                  </a:cubicBezTo>
                  <a:cubicBezTo>
                    <a:pt x="167" y="1194"/>
                    <a:pt x="117" y="973"/>
                    <a:pt x="130" y="739"/>
                  </a:cubicBezTo>
                  <a:cubicBezTo>
                    <a:pt x="142" y="505"/>
                    <a:pt x="240" y="333"/>
                    <a:pt x="425" y="223"/>
                  </a:cubicBezTo>
                  <a:cubicBezTo>
                    <a:pt x="549" y="147"/>
                    <a:pt x="699" y="116"/>
                    <a:pt x="839" y="116"/>
                  </a:cubicBezTo>
                  <a:cubicBezTo>
                    <a:pt x="961" y="116"/>
                    <a:pt x="1076" y="140"/>
                    <a:pt x="1162" y="180"/>
                  </a:cubicBezTo>
                  <a:cubicBezTo>
                    <a:pt x="1334" y="260"/>
                    <a:pt x="1433" y="456"/>
                    <a:pt x="1402" y="653"/>
                  </a:cubicBezTo>
                  <a:cubicBezTo>
                    <a:pt x="1353" y="948"/>
                    <a:pt x="1033" y="1163"/>
                    <a:pt x="548" y="1218"/>
                  </a:cubicBezTo>
                  <a:cubicBezTo>
                    <a:pt x="517" y="1218"/>
                    <a:pt x="498" y="1249"/>
                    <a:pt x="498" y="1280"/>
                  </a:cubicBezTo>
                  <a:cubicBezTo>
                    <a:pt x="504" y="1307"/>
                    <a:pt x="529" y="1330"/>
                    <a:pt x="552" y="1330"/>
                  </a:cubicBezTo>
                  <a:cubicBezTo>
                    <a:pt x="555" y="1330"/>
                    <a:pt x="557" y="1330"/>
                    <a:pt x="560" y="1329"/>
                  </a:cubicBezTo>
                  <a:cubicBezTo>
                    <a:pt x="1101" y="1268"/>
                    <a:pt x="1457" y="1022"/>
                    <a:pt x="1513" y="671"/>
                  </a:cubicBezTo>
                  <a:cubicBezTo>
                    <a:pt x="1556" y="419"/>
                    <a:pt x="1427" y="174"/>
                    <a:pt x="1211" y="75"/>
                  </a:cubicBezTo>
                  <a:cubicBezTo>
                    <a:pt x="1110" y="29"/>
                    <a:pt x="978" y="0"/>
                    <a:pt x="8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42"/>
            <p:cNvSpPr/>
            <p:nvPr/>
          </p:nvSpPr>
          <p:spPr>
            <a:xfrm rot="-394620">
              <a:off x="58168" y="3346652"/>
              <a:ext cx="89138" cy="76547"/>
            </a:xfrm>
            <a:custGeom>
              <a:avLst/>
              <a:gdLst/>
              <a:ahLst/>
              <a:cxnLst/>
              <a:rect l="l" t="t" r="r" b="b"/>
              <a:pathLst>
                <a:path w="1784" h="1532" extrusionOk="0">
                  <a:moveTo>
                    <a:pt x="917" y="0"/>
                  </a:moveTo>
                  <a:cubicBezTo>
                    <a:pt x="600" y="0"/>
                    <a:pt x="271" y="182"/>
                    <a:pt x="136" y="468"/>
                  </a:cubicBezTo>
                  <a:cubicBezTo>
                    <a:pt x="19" y="714"/>
                    <a:pt x="0" y="935"/>
                    <a:pt x="74" y="1126"/>
                  </a:cubicBezTo>
                  <a:cubicBezTo>
                    <a:pt x="191" y="1408"/>
                    <a:pt x="468" y="1519"/>
                    <a:pt x="480" y="1525"/>
                  </a:cubicBezTo>
                  <a:lnTo>
                    <a:pt x="498" y="1525"/>
                  </a:lnTo>
                  <a:lnTo>
                    <a:pt x="498" y="1531"/>
                  </a:lnTo>
                  <a:cubicBezTo>
                    <a:pt x="523" y="1531"/>
                    <a:pt x="548" y="1513"/>
                    <a:pt x="554" y="1494"/>
                  </a:cubicBezTo>
                  <a:cubicBezTo>
                    <a:pt x="566" y="1464"/>
                    <a:pt x="548" y="1427"/>
                    <a:pt x="523" y="1421"/>
                  </a:cubicBezTo>
                  <a:cubicBezTo>
                    <a:pt x="517" y="1414"/>
                    <a:pt x="277" y="1322"/>
                    <a:pt x="179" y="1083"/>
                  </a:cubicBezTo>
                  <a:cubicBezTo>
                    <a:pt x="117" y="923"/>
                    <a:pt x="136" y="732"/>
                    <a:pt x="234" y="517"/>
                  </a:cubicBezTo>
                  <a:cubicBezTo>
                    <a:pt x="360" y="256"/>
                    <a:pt x="663" y="119"/>
                    <a:pt x="928" y="119"/>
                  </a:cubicBezTo>
                  <a:cubicBezTo>
                    <a:pt x="1012" y="119"/>
                    <a:pt x="1093" y="132"/>
                    <a:pt x="1162" y="161"/>
                  </a:cubicBezTo>
                  <a:cubicBezTo>
                    <a:pt x="1482" y="290"/>
                    <a:pt x="1562" y="646"/>
                    <a:pt x="1390" y="1144"/>
                  </a:cubicBezTo>
                  <a:cubicBezTo>
                    <a:pt x="1377" y="1175"/>
                    <a:pt x="1396" y="1206"/>
                    <a:pt x="1427" y="1218"/>
                  </a:cubicBezTo>
                  <a:cubicBezTo>
                    <a:pt x="1431" y="1219"/>
                    <a:pt x="1435" y="1219"/>
                    <a:pt x="1440" y="1219"/>
                  </a:cubicBezTo>
                  <a:cubicBezTo>
                    <a:pt x="1463" y="1219"/>
                    <a:pt x="1489" y="1207"/>
                    <a:pt x="1494" y="1181"/>
                  </a:cubicBezTo>
                  <a:cubicBezTo>
                    <a:pt x="1783" y="363"/>
                    <a:pt x="1347" y="111"/>
                    <a:pt x="1205" y="56"/>
                  </a:cubicBezTo>
                  <a:cubicBezTo>
                    <a:pt x="1114" y="18"/>
                    <a:pt x="1016" y="0"/>
                    <a:pt x="9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42"/>
            <p:cNvSpPr/>
            <p:nvPr/>
          </p:nvSpPr>
          <p:spPr>
            <a:xfrm rot="-394620">
              <a:off x="40912" y="3305384"/>
              <a:ext cx="88488" cy="79644"/>
            </a:xfrm>
            <a:custGeom>
              <a:avLst/>
              <a:gdLst/>
              <a:ahLst/>
              <a:cxnLst/>
              <a:rect l="l" t="t" r="r" b="b"/>
              <a:pathLst>
                <a:path w="1771" h="1594" extrusionOk="0">
                  <a:moveTo>
                    <a:pt x="1022" y="1"/>
                  </a:moveTo>
                  <a:cubicBezTo>
                    <a:pt x="660" y="1"/>
                    <a:pt x="146" y="278"/>
                    <a:pt x="74" y="831"/>
                  </a:cubicBezTo>
                  <a:cubicBezTo>
                    <a:pt x="0" y="1397"/>
                    <a:pt x="320" y="1575"/>
                    <a:pt x="332" y="1587"/>
                  </a:cubicBezTo>
                  <a:cubicBezTo>
                    <a:pt x="345" y="1587"/>
                    <a:pt x="351" y="1593"/>
                    <a:pt x="363" y="1593"/>
                  </a:cubicBezTo>
                  <a:cubicBezTo>
                    <a:pt x="382" y="1593"/>
                    <a:pt x="400" y="1581"/>
                    <a:pt x="412" y="1562"/>
                  </a:cubicBezTo>
                  <a:cubicBezTo>
                    <a:pt x="425" y="1532"/>
                    <a:pt x="418" y="1501"/>
                    <a:pt x="388" y="1483"/>
                  </a:cubicBezTo>
                  <a:cubicBezTo>
                    <a:pt x="388" y="1483"/>
                    <a:pt x="123" y="1335"/>
                    <a:pt x="185" y="843"/>
                  </a:cubicBezTo>
                  <a:cubicBezTo>
                    <a:pt x="251" y="369"/>
                    <a:pt x="716" y="118"/>
                    <a:pt x="1018" y="118"/>
                  </a:cubicBezTo>
                  <a:cubicBezTo>
                    <a:pt x="1025" y="118"/>
                    <a:pt x="1032" y="118"/>
                    <a:pt x="1039" y="118"/>
                  </a:cubicBezTo>
                  <a:cubicBezTo>
                    <a:pt x="1113" y="118"/>
                    <a:pt x="1353" y="143"/>
                    <a:pt x="1506" y="345"/>
                  </a:cubicBezTo>
                  <a:cubicBezTo>
                    <a:pt x="1629" y="511"/>
                    <a:pt x="1654" y="745"/>
                    <a:pt x="1574" y="1040"/>
                  </a:cubicBezTo>
                  <a:cubicBezTo>
                    <a:pt x="1568" y="1071"/>
                    <a:pt x="1586" y="1101"/>
                    <a:pt x="1617" y="1114"/>
                  </a:cubicBezTo>
                  <a:cubicBezTo>
                    <a:pt x="1621" y="1115"/>
                    <a:pt x="1625" y="1115"/>
                    <a:pt x="1629" y="1115"/>
                  </a:cubicBezTo>
                  <a:cubicBezTo>
                    <a:pt x="1655" y="1115"/>
                    <a:pt x="1679" y="1097"/>
                    <a:pt x="1685" y="1071"/>
                  </a:cubicBezTo>
                  <a:cubicBezTo>
                    <a:pt x="1771" y="739"/>
                    <a:pt x="1740" y="474"/>
                    <a:pt x="1599" y="278"/>
                  </a:cubicBezTo>
                  <a:cubicBezTo>
                    <a:pt x="1476" y="112"/>
                    <a:pt x="1267" y="13"/>
                    <a:pt x="1045" y="1"/>
                  </a:cubicBezTo>
                  <a:cubicBezTo>
                    <a:pt x="1038" y="1"/>
                    <a:pt x="1030" y="1"/>
                    <a:pt x="10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42"/>
            <p:cNvSpPr/>
            <p:nvPr/>
          </p:nvSpPr>
          <p:spPr>
            <a:xfrm rot="-394620">
              <a:off x="205145" y="3291221"/>
              <a:ext cx="115869" cy="129360"/>
            </a:xfrm>
            <a:custGeom>
              <a:avLst/>
              <a:gdLst/>
              <a:ahLst/>
              <a:cxnLst/>
              <a:rect l="l" t="t" r="r" b="b"/>
              <a:pathLst>
                <a:path w="2319" h="2589" extrusionOk="0">
                  <a:moveTo>
                    <a:pt x="586" y="0"/>
                  </a:moveTo>
                  <a:cubicBezTo>
                    <a:pt x="453" y="0"/>
                    <a:pt x="338" y="77"/>
                    <a:pt x="259" y="216"/>
                  </a:cubicBezTo>
                  <a:cubicBezTo>
                    <a:pt x="1" y="671"/>
                    <a:pt x="394" y="1360"/>
                    <a:pt x="394" y="1360"/>
                  </a:cubicBezTo>
                  <a:cubicBezTo>
                    <a:pt x="265" y="2140"/>
                    <a:pt x="591" y="2546"/>
                    <a:pt x="591" y="2546"/>
                  </a:cubicBezTo>
                  <a:lnTo>
                    <a:pt x="2318" y="2589"/>
                  </a:lnTo>
                  <a:lnTo>
                    <a:pt x="1550" y="1323"/>
                  </a:lnTo>
                  <a:cubicBezTo>
                    <a:pt x="1277" y="390"/>
                    <a:pt x="886" y="0"/>
                    <a:pt x="586" y="0"/>
                  </a:cubicBezTo>
                  <a:close/>
                </a:path>
              </a:pathLst>
            </a:custGeom>
            <a:solidFill>
              <a:srgbClr val="9F58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42"/>
            <p:cNvSpPr/>
            <p:nvPr/>
          </p:nvSpPr>
          <p:spPr>
            <a:xfrm rot="-394620">
              <a:off x="-56870" y="3801572"/>
              <a:ext cx="471771" cy="527382"/>
            </a:xfrm>
            <a:custGeom>
              <a:avLst/>
              <a:gdLst/>
              <a:ahLst/>
              <a:cxnLst/>
              <a:rect l="l" t="t" r="r" b="b"/>
              <a:pathLst>
                <a:path w="9442" h="10555" extrusionOk="0">
                  <a:moveTo>
                    <a:pt x="1543" y="0"/>
                  </a:moveTo>
                  <a:lnTo>
                    <a:pt x="0" y="9638"/>
                  </a:lnTo>
                  <a:lnTo>
                    <a:pt x="9005" y="10554"/>
                  </a:lnTo>
                  <a:lnTo>
                    <a:pt x="9441" y="805"/>
                  </a:lnTo>
                  <a:lnTo>
                    <a:pt x="15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42"/>
            <p:cNvSpPr/>
            <p:nvPr/>
          </p:nvSpPr>
          <p:spPr>
            <a:xfrm rot="-394620">
              <a:off x="-20001" y="3799453"/>
              <a:ext cx="414061" cy="166784"/>
            </a:xfrm>
            <a:custGeom>
              <a:avLst/>
              <a:gdLst/>
              <a:ahLst/>
              <a:cxnLst/>
              <a:rect l="l" t="t" r="r" b="b"/>
              <a:pathLst>
                <a:path w="8287" h="3338" extrusionOk="0">
                  <a:moveTo>
                    <a:pt x="388" y="0"/>
                  </a:moveTo>
                  <a:lnTo>
                    <a:pt x="1" y="2416"/>
                  </a:lnTo>
                  <a:lnTo>
                    <a:pt x="8170" y="3338"/>
                  </a:lnTo>
                  <a:lnTo>
                    <a:pt x="8286" y="805"/>
                  </a:lnTo>
                  <a:lnTo>
                    <a:pt x="38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42"/>
            <p:cNvSpPr/>
            <p:nvPr/>
          </p:nvSpPr>
          <p:spPr>
            <a:xfrm rot="-394620">
              <a:off x="-138079" y="3697101"/>
              <a:ext cx="649297" cy="181173"/>
            </a:xfrm>
            <a:custGeom>
              <a:avLst/>
              <a:gdLst/>
              <a:ahLst/>
              <a:cxnLst/>
              <a:rect l="l" t="t" r="r" b="b"/>
              <a:pathLst>
                <a:path w="12995" h="3626" extrusionOk="0">
                  <a:moveTo>
                    <a:pt x="574" y="1"/>
                  </a:moveTo>
                  <a:cubicBezTo>
                    <a:pt x="379" y="1"/>
                    <a:pt x="208" y="144"/>
                    <a:pt x="191" y="347"/>
                  </a:cubicBezTo>
                  <a:lnTo>
                    <a:pt x="25" y="1976"/>
                  </a:lnTo>
                  <a:cubicBezTo>
                    <a:pt x="0" y="2185"/>
                    <a:pt x="154" y="2375"/>
                    <a:pt x="363" y="2394"/>
                  </a:cubicBezTo>
                  <a:lnTo>
                    <a:pt x="12392" y="3623"/>
                  </a:lnTo>
                  <a:cubicBezTo>
                    <a:pt x="12407" y="3625"/>
                    <a:pt x="12422" y="3626"/>
                    <a:pt x="12436" y="3626"/>
                  </a:cubicBezTo>
                  <a:cubicBezTo>
                    <a:pt x="12627" y="3626"/>
                    <a:pt x="12787" y="3479"/>
                    <a:pt x="12810" y="3285"/>
                  </a:cubicBezTo>
                  <a:lnTo>
                    <a:pt x="12976" y="1650"/>
                  </a:lnTo>
                  <a:cubicBezTo>
                    <a:pt x="12995" y="1441"/>
                    <a:pt x="12847" y="1250"/>
                    <a:pt x="12632" y="1232"/>
                  </a:cubicBezTo>
                  <a:lnTo>
                    <a:pt x="609" y="3"/>
                  </a:lnTo>
                  <a:cubicBezTo>
                    <a:pt x="597" y="1"/>
                    <a:pt x="585" y="1"/>
                    <a:pt x="5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42"/>
            <p:cNvSpPr/>
            <p:nvPr/>
          </p:nvSpPr>
          <p:spPr>
            <a:xfrm rot="-394620">
              <a:off x="-77966" y="3814454"/>
              <a:ext cx="536026" cy="63056"/>
            </a:xfrm>
            <a:custGeom>
              <a:avLst/>
              <a:gdLst/>
              <a:ahLst/>
              <a:cxnLst/>
              <a:rect l="l" t="t" r="r" b="b"/>
              <a:pathLst>
                <a:path w="10728" h="1262" extrusionOk="0">
                  <a:moveTo>
                    <a:pt x="59" y="1"/>
                  </a:moveTo>
                  <a:cubicBezTo>
                    <a:pt x="32" y="1"/>
                    <a:pt x="7" y="23"/>
                    <a:pt x="7" y="51"/>
                  </a:cubicBezTo>
                  <a:cubicBezTo>
                    <a:pt x="1" y="81"/>
                    <a:pt x="26" y="112"/>
                    <a:pt x="56" y="112"/>
                  </a:cubicBezTo>
                  <a:lnTo>
                    <a:pt x="10666" y="1262"/>
                  </a:lnTo>
                  <a:lnTo>
                    <a:pt x="10672" y="1262"/>
                  </a:lnTo>
                  <a:cubicBezTo>
                    <a:pt x="10696" y="1262"/>
                    <a:pt x="10721" y="1243"/>
                    <a:pt x="10727" y="1212"/>
                  </a:cubicBezTo>
                  <a:cubicBezTo>
                    <a:pt x="10727" y="1182"/>
                    <a:pt x="10709" y="1151"/>
                    <a:pt x="10678" y="1151"/>
                  </a:cubicBezTo>
                  <a:lnTo>
                    <a:pt x="69" y="2"/>
                  </a:lnTo>
                  <a:cubicBezTo>
                    <a:pt x="65" y="1"/>
                    <a:pt x="62" y="1"/>
                    <a:pt x="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42"/>
            <p:cNvSpPr/>
            <p:nvPr/>
          </p:nvSpPr>
          <p:spPr>
            <a:xfrm rot="-394620">
              <a:off x="598824" y="3575711"/>
              <a:ext cx="69751" cy="127711"/>
            </a:xfrm>
            <a:custGeom>
              <a:avLst/>
              <a:gdLst/>
              <a:ahLst/>
              <a:cxnLst/>
              <a:rect l="l" t="t" r="r" b="b"/>
              <a:pathLst>
                <a:path w="1396" h="2556" extrusionOk="0">
                  <a:moveTo>
                    <a:pt x="1331" y="1"/>
                  </a:moveTo>
                  <a:cubicBezTo>
                    <a:pt x="1315" y="1"/>
                    <a:pt x="1298" y="7"/>
                    <a:pt x="1285" y="17"/>
                  </a:cubicBezTo>
                  <a:cubicBezTo>
                    <a:pt x="1236" y="78"/>
                    <a:pt x="0" y="1461"/>
                    <a:pt x="596" y="2525"/>
                  </a:cubicBezTo>
                  <a:cubicBezTo>
                    <a:pt x="609" y="2543"/>
                    <a:pt x="627" y="2555"/>
                    <a:pt x="646" y="2555"/>
                  </a:cubicBezTo>
                  <a:cubicBezTo>
                    <a:pt x="658" y="2555"/>
                    <a:pt x="664" y="2555"/>
                    <a:pt x="676" y="2549"/>
                  </a:cubicBezTo>
                  <a:cubicBezTo>
                    <a:pt x="701" y="2531"/>
                    <a:pt x="713" y="2500"/>
                    <a:pt x="695" y="2469"/>
                  </a:cubicBezTo>
                  <a:cubicBezTo>
                    <a:pt x="135" y="1480"/>
                    <a:pt x="1359" y="109"/>
                    <a:pt x="1371" y="97"/>
                  </a:cubicBezTo>
                  <a:cubicBezTo>
                    <a:pt x="1396" y="72"/>
                    <a:pt x="1389" y="35"/>
                    <a:pt x="1371" y="17"/>
                  </a:cubicBezTo>
                  <a:cubicBezTo>
                    <a:pt x="1360" y="5"/>
                    <a:pt x="1345" y="1"/>
                    <a:pt x="13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42"/>
            <p:cNvSpPr/>
            <p:nvPr/>
          </p:nvSpPr>
          <p:spPr>
            <a:xfrm rot="-394620">
              <a:off x="1689362" y="3507890"/>
              <a:ext cx="44319" cy="117668"/>
            </a:xfrm>
            <a:custGeom>
              <a:avLst/>
              <a:gdLst/>
              <a:ahLst/>
              <a:cxnLst/>
              <a:rect l="l" t="t" r="r" b="b"/>
              <a:pathLst>
                <a:path w="887" h="2355" extrusionOk="0">
                  <a:moveTo>
                    <a:pt x="828" y="0"/>
                  </a:moveTo>
                  <a:cubicBezTo>
                    <a:pt x="808" y="0"/>
                    <a:pt x="788" y="8"/>
                    <a:pt x="775" y="25"/>
                  </a:cubicBezTo>
                  <a:cubicBezTo>
                    <a:pt x="769" y="37"/>
                    <a:pt x="1" y="1156"/>
                    <a:pt x="493" y="2318"/>
                  </a:cubicBezTo>
                  <a:cubicBezTo>
                    <a:pt x="505" y="2336"/>
                    <a:pt x="523" y="2354"/>
                    <a:pt x="548" y="2354"/>
                  </a:cubicBezTo>
                  <a:lnTo>
                    <a:pt x="548" y="2348"/>
                  </a:lnTo>
                  <a:lnTo>
                    <a:pt x="566" y="2348"/>
                  </a:lnTo>
                  <a:cubicBezTo>
                    <a:pt x="597" y="2336"/>
                    <a:pt x="609" y="2299"/>
                    <a:pt x="597" y="2275"/>
                  </a:cubicBezTo>
                  <a:cubicBezTo>
                    <a:pt x="130" y="1174"/>
                    <a:pt x="861" y="99"/>
                    <a:pt x="868" y="86"/>
                  </a:cubicBezTo>
                  <a:cubicBezTo>
                    <a:pt x="886" y="62"/>
                    <a:pt x="880" y="25"/>
                    <a:pt x="855" y="6"/>
                  </a:cubicBezTo>
                  <a:cubicBezTo>
                    <a:pt x="847" y="2"/>
                    <a:pt x="838" y="0"/>
                    <a:pt x="8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08" name="Google Shape;2408;p42"/>
          <p:cNvGrpSpPr/>
          <p:nvPr/>
        </p:nvGrpSpPr>
        <p:grpSpPr>
          <a:xfrm flipH="1">
            <a:off x="-74854" y="478291"/>
            <a:ext cx="1580217" cy="1464343"/>
            <a:chOff x="5935350" y="2447325"/>
            <a:chExt cx="1420675" cy="1316500"/>
          </a:xfrm>
        </p:grpSpPr>
        <p:sp>
          <p:nvSpPr>
            <p:cNvPr id="2409" name="Google Shape;2409;p42"/>
            <p:cNvSpPr/>
            <p:nvPr/>
          </p:nvSpPr>
          <p:spPr>
            <a:xfrm>
              <a:off x="6610525" y="3069400"/>
              <a:ext cx="745500" cy="694425"/>
            </a:xfrm>
            <a:custGeom>
              <a:avLst/>
              <a:gdLst/>
              <a:ahLst/>
              <a:cxnLst/>
              <a:rect l="l" t="t" r="r" b="b"/>
              <a:pathLst>
                <a:path w="29820" h="27777" fill="none" extrusionOk="0">
                  <a:moveTo>
                    <a:pt x="159" y="0"/>
                  </a:moveTo>
                  <a:cubicBezTo>
                    <a:pt x="159" y="0"/>
                    <a:pt x="0" y="4563"/>
                    <a:pt x="6977" y="10214"/>
                  </a:cubicBezTo>
                  <a:cubicBezTo>
                    <a:pt x="11408" y="13769"/>
                    <a:pt x="17430" y="13238"/>
                    <a:pt x="20561" y="18571"/>
                  </a:cubicBezTo>
                  <a:cubicBezTo>
                    <a:pt x="23691" y="23877"/>
                    <a:pt x="28679" y="27777"/>
                    <a:pt x="29819" y="27193"/>
                  </a:cubicBezTo>
                </a:path>
              </a:pathLst>
            </a:custGeom>
            <a:noFill/>
            <a:ln w="59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42"/>
            <p:cNvSpPr/>
            <p:nvPr/>
          </p:nvSpPr>
          <p:spPr>
            <a:xfrm>
              <a:off x="5935350" y="2447325"/>
              <a:ext cx="772025" cy="695000"/>
            </a:xfrm>
            <a:custGeom>
              <a:avLst/>
              <a:gdLst/>
              <a:ahLst/>
              <a:cxnLst/>
              <a:rect l="l" t="t" r="r" b="b"/>
              <a:pathLst>
                <a:path w="30881" h="27800" extrusionOk="0">
                  <a:moveTo>
                    <a:pt x="14173" y="0"/>
                  </a:moveTo>
                  <a:cubicBezTo>
                    <a:pt x="10840" y="0"/>
                    <a:pt x="7605" y="1201"/>
                    <a:pt x="5173" y="3633"/>
                  </a:cubicBezTo>
                  <a:cubicBezTo>
                    <a:pt x="0" y="8806"/>
                    <a:pt x="398" y="17614"/>
                    <a:pt x="6075" y="23265"/>
                  </a:cubicBezTo>
                  <a:cubicBezTo>
                    <a:pt x="9084" y="26273"/>
                    <a:pt x="12964" y="27799"/>
                    <a:pt x="16717" y="27799"/>
                  </a:cubicBezTo>
                  <a:cubicBezTo>
                    <a:pt x="20046" y="27799"/>
                    <a:pt x="23275" y="26599"/>
                    <a:pt x="25707" y="24167"/>
                  </a:cubicBezTo>
                  <a:cubicBezTo>
                    <a:pt x="30880" y="18994"/>
                    <a:pt x="30482" y="10186"/>
                    <a:pt x="24805" y="4535"/>
                  </a:cubicBezTo>
                  <a:cubicBezTo>
                    <a:pt x="21811" y="1526"/>
                    <a:pt x="17930" y="0"/>
                    <a:pt x="14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42"/>
            <p:cNvSpPr/>
            <p:nvPr/>
          </p:nvSpPr>
          <p:spPr>
            <a:xfrm>
              <a:off x="6204625" y="2674775"/>
              <a:ext cx="104150" cy="97225"/>
            </a:xfrm>
            <a:custGeom>
              <a:avLst/>
              <a:gdLst/>
              <a:ahLst/>
              <a:cxnLst/>
              <a:rect l="l" t="t" r="r" b="b"/>
              <a:pathLst>
                <a:path w="4166" h="3889" extrusionOk="0">
                  <a:moveTo>
                    <a:pt x="3184" y="0"/>
                  </a:moveTo>
                  <a:lnTo>
                    <a:pt x="0" y="3157"/>
                  </a:lnTo>
                  <a:cubicBezTo>
                    <a:pt x="485" y="3642"/>
                    <a:pt x="1121" y="3888"/>
                    <a:pt x="1744" y="3888"/>
                  </a:cubicBezTo>
                  <a:cubicBezTo>
                    <a:pt x="2313" y="3888"/>
                    <a:pt x="2871" y="3682"/>
                    <a:pt x="3290" y="3263"/>
                  </a:cubicBezTo>
                  <a:cubicBezTo>
                    <a:pt x="4165" y="2388"/>
                    <a:pt x="4112" y="929"/>
                    <a:pt x="31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42"/>
            <p:cNvSpPr/>
            <p:nvPr/>
          </p:nvSpPr>
          <p:spPr>
            <a:xfrm>
              <a:off x="6294150" y="2531500"/>
              <a:ext cx="139975" cy="139975"/>
            </a:xfrm>
            <a:custGeom>
              <a:avLst/>
              <a:gdLst/>
              <a:ahLst/>
              <a:cxnLst/>
              <a:rect l="l" t="t" r="r" b="b"/>
              <a:pathLst>
                <a:path w="5599" h="5599" fill="none" extrusionOk="0">
                  <a:moveTo>
                    <a:pt x="5598" y="2017"/>
                  </a:moveTo>
                  <a:cubicBezTo>
                    <a:pt x="4113" y="452"/>
                    <a:pt x="2070" y="1"/>
                    <a:pt x="1035" y="982"/>
                  </a:cubicBezTo>
                  <a:cubicBezTo>
                    <a:pt x="1" y="1990"/>
                    <a:pt x="345" y="4060"/>
                    <a:pt x="1831" y="5598"/>
                  </a:cubicBezTo>
                </a:path>
              </a:pathLst>
            </a:custGeom>
            <a:noFill/>
            <a:ln w="5975" cap="flat" cmpd="sng">
              <a:solidFill>
                <a:schemeClr val="dk1"/>
              </a:solidFill>
              <a:prstDash val="solid"/>
              <a:miter lim="265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42"/>
            <p:cNvSpPr/>
            <p:nvPr/>
          </p:nvSpPr>
          <p:spPr>
            <a:xfrm>
              <a:off x="6058025" y="2755675"/>
              <a:ext cx="140650" cy="139975"/>
            </a:xfrm>
            <a:custGeom>
              <a:avLst/>
              <a:gdLst/>
              <a:ahLst/>
              <a:cxnLst/>
              <a:rect l="l" t="t" r="r" b="b"/>
              <a:pathLst>
                <a:path w="5626" h="5599" fill="none" extrusionOk="0">
                  <a:moveTo>
                    <a:pt x="5625" y="2017"/>
                  </a:moveTo>
                  <a:cubicBezTo>
                    <a:pt x="4140" y="478"/>
                    <a:pt x="2097" y="1"/>
                    <a:pt x="1062" y="1009"/>
                  </a:cubicBezTo>
                  <a:cubicBezTo>
                    <a:pt x="1" y="1990"/>
                    <a:pt x="372" y="4060"/>
                    <a:pt x="1858" y="5598"/>
                  </a:cubicBezTo>
                </a:path>
              </a:pathLst>
            </a:custGeom>
            <a:noFill/>
            <a:ln w="5975" cap="flat" cmpd="sng">
              <a:solidFill>
                <a:schemeClr val="dk1"/>
              </a:solidFill>
              <a:prstDash val="solid"/>
              <a:miter lim="265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42"/>
            <p:cNvSpPr/>
            <p:nvPr/>
          </p:nvSpPr>
          <p:spPr>
            <a:xfrm>
              <a:off x="6074625" y="2905575"/>
              <a:ext cx="106125" cy="105475"/>
            </a:xfrm>
            <a:custGeom>
              <a:avLst/>
              <a:gdLst/>
              <a:ahLst/>
              <a:cxnLst/>
              <a:rect l="l" t="t" r="r" b="b"/>
              <a:pathLst>
                <a:path w="4245" h="4219" extrusionOk="0">
                  <a:moveTo>
                    <a:pt x="2123" y="0"/>
                  </a:moveTo>
                  <a:cubicBezTo>
                    <a:pt x="955" y="0"/>
                    <a:pt x="0" y="955"/>
                    <a:pt x="0" y="2123"/>
                  </a:cubicBezTo>
                  <a:cubicBezTo>
                    <a:pt x="0" y="3290"/>
                    <a:pt x="955" y="4219"/>
                    <a:pt x="2123" y="4219"/>
                  </a:cubicBezTo>
                  <a:cubicBezTo>
                    <a:pt x="3290" y="4219"/>
                    <a:pt x="4245" y="3290"/>
                    <a:pt x="4245" y="2123"/>
                  </a:cubicBezTo>
                  <a:cubicBezTo>
                    <a:pt x="4245" y="955"/>
                    <a:pt x="3290" y="0"/>
                    <a:pt x="21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42"/>
            <p:cNvSpPr/>
            <p:nvPr/>
          </p:nvSpPr>
          <p:spPr>
            <a:xfrm>
              <a:off x="6430125" y="2544600"/>
              <a:ext cx="116750" cy="106325"/>
            </a:xfrm>
            <a:custGeom>
              <a:avLst/>
              <a:gdLst/>
              <a:ahLst/>
              <a:cxnLst/>
              <a:rect l="l" t="t" r="r" b="b"/>
              <a:pathLst>
                <a:path w="4670" h="4253" extrusionOk="0">
                  <a:moveTo>
                    <a:pt x="2338" y="1"/>
                  </a:moveTo>
                  <a:cubicBezTo>
                    <a:pt x="1797" y="1"/>
                    <a:pt x="1260" y="206"/>
                    <a:pt x="849" y="618"/>
                  </a:cubicBezTo>
                  <a:cubicBezTo>
                    <a:pt x="0" y="1466"/>
                    <a:pt x="0" y="2793"/>
                    <a:pt x="849" y="3615"/>
                  </a:cubicBezTo>
                  <a:cubicBezTo>
                    <a:pt x="1260" y="4040"/>
                    <a:pt x="1797" y="4252"/>
                    <a:pt x="2338" y="4252"/>
                  </a:cubicBezTo>
                  <a:cubicBezTo>
                    <a:pt x="2879" y="4252"/>
                    <a:pt x="3422" y="4040"/>
                    <a:pt x="3847" y="3615"/>
                  </a:cubicBezTo>
                  <a:cubicBezTo>
                    <a:pt x="4669" y="2793"/>
                    <a:pt x="4669" y="1466"/>
                    <a:pt x="3847" y="618"/>
                  </a:cubicBezTo>
                  <a:cubicBezTo>
                    <a:pt x="3422" y="206"/>
                    <a:pt x="2879" y="1"/>
                    <a:pt x="23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42"/>
            <p:cNvSpPr/>
            <p:nvPr/>
          </p:nvSpPr>
          <p:spPr>
            <a:xfrm>
              <a:off x="5997675" y="2564000"/>
              <a:ext cx="92875" cy="254050"/>
            </a:xfrm>
            <a:custGeom>
              <a:avLst/>
              <a:gdLst/>
              <a:ahLst/>
              <a:cxnLst/>
              <a:rect l="l" t="t" r="r" b="b"/>
              <a:pathLst>
                <a:path w="3715" h="10162" fill="none" extrusionOk="0">
                  <a:moveTo>
                    <a:pt x="611" y="10161"/>
                  </a:moveTo>
                  <a:cubicBezTo>
                    <a:pt x="1" y="6474"/>
                    <a:pt x="1009" y="2680"/>
                    <a:pt x="3715" y="1"/>
                  </a:cubicBezTo>
                </a:path>
              </a:pathLst>
            </a:custGeom>
            <a:solidFill>
              <a:schemeClr val="lt1"/>
            </a:solidFill>
            <a:ln w="86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42"/>
            <p:cNvSpPr/>
            <p:nvPr/>
          </p:nvSpPr>
          <p:spPr>
            <a:xfrm>
              <a:off x="6018900" y="2845875"/>
              <a:ext cx="11975" cy="36500"/>
            </a:xfrm>
            <a:custGeom>
              <a:avLst/>
              <a:gdLst/>
              <a:ahLst/>
              <a:cxnLst/>
              <a:rect l="l" t="t" r="r" b="b"/>
              <a:pathLst>
                <a:path w="479" h="1460" fill="none" extrusionOk="0">
                  <a:moveTo>
                    <a:pt x="478" y="1460"/>
                  </a:moveTo>
                  <a:cubicBezTo>
                    <a:pt x="293" y="982"/>
                    <a:pt x="133" y="505"/>
                    <a:pt x="1" y="1"/>
                  </a:cubicBezTo>
                </a:path>
              </a:pathLst>
            </a:custGeom>
            <a:solidFill>
              <a:schemeClr val="lt1"/>
            </a:solidFill>
            <a:ln w="86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42"/>
            <p:cNvSpPr/>
            <p:nvPr/>
          </p:nvSpPr>
          <p:spPr>
            <a:xfrm>
              <a:off x="6552150" y="2831300"/>
              <a:ext cx="81600" cy="194350"/>
            </a:xfrm>
            <a:custGeom>
              <a:avLst/>
              <a:gdLst/>
              <a:ahLst/>
              <a:cxnLst/>
              <a:rect l="l" t="t" r="r" b="b"/>
              <a:pathLst>
                <a:path w="3264" h="7774" fill="none" extrusionOk="0">
                  <a:moveTo>
                    <a:pt x="3264" y="0"/>
                  </a:moveTo>
                  <a:cubicBezTo>
                    <a:pt x="3237" y="1804"/>
                    <a:pt x="2786" y="3582"/>
                    <a:pt x="1937" y="5173"/>
                  </a:cubicBezTo>
                  <a:cubicBezTo>
                    <a:pt x="1433" y="6102"/>
                    <a:pt x="796" y="6977"/>
                    <a:pt x="1" y="7773"/>
                  </a:cubicBezTo>
                </a:path>
              </a:pathLst>
            </a:custGeom>
            <a:solidFill>
              <a:schemeClr val="lt1"/>
            </a:solidFill>
            <a:ln w="86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42"/>
            <p:cNvSpPr/>
            <p:nvPr/>
          </p:nvSpPr>
          <p:spPr>
            <a:xfrm>
              <a:off x="6552825" y="3026275"/>
              <a:ext cx="128025" cy="122475"/>
            </a:xfrm>
            <a:custGeom>
              <a:avLst/>
              <a:gdLst/>
              <a:ahLst/>
              <a:cxnLst/>
              <a:rect l="l" t="t" r="r" b="b"/>
              <a:pathLst>
                <a:path w="5121" h="4899" extrusionOk="0">
                  <a:moveTo>
                    <a:pt x="1724" y="1"/>
                  </a:moveTo>
                  <a:lnTo>
                    <a:pt x="0" y="1725"/>
                  </a:lnTo>
                  <a:lnTo>
                    <a:pt x="1141" y="4166"/>
                  </a:lnTo>
                  <a:cubicBezTo>
                    <a:pt x="1344" y="4609"/>
                    <a:pt x="1792" y="4899"/>
                    <a:pt x="2180" y="4899"/>
                  </a:cubicBezTo>
                  <a:cubicBezTo>
                    <a:pt x="2348" y="4899"/>
                    <a:pt x="2506" y="4844"/>
                    <a:pt x="2626" y="4723"/>
                  </a:cubicBezTo>
                  <a:lnTo>
                    <a:pt x="3555" y="3794"/>
                  </a:lnTo>
                  <a:lnTo>
                    <a:pt x="3794" y="3556"/>
                  </a:lnTo>
                  <a:lnTo>
                    <a:pt x="4722" y="2627"/>
                  </a:lnTo>
                  <a:cubicBezTo>
                    <a:pt x="5120" y="2229"/>
                    <a:pt x="4802" y="1433"/>
                    <a:pt x="4165" y="1142"/>
                  </a:cubicBezTo>
                  <a:lnTo>
                    <a:pt x="172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42"/>
            <p:cNvSpPr/>
            <p:nvPr/>
          </p:nvSpPr>
          <p:spPr>
            <a:xfrm>
              <a:off x="6542200" y="3016325"/>
              <a:ext cx="65025" cy="65025"/>
            </a:xfrm>
            <a:custGeom>
              <a:avLst/>
              <a:gdLst/>
              <a:ahLst/>
              <a:cxnLst/>
              <a:rect l="l" t="t" r="r" b="b"/>
              <a:pathLst>
                <a:path w="2601" h="2601" fill="none" extrusionOk="0">
                  <a:moveTo>
                    <a:pt x="1" y="2601"/>
                  </a:moveTo>
                  <a:cubicBezTo>
                    <a:pt x="1" y="2601"/>
                    <a:pt x="1221" y="2097"/>
                    <a:pt x="2600" y="1"/>
                  </a:cubicBezTo>
                </a:path>
              </a:pathLst>
            </a:custGeom>
            <a:noFill/>
            <a:ln w="59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42"/>
            <p:cNvSpPr/>
            <p:nvPr/>
          </p:nvSpPr>
          <p:spPr>
            <a:xfrm>
              <a:off x="6555475" y="3025625"/>
              <a:ext cx="59050" cy="77625"/>
            </a:xfrm>
            <a:custGeom>
              <a:avLst/>
              <a:gdLst/>
              <a:ahLst/>
              <a:cxnLst/>
              <a:rect l="l" t="t" r="r" b="b"/>
              <a:pathLst>
                <a:path w="2362" h="3105" fill="none" extrusionOk="0">
                  <a:moveTo>
                    <a:pt x="0" y="3104"/>
                  </a:moveTo>
                  <a:cubicBezTo>
                    <a:pt x="0" y="3104"/>
                    <a:pt x="1061" y="2521"/>
                    <a:pt x="2361" y="0"/>
                  </a:cubicBezTo>
                </a:path>
              </a:pathLst>
            </a:custGeom>
            <a:noFill/>
            <a:ln w="59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1" name="Google Shape;2225;p40">
            <a:extLst>
              <a:ext uri="{FF2B5EF4-FFF2-40B4-BE49-F238E27FC236}">
                <a16:creationId xmlns:a16="http://schemas.microsoft.com/office/drawing/2014/main" id="{62AA49A8-9496-4A71-A9FB-35B3F297645E}"/>
              </a:ext>
            </a:extLst>
          </p:cNvPr>
          <p:cNvSpPr txBox="1">
            <a:spLocks/>
          </p:cNvSpPr>
          <p:nvPr/>
        </p:nvSpPr>
        <p:spPr>
          <a:xfrm>
            <a:off x="4331428" y="1402257"/>
            <a:ext cx="2258100" cy="807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altLang="en-US" sz="1800" b="1" dirty="0">
                <a:solidFill>
                  <a:schemeClr val="bg1">
                    <a:lumMod val="50000"/>
                  </a:schemeClr>
                </a:solidFill>
                <a:latin typeface="Patrick Hand SC" charset="0"/>
                <a:cs typeface="Patrick Hand SC" charset="0"/>
                <a:sym typeface="Patrick Hand SC" charset="0"/>
              </a:rPr>
              <a:t>Ôn nhận biết chữ cái </a:t>
            </a:r>
            <a:r>
              <a:rPr lang="vi-VN" altLang="en-US" sz="1800" b="1" dirty="0">
                <a:solidFill>
                  <a:srgbClr val="00B050"/>
                </a:solidFill>
                <a:latin typeface="Patrick Hand SC" charset="0"/>
                <a:cs typeface="Patrick Hand SC" charset="0"/>
                <a:sym typeface="Patrick Hand SC" charset="0"/>
              </a:rPr>
              <a:t>P,Q</a:t>
            </a:r>
            <a:br>
              <a:rPr lang="vi-VN" altLang="en-US" sz="1800" dirty="0">
                <a:solidFill>
                  <a:schemeClr val="bg1">
                    <a:lumMod val="50000"/>
                  </a:schemeClr>
                </a:solidFill>
                <a:latin typeface="Patrick Hand SC" charset="0"/>
                <a:cs typeface="Patrick Hand SC" charset="0"/>
                <a:sym typeface="Patrick Hand SC" charset="0"/>
              </a:rPr>
            </a:br>
            <a:endParaRPr lang="vi-VN" sz="1800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vi-VN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7E9A45-62E7-444F-A026-78A1DBA05CF1}"/>
              </a:ext>
            </a:extLst>
          </p:cNvPr>
          <p:cNvSpPr txBox="1"/>
          <p:nvPr/>
        </p:nvSpPr>
        <p:spPr>
          <a:xfrm>
            <a:off x="2618509" y="2410691"/>
            <a:ext cx="24591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3"/>
                </a:solidFill>
              </a:rPr>
              <a:t>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B51531-8B25-49AA-8E8F-F6F5C68D04C2}"/>
              </a:ext>
            </a:extLst>
          </p:cNvPr>
          <p:cNvSpPr txBox="1"/>
          <p:nvPr/>
        </p:nvSpPr>
        <p:spPr>
          <a:xfrm>
            <a:off x="2627026" y="3314618"/>
            <a:ext cx="24591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BẾN </a:t>
            </a:r>
            <a:r>
              <a:rPr lang="en-US" sz="2800" dirty="0">
                <a:solidFill>
                  <a:schemeClr val="accent3"/>
                </a:solidFill>
              </a:rPr>
              <a:t>P</a:t>
            </a:r>
            <a:r>
              <a:rPr lang="en-US" sz="2800" dirty="0"/>
              <a:t>HÀ</a:t>
            </a:r>
          </a:p>
        </p:txBody>
      </p:sp>
      <p:pic>
        <p:nvPicPr>
          <p:cNvPr id="1026" name="Picture 2" descr="Đảm bảo an toàn bến phà, bến khách ngang sông">
            <a:extLst>
              <a:ext uri="{FF2B5EF4-FFF2-40B4-BE49-F238E27FC236}">
                <a16:creationId xmlns:a16="http://schemas.microsoft.com/office/drawing/2014/main" id="{99A4CA7C-C196-47C1-AAE5-0A24C0B5B8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871" y="2147451"/>
            <a:ext cx="2695575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1710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 build="p"/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3" name="Google Shape;2313;p42"/>
          <p:cNvSpPr/>
          <p:nvPr/>
        </p:nvSpPr>
        <p:spPr>
          <a:xfrm flipH="1">
            <a:off x="2989653" y="586490"/>
            <a:ext cx="1313100" cy="1313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5" name="Google Shape;2315;p42"/>
          <p:cNvSpPr txBox="1">
            <a:spLocks noGrp="1"/>
          </p:cNvSpPr>
          <p:nvPr>
            <p:ph type="title" idx="2"/>
          </p:nvPr>
        </p:nvSpPr>
        <p:spPr>
          <a:xfrm>
            <a:off x="2960978" y="749359"/>
            <a:ext cx="1313100" cy="9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grpSp>
        <p:nvGrpSpPr>
          <p:cNvPr id="2317" name="Google Shape;2317;p42"/>
          <p:cNvGrpSpPr/>
          <p:nvPr/>
        </p:nvGrpSpPr>
        <p:grpSpPr>
          <a:xfrm>
            <a:off x="183155" y="2571836"/>
            <a:ext cx="2062523" cy="2408553"/>
            <a:chOff x="-146318" y="2292474"/>
            <a:chExt cx="2337931" cy="2730167"/>
          </a:xfrm>
        </p:grpSpPr>
        <p:sp>
          <p:nvSpPr>
            <p:cNvPr id="2318" name="Google Shape;2318;p42"/>
            <p:cNvSpPr/>
            <p:nvPr/>
          </p:nvSpPr>
          <p:spPr>
            <a:xfrm rot="-394620">
              <a:off x="1851358" y="2969170"/>
              <a:ext cx="214750" cy="310983"/>
            </a:xfrm>
            <a:custGeom>
              <a:avLst/>
              <a:gdLst/>
              <a:ahLst/>
              <a:cxnLst/>
              <a:rect l="l" t="t" r="r" b="b"/>
              <a:pathLst>
                <a:path w="4298" h="6224" extrusionOk="0">
                  <a:moveTo>
                    <a:pt x="3805" y="1"/>
                  </a:moveTo>
                  <a:cubicBezTo>
                    <a:pt x="3350" y="1"/>
                    <a:pt x="2796" y="1100"/>
                    <a:pt x="2595" y="1576"/>
                  </a:cubicBezTo>
                  <a:lnTo>
                    <a:pt x="1789" y="2289"/>
                  </a:lnTo>
                  <a:cubicBezTo>
                    <a:pt x="1789" y="2289"/>
                    <a:pt x="1507" y="3863"/>
                    <a:pt x="892" y="4392"/>
                  </a:cubicBezTo>
                  <a:cubicBezTo>
                    <a:pt x="646" y="4594"/>
                    <a:pt x="326" y="4785"/>
                    <a:pt x="1" y="4939"/>
                  </a:cubicBezTo>
                  <a:cubicBezTo>
                    <a:pt x="210" y="5375"/>
                    <a:pt x="437" y="5799"/>
                    <a:pt x="665" y="6223"/>
                  </a:cubicBezTo>
                  <a:cubicBezTo>
                    <a:pt x="1101" y="6168"/>
                    <a:pt x="1513" y="6070"/>
                    <a:pt x="1746" y="5898"/>
                  </a:cubicBezTo>
                  <a:cubicBezTo>
                    <a:pt x="2404" y="5430"/>
                    <a:pt x="3381" y="2652"/>
                    <a:pt x="3381" y="2652"/>
                  </a:cubicBezTo>
                  <a:lnTo>
                    <a:pt x="3609" y="1871"/>
                  </a:lnTo>
                  <a:cubicBezTo>
                    <a:pt x="3609" y="1871"/>
                    <a:pt x="4297" y="230"/>
                    <a:pt x="3935" y="34"/>
                  </a:cubicBezTo>
                  <a:cubicBezTo>
                    <a:pt x="3893" y="11"/>
                    <a:pt x="3850" y="1"/>
                    <a:pt x="3805" y="1"/>
                  </a:cubicBezTo>
                  <a:close/>
                </a:path>
              </a:pathLst>
            </a:custGeom>
            <a:solidFill>
              <a:srgbClr val="9F58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42"/>
            <p:cNvSpPr/>
            <p:nvPr/>
          </p:nvSpPr>
          <p:spPr>
            <a:xfrm rot="-394620">
              <a:off x="1848301" y="3049386"/>
              <a:ext cx="150745" cy="197162"/>
            </a:xfrm>
            <a:custGeom>
              <a:avLst/>
              <a:gdLst/>
              <a:ahLst/>
              <a:cxnLst/>
              <a:rect l="l" t="t" r="r" b="b"/>
              <a:pathLst>
                <a:path w="3017" h="3946" extrusionOk="0">
                  <a:moveTo>
                    <a:pt x="2422" y="1"/>
                  </a:moveTo>
                  <a:cubicBezTo>
                    <a:pt x="2363" y="1"/>
                    <a:pt x="2300" y="6"/>
                    <a:pt x="2231" y="18"/>
                  </a:cubicBezTo>
                  <a:cubicBezTo>
                    <a:pt x="1641" y="122"/>
                    <a:pt x="289" y="2734"/>
                    <a:pt x="111" y="3417"/>
                  </a:cubicBezTo>
                  <a:cubicBezTo>
                    <a:pt x="0" y="3826"/>
                    <a:pt x="62" y="3828"/>
                    <a:pt x="163" y="3828"/>
                  </a:cubicBezTo>
                  <a:cubicBezTo>
                    <a:pt x="164" y="3828"/>
                    <a:pt x="165" y="3828"/>
                    <a:pt x="166" y="3828"/>
                  </a:cubicBezTo>
                  <a:cubicBezTo>
                    <a:pt x="232" y="3828"/>
                    <a:pt x="315" y="3829"/>
                    <a:pt x="375" y="3945"/>
                  </a:cubicBezTo>
                  <a:cubicBezTo>
                    <a:pt x="1813" y="3417"/>
                    <a:pt x="2293" y="2458"/>
                    <a:pt x="2293" y="2458"/>
                  </a:cubicBezTo>
                  <a:cubicBezTo>
                    <a:pt x="2760" y="1868"/>
                    <a:pt x="1930" y="1351"/>
                    <a:pt x="1930" y="1351"/>
                  </a:cubicBezTo>
                  <a:cubicBezTo>
                    <a:pt x="1930" y="1351"/>
                    <a:pt x="2692" y="1001"/>
                    <a:pt x="2864" y="632"/>
                  </a:cubicBezTo>
                  <a:cubicBezTo>
                    <a:pt x="3017" y="312"/>
                    <a:pt x="2866" y="1"/>
                    <a:pt x="2422" y="1"/>
                  </a:cubicBezTo>
                  <a:close/>
                </a:path>
              </a:pathLst>
            </a:custGeom>
            <a:solidFill>
              <a:srgbClr val="9F58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42"/>
            <p:cNvSpPr/>
            <p:nvPr/>
          </p:nvSpPr>
          <p:spPr>
            <a:xfrm rot="-394620">
              <a:off x="1907391" y="3043224"/>
              <a:ext cx="86639" cy="128410"/>
            </a:xfrm>
            <a:custGeom>
              <a:avLst/>
              <a:gdLst/>
              <a:ahLst/>
              <a:cxnLst/>
              <a:rect l="l" t="t" r="r" b="b"/>
              <a:pathLst>
                <a:path w="1734" h="2570" extrusionOk="0">
                  <a:moveTo>
                    <a:pt x="1153" y="1"/>
                  </a:moveTo>
                  <a:cubicBezTo>
                    <a:pt x="1089" y="1"/>
                    <a:pt x="1020" y="7"/>
                    <a:pt x="947" y="18"/>
                  </a:cubicBezTo>
                  <a:cubicBezTo>
                    <a:pt x="548" y="92"/>
                    <a:pt x="216" y="559"/>
                    <a:pt x="13" y="940"/>
                  </a:cubicBezTo>
                  <a:cubicBezTo>
                    <a:pt x="0" y="965"/>
                    <a:pt x="7" y="1002"/>
                    <a:pt x="37" y="1014"/>
                  </a:cubicBezTo>
                  <a:cubicBezTo>
                    <a:pt x="46" y="1020"/>
                    <a:pt x="55" y="1023"/>
                    <a:pt x="65" y="1023"/>
                  </a:cubicBezTo>
                  <a:cubicBezTo>
                    <a:pt x="84" y="1023"/>
                    <a:pt x="103" y="1012"/>
                    <a:pt x="111" y="996"/>
                  </a:cubicBezTo>
                  <a:cubicBezTo>
                    <a:pt x="388" y="485"/>
                    <a:pt x="689" y="184"/>
                    <a:pt x="972" y="135"/>
                  </a:cubicBezTo>
                  <a:cubicBezTo>
                    <a:pt x="1040" y="122"/>
                    <a:pt x="1104" y="116"/>
                    <a:pt x="1162" y="116"/>
                  </a:cubicBezTo>
                  <a:cubicBezTo>
                    <a:pt x="1331" y="116"/>
                    <a:pt x="1458" y="167"/>
                    <a:pt x="1531" y="258"/>
                  </a:cubicBezTo>
                  <a:cubicBezTo>
                    <a:pt x="1611" y="362"/>
                    <a:pt x="1611" y="510"/>
                    <a:pt x="1537" y="664"/>
                  </a:cubicBezTo>
                  <a:cubicBezTo>
                    <a:pt x="1377" y="1008"/>
                    <a:pt x="640" y="1352"/>
                    <a:pt x="634" y="1358"/>
                  </a:cubicBezTo>
                  <a:cubicBezTo>
                    <a:pt x="615" y="1364"/>
                    <a:pt x="603" y="1383"/>
                    <a:pt x="603" y="1401"/>
                  </a:cubicBezTo>
                  <a:cubicBezTo>
                    <a:pt x="603" y="1426"/>
                    <a:pt x="609" y="1444"/>
                    <a:pt x="627" y="1457"/>
                  </a:cubicBezTo>
                  <a:cubicBezTo>
                    <a:pt x="634" y="1457"/>
                    <a:pt x="1039" y="1715"/>
                    <a:pt x="1095" y="2059"/>
                  </a:cubicBezTo>
                  <a:cubicBezTo>
                    <a:pt x="1119" y="2200"/>
                    <a:pt x="1082" y="2342"/>
                    <a:pt x="972" y="2477"/>
                  </a:cubicBezTo>
                  <a:cubicBezTo>
                    <a:pt x="953" y="2501"/>
                    <a:pt x="959" y="2538"/>
                    <a:pt x="984" y="2557"/>
                  </a:cubicBezTo>
                  <a:cubicBezTo>
                    <a:pt x="996" y="2563"/>
                    <a:pt x="1009" y="2569"/>
                    <a:pt x="1021" y="2569"/>
                  </a:cubicBezTo>
                  <a:cubicBezTo>
                    <a:pt x="1033" y="2569"/>
                    <a:pt x="1052" y="2563"/>
                    <a:pt x="1064" y="2544"/>
                  </a:cubicBezTo>
                  <a:cubicBezTo>
                    <a:pt x="1193" y="2385"/>
                    <a:pt x="1242" y="2213"/>
                    <a:pt x="1211" y="2040"/>
                  </a:cubicBezTo>
                  <a:cubicBezTo>
                    <a:pt x="1162" y="1745"/>
                    <a:pt x="904" y="1518"/>
                    <a:pt x="769" y="1413"/>
                  </a:cubicBezTo>
                  <a:cubicBezTo>
                    <a:pt x="978" y="1309"/>
                    <a:pt x="1494" y="1020"/>
                    <a:pt x="1642" y="713"/>
                  </a:cubicBezTo>
                  <a:cubicBezTo>
                    <a:pt x="1734" y="516"/>
                    <a:pt x="1728" y="326"/>
                    <a:pt x="1623" y="190"/>
                  </a:cubicBezTo>
                  <a:cubicBezTo>
                    <a:pt x="1524" y="63"/>
                    <a:pt x="1364" y="1"/>
                    <a:pt x="11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42"/>
            <p:cNvSpPr/>
            <p:nvPr/>
          </p:nvSpPr>
          <p:spPr>
            <a:xfrm rot="-394620">
              <a:off x="1939735" y="2762402"/>
              <a:ext cx="160338" cy="420656"/>
            </a:xfrm>
            <a:custGeom>
              <a:avLst/>
              <a:gdLst/>
              <a:ahLst/>
              <a:cxnLst/>
              <a:rect l="l" t="t" r="r" b="b"/>
              <a:pathLst>
                <a:path w="3209" h="8419" extrusionOk="0">
                  <a:moveTo>
                    <a:pt x="3039" y="0"/>
                  </a:moveTo>
                  <a:cubicBezTo>
                    <a:pt x="2977" y="0"/>
                    <a:pt x="2919" y="40"/>
                    <a:pt x="2895" y="102"/>
                  </a:cubicBezTo>
                  <a:lnTo>
                    <a:pt x="31" y="8216"/>
                  </a:lnTo>
                  <a:cubicBezTo>
                    <a:pt x="0" y="8290"/>
                    <a:pt x="43" y="8382"/>
                    <a:pt x="123" y="8406"/>
                  </a:cubicBezTo>
                  <a:cubicBezTo>
                    <a:pt x="135" y="8413"/>
                    <a:pt x="154" y="8413"/>
                    <a:pt x="172" y="8413"/>
                  </a:cubicBezTo>
                  <a:lnTo>
                    <a:pt x="172" y="8419"/>
                  </a:lnTo>
                  <a:cubicBezTo>
                    <a:pt x="234" y="8419"/>
                    <a:pt x="289" y="8376"/>
                    <a:pt x="314" y="8314"/>
                  </a:cubicBezTo>
                  <a:lnTo>
                    <a:pt x="3184" y="201"/>
                  </a:lnTo>
                  <a:cubicBezTo>
                    <a:pt x="3209" y="121"/>
                    <a:pt x="3172" y="35"/>
                    <a:pt x="3092" y="10"/>
                  </a:cubicBezTo>
                  <a:cubicBezTo>
                    <a:pt x="3074" y="3"/>
                    <a:pt x="3056" y="0"/>
                    <a:pt x="30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42"/>
            <p:cNvSpPr/>
            <p:nvPr/>
          </p:nvSpPr>
          <p:spPr>
            <a:xfrm rot="-394620">
              <a:off x="1940294" y="2633529"/>
              <a:ext cx="237784" cy="250025"/>
            </a:xfrm>
            <a:custGeom>
              <a:avLst/>
              <a:gdLst/>
              <a:ahLst/>
              <a:cxnLst/>
              <a:rect l="l" t="t" r="r" b="b"/>
              <a:pathLst>
                <a:path w="4759" h="5004" extrusionOk="0">
                  <a:moveTo>
                    <a:pt x="1144" y="0"/>
                  </a:moveTo>
                  <a:lnTo>
                    <a:pt x="1710" y="2078"/>
                  </a:lnTo>
                  <a:lnTo>
                    <a:pt x="1" y="2360"/>
                  </a:lnTo>
                  <a:lnTo>
                    <a:pt x="1716" y="2809"/>
                  </a:lnTo>
                  <a:lnTo>
                    <a:pt x="566" y="4881"/>
                  </a:lnTo>
                  <a:lnTo>
                    <a:pt x="2324" y="3295"/>
                  </a:lnTo>
                  <a:lnTo>
                    <a:pt x="2902" y="5003"/>
                  </a:lnTo>
                  <a:lnTo>
                    <a:pt x="2994" y="3252"/>
                  </a:lnTo>
                  <a:lnTo>
                    <a:pt x="4759" y="3922"/>
                  </a:lnTo>
                  <a:lnTo>
                    <a:pt x="3314" y="2551"/>
                  </a:lnTo>
                  <a:lnTo>
                    <a:pt x="4562" y="1592"/>
                  </a:lnTo>
                  <a:lnTo>
                    <a:pt x="3013" y="1949"/>
                  </a:lnTo>
                  <a:lnTo>
                    <a:pt x="3437" y="166"/>
                  </a:lnTo>
                  <a:lnTo>
                    <a:pt x="2423" y="1752"/>
                  </a:lnTo>
                  <a:lnTo>
                    <a:pt x="11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42"/>
            <p:cNvSpPr/>
            <p:nvPr/>
          </p:nvSpPr>
          <p:spPr>
            <a:xfrm rot="-394620">
              <a:off x="1867047" y="3056118"/>
              <a:ext cx="203358" cy="259819"/>
            </a:xfrm>
            <a:custGeom>
              <a:avLst/>
              <a:gdLst/>
              <a:ahLst/>
              <a:cxnLst/>
              <a:rect l="l" t="t" r="r" b="b"/>
              <a:pathLst>
                <a:path w="4070" h="5200" extrusionOk="0">
                  <a:moveTo>
                    <a:pt x="3052" y="0"/>
                  </a:moveTo>
                  <a:cubicBezTo>
                    <a:pt x="2821" y="0"/>
                    <a:pt x="2702" y="169"/>
                    <a:pt x="2650" y="338"/>
                  </a:cubicBezTo>
                  <a:cubicBezTo>
                    <a:pt x="2582" y="553"/>
                    <a:pt x="2693" y="737"/>
                    <a:pt x="2767" y="768"/>
                  </a:cubicBezTo>
                  <a:cubicBezTo>
                    <a:pt x="2662" y="836"/>
                    <a:pt x="2576" y="909"/>
                    <a:pt x="2527" y="977"/>
                  </a:cubicBezTo>
                  <a:cubicBezTo>
                    <a:pt x="2398" y="1168"/>
                    <a:pt x="2226" y="1542"/>
                    <a:pt x="2712" y="1788"/>
                  </a:cubicBezTo>
                  <a:cubicBezTo>
                    <a:pt x="2595" y="2096"/>
                    <a:pt x="1974" y="3061"/>
                    <a:pt x="1015" y="3442"/>
                  </a:cubicBezTo>
                  <a:cubicBezTo>
                    <a:pt x="834" y="3510"/>
                    <a:pt x="564" y="3540"/>
                    <a:pt x="251" y="3540"/>
                  </a:cubicBezTo>
                  <a:cubicBezTo>
                    <a:pt x="170" y="3540"/>
                    <a:pt x="87" y="3538"/>
                    <a:pt x="1" y="3534"/>
                  </a:cubicBezTo>
                  <a:lnTo>
                    <a:pt x="1" y="3534"/>
                  </a:lnTo>
                  <a:cubicBezTo>
                    <a:pt x="284" y="4093"/>
                    <a:pt x="591" y="4647"/>
                    <a:pt x="898" y="5200"/>
                  </a:cubicBezTo>
                  <a:cubicBezTo>
                    <a:pt x="1206" y="5126"/>
                    <a:pt x="1482" y="5009"/>
                    <a:pt x="1716" y="4868"/>
                  </a:cubicBezTo>
                  <a:cubicBezTo>
                    <a:pt x="2791" y="4216"/>
                    <a:pt x="3492" y="3423"/>
                    <a:pt x="3855" y="2372"/>
                  </a:cubicBezTo>
                  <a:cubicBezTo>
                    <a:pt x="4070" y="1739"/>
                    <a:pt x="3947" y="1432"/>
                    <a:pt x="3750" y="1309"/>
                  </a:cubicBezTo>
                  <a:lnTo>
                    <a:pt x="3763" y="1297"/>
                  </a:lnTo>
                  <a:cubicBezTo>
                    <a:pt x="3763" y="1297"/>
                    <a:pt x="3836" y="940"/>
                    <a:pt x="3621" y="743"/>
                  </a:cubicBezTo>
                  <a:cubicBezTo>
                    <a:pt x="3621" y="743"/>
                    <a:pt x="3701" y="215"/>
                    <a:pt x="3302" y="55"/>
                  </a:cubicBezTo>
                  <a:cubicBezTo>
                    <a:pt x="3207" y="17"/>
                    <a:pt x="3124" y="0"/>
                    <a:pt x="3052" y="0"/>
                  </a:cubicBezTo>
                  <a:close/>
                </a:path>
              </a:pathLst>
            </a:custGeom>
            <a:solidFill>
              <a:srgbClr val="9F58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42"/>
            <p:cNvSpPr/>
            <p:nvPr/>
          </p:nvSpPr>
          <p:spPr>
            <a:xfrm rot="-394620">
              <a:off x="1951998" y="3109802"/>
              <a:ext cx="123214" cy="187619"/>
            </a:xfrm>
            <a:custGeom>
              <a:avLst/>
              <a:gdLst/>
              <a:ahLst/>
              <a:cxnLst/>
              <a:rect l="l" t="t" r="r" b="b"/>
              <a:pathLst>
                <a:path w="2466" h="3755" extrusionOk="0">
                  <a:moveTo>
                    <a:pt x="1820" y="0"/>
                  </a:moveTo>
                  <a:cubicBezTo>
                    <a:pt x="1767" y="0"/>
                    <a:pt x="1716" y="7"/>
                    <a:pt x="1672" y="17"/>
                  </a:cubicBezTo>
                  <a:cubicBezTo>
                    <a:pt x="1445" y="72"/>
                    <a:pt x="1187" y="331"/>
                    <a:pt x="1113" y="558"/>
                  </a:cubicBezTo>
                  <a:cubicBezTo>
                    <a:pt x="1076" y="693"/>
                    <a:pt x="1094" y="810"/>
                    <a:pt x="1174" y="902"/>
                  </a:cubicBezTo>
                  <a:cubicBezTo>
                    <a:pt x="1268" y="1004"/>
                    <a:pt x="1382" y="1040"/>
                    <a:pt x="1491" y="1040"/>
                  </a:cubicBezTo>
                  <a:cubicBezTo>
                    <a:pt x="1625" y="1040"/>
                    <a:pt x="1751" y="987"/>
                    <a:pt x="1826" y="939"/>
                  </a:cubicBezTo>
                  <a:cubicBezTo>
                    <a:pt x="1857" y="921"/>
                    <a:pt x="1863" y="884"/>
                    <a:pt x="1844" y="859"/>
                  </a:cubicBezTo>
                  <a:cubicBezTo>
                    <a:pt x="1833" y="840"/>
                    <a:pt x="1814" y="830"/>
                    <a:pt x="1796" y="830"/>
                  </a:cubicBezTo>
                  <a:cubicBezTo>
                    <a:pt x="1785" y="830"/>
                    <a:pt x="1774" y="834"/>
                    <a:pt x="1764" y="841"/>
                  </a:cubicBezTo>
                  <a:cubicBezTo>
                    <a:pt x="1757" y="845"/>
                    <a:pt x="1630" y="924"/>
                    <a:pt x="1490" y="924"/>
                  </a:cubicBezTo>
                  <a:cubicBezTo>
                    <a:pt x="1411" y="924"/>
                    <a:pt x="1329" y="900"/>
                    <a:pt x="1260" y="822"/>
                  </a:cubicBezTo>
                  <a:cubicBezTo>
                    <a:pt x="1205" y="767"/>
                    <a:pt x="1193" y="687"/>
                    <a:pt x="1224" y="595"/>
                  </a:cubicBezTo>
                  <a:cubicBezTo>
                    <a:pt x="1285" y="380"/>
                    <a:pt x="1531" y="171"/>
                    <a:pt x="1703" y="128"/>
                  </a:cubicBezTo>
                  <a:cubicBezTo>
                    <a:pt x="1739" y="118"/>
                    <a:pt x="1779" y="112"/>
                    <a:pt x="1821" y="112"/>
                  </a:cubicBezTo>
                  <a:cubicBezTo>
                    <a:pt x="1932" y="112"/>
                    <a:pt x="2055" y="150"/>
                    <a:pt x="2139" y="238"/>
                  </a:cubicBezTo>
                  <a:cubicBezTo>
                    <a:pt x="2244" y="361"/>
                    <a:pt x="2336" y="619"/>
                    <a:pt x="2146" y="1179"/>
                  </a:cubicBezTo>
                  <a:cubicBezTo>
                    <a:pt x="1789" y="2199"/>
                    <a:pt x="1119" y="2986"/>
                    <a:pt x="31" y="3644"/>
                  </a:cubicBezTo>
                  <a:cubicBezTo>
                    <a:pt x="6" y="3662"/>
                    <a:pt x="0" y="3699"/>
                    <a:pt x="13" y="3724"/>
                  </a:cubicBezTo>
                  <a:cubicBezTo>
                    <a:pt x="25" y="3742"/>
                    <a:pt x="43" y="3748"/>
                    <a:pt x="62" y="3748"/>
                  </a:cubicBezTo>
                  <a:lnTo>
                    <a:pt x="62" y="3754"/>
                  </a:lnTo>
                  <a:cubicBezTo>
                    <a:pt x="74" y="3754"/>
                    <a:pt x="86" y="3748"/>
                    <a:pt x="93" y="3742"/>
                  </a:cubicBezTo>
                  <a:cubicBezTo>
                    <a:pt x="1205" y="3066"/>
                    <a:pt x="1894" y="2267"/>
                    <a:pt x="2256" y="1216"/>
                  </a:cubicBezTo>
                  <a:cubicBezTo>
                    <a:pt x="2465" y="607"/>
                    <a:pt x="2355" y="306"/>
                    <a:pt x="2219" y="165"/>
                  </a:cubicBezTo>
                  <a:cubicBezTo>
                    <a:pt x="2109" y="41"/>
                    <a:pt x="1955" y="0"/>
                    <a:pt x="18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42"/>
            <p:cNvSpPr/>
            <p:nvPr/>
          </p:nvSpPr>
          <p:spPr>
            <a:xfrm rot="-394620">
              <a:off x="1973422" y="3078736"/>
              <a:ext cx="78345" cy="66454"/>
            </a:xfrm>
            <a:custGeom>
              <a:avLst/>
              <a:gdLst/>
              <a:ahLst/>
              <a:cxnLst/>
              <a:rect l="l" t="t" r="r" b="b"/>
              <a:pathLst>
                <a:path w="1568" h="1330" extrusionOk="0">
                  <a:moveTo>
                    <a:pt x="970" y="0"/>
                  </a:moveTo>
                  <a:cubicBezTo>
                    <a:pt x="635" y="0"/>
                    <a:pt x="303" y="223"/>
                    <a:pt x="191" y="383"/>
                  </a:cubicBezTo>
                  <a:cubicBezTo>
                    <a:pt x="99" y="518"/>
                    <a:pt x="1" y="721"/>
                    <a:pt x="62" y="930"/>
                  </a:cubicBezTo>
                  <a:cubicBezTo>
                    <a:pt x="111" y="1096"/>
                    <a:pt x="253" y="1225"/>
                    <a:pt x="492" y="1324"/>
                  </a:cubicBezTo>
                  <a:cubicBezTo>
                    <a:pt x="498" y="1324"/>
                    <a:pt x="504" y="1329"/>
                    <a:pt x="514" y="1330"/>
                  </a:cubicBezTo>
                  <a:lnTo>
                    <a:pt x="514" y="1330"/>
                  </a:lnTo>
                  <a:cubicBezTo>
                    <a:pt x="538" y="1328"/>
                    <a:pt x="560" y="1311"/>
                    <a:pt x="566" y="1293"/>
                  </a:cubicBezTo>
                  <a:cubicBezTo>
                    <a:pt x="578" y="1262"/>
                    <a:pt x="566" y="1231"/>
                    <a:pt x="535" y="1219"/>
                  </a:cubicBezTo>
                  <a:cubicBezTo>
                    <a:pt x="332" y="1133"/>
                    <a:pt x="210" y="1023"/>
                    <a:pt x="173" y="893"/>
                  </a:cubicBezTo>
                  <a:cubicBezTo>
                    <a:pt x="124" y="734"/>
                    <a:pt x="210" y="561"/>
                    <a:pt x="283" y="445"/>
                  </a:cubicBezTo>
                  <a:cubicBezTo>
                    <a:pt x="386" y="299"/>
                    <a:pt x="681" y="114"/>
                    <a:pt x="967" y="114"/>
                  </a:cubicBezTo>
                  <a:cubicBezTo>
                    <a:pt x="1042" y="114"/>
                    <a:pt x="1117" y="126"/>
                    <a:pt x="1187" y="156"/>
                  </a:cubicBezTo>
                  <a:cubicBezTo>
                    <a:pt x="1500" y="291"/>
                    <a:pt x="1420" y="709"/>
                    <a:pt x="1414" y="727"/>
                  </a:cubicBezTo>
                  <a:cubicBezTo>
                    <a:pt x="1408" y="758"/>
                    <a:pt x="1433" y="783"/>
                    <a:pt x="1463" y="789"/>
                  </a:cubicBezTo>
                  <a:cubicBezTo>
                    <a:pt x="1467" y="790"/>
                    <a:pt x="1471" y="790"/>
                    <a:pt x="1475" y="790"/>
                  </a:cubicBezTo>
                  <a:cubicBezTo>
                    <a:pt x="1502" y="790"/>
                    <a:pt x="1526" y="773"/>
                    <a:pt x="1531" y="746"/>
                  </a:cubicBezTo>
                  <a:cubicBezTo>
                    <a:pt x="1568" y="568"/>
                    <a:pt x="1550" y="187"/>
                    <a:pt x="1230" y="51"/>
                  </a:cubicBezTo>
                  <a:cubicBezTo>
                    <a:pt x="1146" y="16"/>
                    <a:pt x="1057" y="0"/>
                    <a:pt x="970" y="0"/>
                  </a:cubicBezTo>
                  <a:close/>
                  <a:moveTo>
                    <a:pt x="514" y="1330"/>
                  </a:moveTo>
                  <a:lnTo>
                    <a:pt x="514" y="1330"/>
                  </a:lnTo>
                  <a:cubicBezTo>
                    <a:pt x="513" y="1330"/>
                    <a:pt x="512" y="1330"/>
                    <a:pt x="511" y="1330"/>
                  </a:cubicBezTo>
                  <a:lnTo>
                    <a:pt x="517" y="1330"/>
                  </a:lnTo>
                  <a:cubicBezTo>
                    <a:pt x="516" y="1330"/>
                    <a:pt x="515" y="1330"/>
                    <a:pt x="514" y="13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42"/>
            <p:cNvSpPr/>
            <p:nvPr/>
          </p:nvSpPr>
          <p:spPr>
            <a:xfrm rot="-394620">
              <a:off x="1979931" y="3047732"/>
              <a:ext cx="61807" cy="44269"/>
            </a:xfrm>
            <a:custGeom>
              <a:avLst/>
              <a:gdLst/>
              <a:ahLst/>
              <a:cxnLst/>
              <a:rect l="l" t="t" r="r" b="b"/>
              <a:pathLst>
                <a:path w="1237" h="886" extrusionOk="0">
                  <a:moveTo>
                    <a:pt x="538" y="1"/>
                  </a:moveTo>
                  <a:cubicBezTo>
                    <a:pt x="467" y="1"/>
                    <a:pt x="402" y="15"/>
                    <a:pt x="345" y="43"/>
                  </a:cubicBezTo>
                  <a:cubicBezTo>
                    <a:pt x="192" y="111"/>
                    <a:pt x="112" y="265"/>
                    <a:pt x="81" y="375"/>
                  </a:cubicBezTo>
                  <a:cubicBezTo>
                    <a:pt x="1" y="609"/>
                    <a:pt x="112" y="830"/>
                    <a:pt x="222" y="879"/>
                  </a:cubicBezTo>
                  <a:cubicBezTo>
                    <a:pt x="228" y="879"/>
                    <a:pt x="241" y="885"/>
                    <a:pt x="247" y="885"/>
                  </a:cubicBezTo>
                  <a:cubicBezTo>
                    <a:pt x="271" y="885"/>
                    <a:pt x="290" y="873"/>
                    <a:pt x="296" y="849"/>
                  </a:cubicBezTo>
                  <a:cubicBezTo>
                    <a:pt x="314" y="824"/>
                    <a:pt x="296" y="787"/>
                    <a:pt x="271" y="775"/>
                  </a:cubicBezTo>
                  <a:cubicBezTo>
                    <a:pt x="228" y="756"/>
                    <a:pt x="124" y="597"/>
                    <a:pt x="185" y="406"/>
                  </a:cubicBezTo>
                  <a:cubicBezTo>
                    <a:pt x="216" y="320"/>
                    <a:pt x="271" y="197"/>
                    <a:pt x="388" y="142"/>
                  </a:cubicBezTo>
                  <a:cubicBezTo>
                    <a:pt x="431" y="123"/>
                    <a:pt x="480" y="113"/>
                    <a:pt x="534" y="113"/>
                  </a:cubicBezTo>
                  <a:cubicBezTo>
                    <a:pt x="603" y="113"/>
                    <a:pt x="680" y="129"/>
                    <a:pt x="763" y="160"/>
                  </a:cubicBezTo>
                  <a:cubicBezTo>
                    <a:pt x="1114" y="302"/>
                    <a:pt x="1046" y="769"/>
                    <a:pt x="1046" y="793"/>
                  </a:cubicBezTo>
                  <a:cubicBezTo>
                    <a:pt x="1040" y="824"/>
                    <a:pt x="1064" y="849"/>
                    <a:pt x="1095" y="855"/>
                  </a:cubicBezTo>
                  <a:cubicBezTo>
                    <a:pt x="1098" y="855"/>
                    <a:pt x="1101" y="856"/>
                    <a:pt x="1105" y="856"/>
                  </a:cubicBezTo>
                  <a:cubicBezTo>
                    <a:pt x="1131" y="856"/>
                    <a:pt x="1151" y="833"/>
                    <a:pt x="1157" y="806"/>
                  </a:cubicBezTo>
                  <a:cubicBezTo>
                    <a:pt x="1157" y="799"/>
                    <a:pt x="1236" y="234"/>
                    <a:pt x="806" y="56"/>
                  </a:cubicBezTo>
                  <a:cubicBezTo>
                    <a:pt x="711" y="19"/>
                    <a:pt x="621" y="1"/>
                    <a:pt x="5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42"/>
            <p:cNvSpPr/>
            <p:nvPr/>
          </p:nvSpPr>
          <p:spPr>
            <a:xfrm rot="-394620">
              <a:off x="1932761" y="3176025"/>
              <a:ext cx="87539" cy="61157"/>
            </a:xfrm>
            <a:custGeom>
              <a:avLst/>
              <a:gdLst/>
              <a:ahLst/>
              <a:cxnLst/>
              <a:rect l="l" t="t" r="r" b="b"/>
              <a:pathLst>
                <a:path w="1752" h="1224" extrusionOk="0">
                  <a:moveTo>
                    <a:pt x="1687" y="0"/>
                  </a:moveTo>
                  <a:cubicBezTo>
                    <a:pt x="563" y="0"/>
                    <a:pt x="18" y="1131"/>
                    <a:pt x="12" y="1144"/>
                  </a:cubicBezTo>
                  <a:cubicBezTo>
                    <a:pt x="0" y="1174"/>
                    <a:pt x="12" y="1205"/>
                    <a:pt x="37" y="1217"/>
                  </a:cubicBezTo>
                  <a:cubicBezTo>
                    <a:pt x="49" y="1224"/>
                    <a:pt x="55" y="1224"/>
                    <a:pt x="62" y="1224"/>
                  </a:cubicBezTo>
                  <a:cubicBezTo>
                    <a:pt x="86" y="1224"/>
                    <a:pt x="105" y="1211"/>
                    <a:pt x="117" y="1193"/>
                  </a:cubicBezTo>
                  <a:cubicBezTo>
                    <a:pt x="123" y="1180"/>
                    <a:pt x="627" y="111"/>
                    <a:pt x="1684" y="111"/>
                  </a:cubicBezTo>
                  <a:lnTo>
                    <a:pt x="1697" y="111"/>
                  </a:lnTo>
                  <a:cubicBezTo>
                    <a:pt x="1727" y="111"/>
                    <a:pt x="1752" y="86"/>
                    <a:pt x="1752" y="56"/>
                  </a:cubicBezTo>
                  <a:cubicBezTo>
                    <a:pt x="1752" y="25"/>
                    <a:pt x="1727" y="0"/>
                    <a:pt x="1697" y="0"/>
                  </a:cubicBezTo>
                  <a:cubicBezTo>
                    <a:pt x="1694" y="0"/>
                    <a:pt x="1690" y="0"/>
                    <a:pt x="16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42"/>
            <p:cNvSpPr/>
            <p:nvPr/>
          </p:nvSpPr>
          <p:spPr>
            <a:xfrm rot="-394620">
              <a:off x="464272" y="3247928"/>
              <a:ext cx="1539675" cy="1529232"/>
            </a:xfrm>
            <a:custGeom>
              <a:avLst/>
              <a:gdLst/>
              <a:ahLst/>
              <a:cxnLst/>
              <a:rect l="l" t="t" r="r" b="b"/>
              <a:pathLst>
                <a:path w="30815" h="30606" extrusionOk="0">
                  <a:moveTo>
                    <a:pt x="12362" y="1"/>
                  </a:moveTo>
                  <a:cubicBezTo>
                    <a:pt x="12362" y="1"/>
                    <a:pt x="2349" y="8501"/>
                    <a:pt x="1" y="27513"/>
                  </a:cubicBezTo>
                  <a:lnTo>
                    <a:pt x="30814" y="30605"/>
                  </a:lnTo>
                  <a:cubicBezTo>
                    <a:pt x="30814" y="30605"/>
                    <a:pt x="27421" y="4488"/>
                    <a:pt x="19572" y="468"/>
                  </a:cubicBezTo>
                  <a:lnTo>
                    <a:pt x="1236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42"/>
            <p:cNvSpPr/>
            <p:nvPr/>
          </p:nvSpPr>
          <p:spPr>
            <a:xfrm rot="-394620">
              <a:off x="80742" y="3291920"/>
              <a:ext cx="305936" cy="350505"/>
            </a:xfrm>
            <a:custGeom>
              <a:avLst/>
              <a:gdLst/>
              <a:ahLst/>
              <a:cxnLst/>
              <a:rect l="l" t="t" r="r" b="b"/>
              <a:pathLst>
                <a:path w="6123" h="7015" extrusionOk="0">
                  <a:moveTo>
                    <a:pt x="2232" y="0"/>
                  </a:moveTo>
                  <a:cubicBezTo>
                    <a:pt x="1396" y="0"/>
                    <a:pt x="444" y="369"/>
                    <a:pt x="0" y="1255"/>
                  </a:cubicBezTo>
                  <a:cubicBezTo>
                    <a:pt x="0" y="1255"/>
                    <a:pt x="842" y="3856"/>
                    <a:pt x="2029" y="5583"/>
                  </a:cubicBezTo>
                  <a:cubicBezTo>
                    <a:pt x="2527" y="6308"/>
                    <a:pt x="3356" y="6652"/>
                    <a:pt x="4033" y="7015"/>
                  </a:cubicBezTo>
                  <a:lnTo>
                    <a:pt x="6123" y="5177"/>
                  </a:lnTo>
                  <a:cubicBezTo>
                    <a:pt x="5606" y="4771"/>
                    <a:pt x="5766" y="3468"/>
                    <a:pt x="5465" y="3130"/>
                  </a:cubicBezTo>
                  <a:cubicBezTo>
                    <a:pt x="4985" y="2583"/>
                    <a:pt x="4365" y="1864"/>
                    <a:pt x="4365" y="1864"/>
                  </a:cubicBezTo>
                  <a:lnTo>
                    <a:pt x="3762" y="881"/>
                  </a:lnTo>
                  <a:cubicBezTo>
                    <a:pt x="3723" y="337"/>
                    <a:pt x="3031" y="0"/>
                    <a:pt x="2232" y="0"/>
                  </a:cubicBezTo>
                  <a:close/>
                </a:path>
              </a:pathLst>
            </a:custGeom>
            <a:solidFill>
              <a:srgbClr val="9F58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42"/>
            <p:cNvSpPr/>
            <p:nvPr/>
          </p:nvSpPr>
          <p:spPr>
            <a:xfrm rot="-394620">
              <a:off x="2015" y="3198916"/>
              <a:ext cx="142251" cy="134756"/>
            </a:xfrm>
            <a:custGeom>
              <a:avLst/>
              <a:gdLst/>
              <a:ahLst/>
              <a:cxnLst/>
              <a:rect l="l" t="t" r="r" b="b"/>
              <a:pathLst>
                <a:path w="2847" h="2697" extrusionOk="0">
                  <a:moveTo>
                    <a:pt x="806" y="1"/>
                  </a:moveTo>
                  <a:cubicBezTo>
                    <a:pt x="540" y="1"/>
                    <a:pt x="294" y="168"/>
                    <a:pt x="197" y="551"/>
                  </a:cubicBezTo>
                  <a:cubicBezTo>
                    <a:pt x="0" y="1326"/>
                    <a:pt x="1832" y="2696"/>
                    <a:pt x="1832" y="2696"/>
                  </a:cubicBezTo>
                  <a:cubicBezTo>
                    <a:pt x="2846" y="2401"/>
                    <a:pt x="1887" y="1080"/>
                    <a:pt x="1549" y="483"/>
                  </a:cubicBezTo>
                  <a:cubicBezTo>
                    <a:pt x="1377" y="180"/>
                    <a:pt x="1081" y="1"/>
                    <a:pt x="806" y="1"/>
                  </a:cubicBezTo>
                  <a:close/>
                </a:path>
              </a:pathLst>
            </a:custGeom>
            <a:solidFill>
              <a:srgbClr val="9F58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42"/>
            <p:cNvSpPr/>
            <p:nvPr/>
          </p:nvSpPr>
          <p:spPr>
            <a:xfrm rot="-394620">
              <a:off x="1318965" y="4299368"/>
              <a:ext cx="217498" cy="706507"/>
            </a:xfrm>
            <a:custGeom>
              <a:avLst/>
              <a:gdLst/>
              <a:ahLst/>
              <a:cxnLst/>
              <a:rect l="l" t="t" r="r" b="b"/>
              <a:pathLst>
                <a:path w="4353" h="14140" extrusionOk="0">
                  <a:moveTo>
                    <a:pt x="2834" y="0"/>
                  </a:moveTo>
                  <a:lnTo>
                    <a:pt x="0" y="3375"/>
                  </a:lnTo>
                  <a:cubicBezTo>
                    <a:pt x="1279" y="5557"/>
                    <a:pt x="1033" y="13788"/>
                    <a:pt x="1033" y="13788"/>
                  </a:cubicBezTo>
                  <a:cubicBezTo>
                    <a:pt x="1033" y="13788"/>
                    <a:pt x="3032" y="14140"/>
                    <a:pt x="3646" y="14140"/>
                  </a:cubicBezTo>
                  <a:cubicBezTo>
                    <a:pt x="3671" y="14140"/>
                    <a:pt x="3693" y="14139"/>
                    <a:pt x="3713" y="14138"/>
                  </a:cubicBezTo>
                  <a:cubicBezTo>
                    <a:pt x="4229" y="14113"/>
                    <a:pt x="2195" y="13554"/>
                    <a:pt x="2195" y="13554"/>
                  </a:cubicBezTo>
                  <a:cubicBezTo>
                    <a:pt x="2195" y="13554"/>
                    <a:pt x="4352" y="9516"/>
                    <a:pt x="4315" y="5957"/>
                  </a:cubicBezTo>
                  <a:cubicBezTo>
                    <a:pt x="4272" y="2398"/>
                    <a:pt x="2834" y="0"/>
                    <a:pt x="2834" y="0"/>
                  </a:cubicBezTo>
                  <a:close/>
                </a:path>
              </a:pathLst>
            </a:custGeom>
            <a:solidFill>
              <a:srgbClr val="9F58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42"/>
            <p:cNvSpPr/>
            <p:nvPr/>
          </p:nvSpPr>
          <p:spPr>
            <a:xfrm rot="-394620">
              <a:off x="1388747" y="4904932"/>
              <a:ext cx="173579" cy="108124"/>
            </a:xfrm>
            <a:custGeom>
              <a:avLst/>
              <a:gdLst/>
              <a:ahLst/>
              <a:cxnLst/>
              <a:rect l="l" t="t" r="r" b="b"/>
              <a:pathLst>
                <a:path w="3474" h="2164" extrusionOk="0">
                  <a:moveTo>
                    <a:pt x="216" y="0"/>
                  </a:moveTo>
                  <a:lnTo>
                    <a:pt x="1" y="1592"/>
                  </a:lnTo>
                  <a:lnTo>
                    <a:pt x="3474" y="2164"/>
                  </a:lnTo>
                  <a:cubicBezTo>
                    <a:pt x="3425" y="1414"/>
                    <a:pt x="2072" y="818"/>
                    <a:pt x="2072" y="818"/>
                  </a:cubicBezTo>
                  <a:lnTo>
                    <a:pt x="2158" y="381"/>
                  </a:lnTo>
                  <a:lnTo>
                    <a:pt x="21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42"/>
            <p:cNvSpPr/>
            <p:nvPr/>
          </p:nvSpPr>
          <p:spPr>
            <a:xfrm rot="-394620">
              <a:off x="1492342" y="4951025"/>
              <a:ext cx="24933" cy="25082"/>
            </a:xfrm>
            <a:custGeom>
              <a:avLst/>
              <a:gdLst/>
              <a:ahLst/>
              <a:cxnLst/>
              <a:rect l="l" t="t" r="r" b="b"/>
              <a:pathLst>
                <a:path w="499" h="502" extrusionOk="0">
                  <a:moveTo>
                    <a:pt x="450" y="1"/>
                  </a:moveTo>
                  <a:cubicBezTo>
                    <a:pt x="437" y="1"/>
                    <a:pt x="419" y="7"/>
                    <a:pt x="407" y="19"/>
                  </a:cubicBezTo>
                  <a:lnTo>
                    <a:pt x="26" y="407"/>
                  </a:lnTo>
                  <a:cubicBezTo>
                    <a:pt x="7" y="431"/>
                    <a:pt x="1" y="462"/>
                    <a:pt x="26" y="487"/>
                  </a:cubicBezTo>
                  <a:cubicBezTo>
                    <a:pt x="32" y="493"/>
                    <a:pt x="44" y="499"/>
                    <a:pt x="56" y="499"/>
                  </a:cubicBezTo>
                  <a:cubicBezTo>
                    <a:pt x="60" y="501"/>
                    <a:pt x="63" y="501"/>
                    <a:pt x="67" y="501"/>
                  </a:cubicBezTo>
                  <a:cubicBezTo>
                    <a:pt x="78" y="501"/>
                    <a:pt x="89" y="496"/>
                    <a:pt x="93" y="487"/>
                  </a:cubicBezTo>
                  <a:lnTo>
                    <a:pt x="480" y="93"/>
                  </a:lnTo>
                  <a:cubicBezTo>
                    <a:pt x="499" y="75"/>
                    <a:pt x="499" y="44"/>
                    <a:pt x="480" y="19"/>
                  </a:cubicBezTo>
                  <a:cubicBezTo>
                    <a:pt x="474" y="13"/>
                    <a:pt x="462" y="7"/>
                    <a:pt x="4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42"/>
            <p:cNvSpPr/>
            <p:nvPr/>
          </p:nvSpPr>
          <p:spPr>
            <a:xfrm rot="-394620">
              <a:off x="1472416" y="4938836"/>
              <a:ext cx="24933" cy="24883"/>
            </a:xfrm>
            <a:custGeom>
              <a:avLst/>
              <a:gdLst/>
              <a:ahLst/>
              <a:cxnLst/>
              <a:rect l="l" t="t" r="r" b="b"/>
              <a:pathLst>
                <a:path w="499" h="498" extrusionOk="0">
                  <a:moveTo>
                    <a:pt x="449" y="0"/>
                  </a:moveTo>
                  <a:cubicBezTo>
                    <a:pt x="430" y="0"/>
                    <a:pt x="418" y="0"/>
                    <a:pt x="406" y="12"/>
                  </a:cubicBezTo>
                  <a:lnTo>
                    <a:pt x="25" y="406"/>
                  </a:lnTo>
                  <a:cubicBezTo>
                    <a:pt x="0" y="424"/>
                    <a:pt x="0" y="455"/>
                    <a:pt x="19" y="480"/>
                  </a:cubicBezTo>
                  <a:cubicBezTo>
                    <a:pt x="31" y="486"/>
                    <a:pt x="43" y="492"/>
                    <a:pt x="55" y="498"/>
                  </a:cubicBezTo>
                  <a:lnTo>
                    <a:pt x="55" y="492"/>
                  </a:lnTo>
                  <a:cubicBezTo>
                    <a:pt x="59" y="493"/>
                    <a:pt x="62" y="494"/>
                    <a:pt x="65" y="494"/>
                  </a:cubicBezTo>
                  <a:cubicBezTo>
                    <a:pt x="74" y="494"/>
                    <a:pt x="83" y="489"/>
                    <a:pt x="92" y="480"/>
                  </a:cubicBezTo>
                  <a:lnTo>
                    <a:pt x="480" y="86"/>
                  </a:lnTo>
                  <a:cubicBezTo>
                    <a:pt x="498" y="68"/>
                    <a:pt x="498" y="37"/>
                    <a:pt x="480" y="12"/>
                  </a:cubicBezTo>
                  <a:cubicBezTo>
                    <a:pt x="473" y="6"/>
                    <a:pt x="461" y="0"/>
                    <a:pt x="4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42"/>
            <p:cNvSpPr/>
            <p:nvPr/>
          </p:nvSpPr>
          <p:spPr>
            <a:xfrm rot="-394620">
              <a:off x="787367" y="4311489"/>
              <a:ext cx="355352" cy="681874"/>
            </a:xfrm>
            <a:custGeom>
              <a:avLst/>
              <a:gdLst/>
              <a:ahLst/>
              <a:cxnLst/>
              <a:rect l="l" t="t" r="r" b="b"/>
              <a:pathLst>
                <a:path w="7112" h="13647" extrusionOk="0">
                  <a:moveTo>
                    <a:pt x="5495" y="1"/>
                  </a:moveTo>
                  <a:cubicBezTo>
                    <a:pt x="5495" y="1"/>
                    <a:pt x="3368" y="1808"/>
                    <a:pt x="2213" y="5170"/>
                  </a:cubicBezTo>
                  <a:cubicBezTo>
                    <a:pt x="1051" y="8533"/>
                    <a:pt x="1825" y="13057"/>
                    <a:pt x="1825" y="13057"/>
                  </a:cubicBezTo>
                  <a:cubicBezTo>
                    <a:pt x="1825" y="13057"/>
                    <a:pt x="1121" y="13011"/>
                    <a:pt x="620" y="13011"/>
                  </a:cubicBezTo>
                  <a:cubicBezTo>
                    <a:pt x="257" y="13011"/>
                    <a:pt x="1" y="13035"/>
                    <a:pt x="203" y="13118"/>
                  </a:cubicBezTo>
                  <a:cubicBezTo>
                    <a:pt x="682" y="13309"/>
                    <a:pt x="2852" y="13647"/>
                    <a:pt x="2852" y="13647"/>
                  </a:cubicBezTo>
                  <a:cubicBezTo>
                    <a:pt x="2852" y="13647"/>
                    <a:pt x="5212" y="5767"/>
                    <a:pt x="7112" y="4107"/>
                  </a:cubicBezTo>
                  <a:lnTo>
                    <a:pt x="5495" y="1"/>
                  </a:lnTo>
                  <a:close/>
                </a:path>
              </a:pathLst>
            </a:custGeom>
            <a:solidFill>
              <a:srgbClr val="9F58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42"/>
            <p:cNvSpPr/>
            <p:nvPr/>
          </p:nvSpPr>
          <p:spPr>
            <a:xfrm rot="-394620">
              <a:off x="807928" y="4915972"/>
              <a:ext cx="188318" cy="92186"/>
            </a:xfrm>
            <a:custGeom>
              <a:avLst/>
              <a:gdLst/>
              <a:ahLst/>
              <a:cxnLst/>
              <a:rect l="l" t="t" r="r" b="b"/>
              <a:pathLst>
                <a:path w="3769" h="1845" extrusionOk="0">
                  <a:moveTo>
                    <a:pt x="1808" y="0"/>
                  </a:moveTo>
                  <a:lnTo>
                    <a:pt x="1753" y="437"/>
                  </a:lnTo>
                  <a:cubicBezTo>
                    <a:pt x="1753" y="437"/>
                    <a:pt x="284" y="566"/>
                    <a:pt x="1" y="1266"/>
                  </a:cubicBezTo>
                  <a:lnTo>
                    <a:pt x="3474" y="1844"/>
                  </a:lnTo>
                  <a:lnTo>
                    <a:pt x="3769" y="265"/>
                  </a:lnTo>
                  <a:lnTo>
                    <a:pt x="180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42"/>
            <p:cNvSpPr/>
            <p:nvPr/>
          </p:nvSpPr>
          <p:spPr>
            <a:xfrm rot="-394620">
              <a:off x="864665" y="4944873"/>
              <a:ext cx="17538" cy="30279"/>
            </a:xfrm>
            <a:custGeom>
              <a:avLst/>
              <a:gdLst/>
              <a:ahLst/>
              <a:cxnLst/>
              <a:rect l="l" t="t" r="r" b="b"/>
              <a:pathLst>
                <a:path w="351" h="606" extrusionOk="0">
                  <a:moveTo>
                    <a:pt x="54" y="1"/>
                  </a:moveTo>
                  <a:cubicBezTo>
                    <a:pt x="48" y="1"/>
                    <a:pt x="41" y="4"/>
                    <a:pt x="37" y="4"/>
                  </a:cubicBezTo>
                  <a:cubicBezTo>
                    <a:pt x="13" y="22"/>
                    <a:pt x="0" y="53"/>
                    <a:pt x="13" y="77"/>
                  </a:cubicBezTo>
                  <a:lnTo>
                    <a:pt x="252" y="575"/>
                  </a:lnTo>
                  <a:cubicBezTo>
                    <a:pt x="258" y="594"/>
                    <a:pt x="271" y="600"/>
                    <a:pt x="289" y="606"/>
                  </a:cubicBezTo>
                  <a:cubicBezTo>
                    <a:pt x="301" y="606"/>
                    <a:pt x="308" y="606"/>
                    <a:pt x="320" y="600"/>
                  </a:cubicBezTo>
                  <a:cubicBezTo>
                    <a:pt x="344" y="581"/>
                    <a:pt x="351" y="551"/>
                    <a:pt x="338" y="526"/>
                  </a:cubicBezTo>
                  <a:lnTo>
                    <a:pt x="105" y="28"/>
                  </a:lnTo>
                  <a:cubicBezTo>
                    <a:pt x="92" y="16"/>
                    <a:pt x="80" y="4"/>
                    <a:pt x="62" y="4"/>
                  </a:cubicBezTo>
                  <a:cubicBezTo>
                    <a:pt x="60" y="2"/>
                    <a:pt x="57" y="1"/>
                    <a:pt x="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42"/>
            <p:cNvSpPr/>
            <p:nvPr/>
          </p:nvSpPr>
          <p:spPr>
            <a:xfrm rot="-394620">
              <a:off x="885698" y="4934530"/>
              <a:ext cx="17888" cy="30179"/>
            </a:xfrm>
            <a:custGeom>
              <a:avLst/>
              <a:gdLst/>
              <a:ahLst/>
              <a:cxnLst/>
              <a:rect l="l" t="t" r="r" b="b"/>
              <a:pathLst>
                <a:path w="358" h="604" extrusionOk="0">
                  <a:moveTo>
                    <a:pt x="68" y="1"/>
                  </a:moveTo>
                  <a:cubicBezTo>
                    <a:pt x="56" y="1"/>
                    <a:pt x="44" y="1"/>
                    <a:pt x="38" y="7"/>
                  </a:cubicBezTo>
                  <a:cubicBezTo>
                    <a:pt x="13" y="25"/>
                    <a:pt x="1" y="56"/>
                    <a:pt x="13" y="81"/>
                  </a:cubicBezTo>
                  <a:lnTo>
                    <a:pt x="253" y="579"/>
                  </a:lnTo>
                  <a:cubicBezTo>
                    <a:pt x="259" y="591"/>
                    <a:pt x="271" y="603"/>
                    <a:pt x="290" y="603"/>
                  </a:cubicBezTo>
                  <a:cubicBezTo>
                    <a:pt x="302" y="603"/>
                    <a:pt x="314" y="603"/>
                    <a:pt x="320" y="597"/>
                  </a:cubicBezTo>
                  <a:cubicBezTo>
                    <a:pt x="345" y="585"/>
                    <a:pt x="357" y="554"/>
                    <a:pt x="345" y="529"/>
                  </a:cubicBezTo>
                  <a:lnTo>
                    <a:pt x="105" y="31"/>
                  </a:lnTo>
                  <a:cubicBezTo>
                    <a:pt x="99" y="19"/>
                    <a:pt x="81" y="7"/>
                    <a:pt x="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42"/>
            <p:cNvSpPr/>
            <p:nvPr/>
          </p:nvSpPr>
          <p:spPr>
            <a:xfrm rot="-394620">
              <a:off x="748536" y="3855307"/>
              <a:ext cx="853554" cy="850156"/>
            </a:xfrm>
            <a:custGeom>
              <a:avLst/>
              <a:gdLst/>
              <a:ahLst/>
              <a:cxnLst/>
              <a:rect l="l" t="t" r="r" b="b"/>
              <a:pathLst>
                <a:path w="17083" h="17015" extrusionOk="0">
                  <a:moveTo>
                    <a:pt x="3339" y="1"/>
                  </a:moveTo>
                  <a:lnTo>
                    <a:pt x="3333" y="38"/>
                  </a:lnTo>
                  <a:lnTo>
                    <a:pt x="1" y="15146"/>
                  </a:lnTo>
                  <a:lnTo>
                    <a:pt x="6762" y="15976"/>
                  </a:lnTo>
                  <a:cubicBezTo>
                    <a:pt x="6922" y="15398"/>
                    <a:pt x="8428" y="8096"/>
                    <a:pt x="8551" y="7506"/>
                  </a:cubicBezTo>
                  <a:cubicBezTo>
                    <a:pt x="8594" y="7297"/>
                    <a:pt x="8637" y="7082"/>
                    <a:pt x="8705" y="6873"/>
                  </a:cubicBezTo>
                  <a:cubicBezTo>
                    <a:pt x="8742" y="6756"/>
                    <a:pt x="8791" y="6639"/>
                    <a:pt x="8852" y="6535"/>
                  </a:cubicBezTo>
                  <a:cubicBezTo>
                    <a:pt x="8877" y="6492"/>
                    <a:pt x="8908" y="6449"/>
                    <a:pt x="8932" y="6412"/>
                  </a:cubicBezTo>
                  <a:cubicBezTo>
                    <a:pt x="8945" y="6399"/>
                    <a:pt x="8951" y="6387"/>
                    <a:pt x="8963" y="6375"/>
                  </a:cubicBezTo>
                  <a:cubicBezTo>
                    <a:pt x="8981" y="6350"/>
                    <a:pt x="9006" y="6319"/>
                    <a:pt x="9031" y="6295"/>
                  </a:cubicBezTo>
                  <a:cubicBezTo>
                    <a:pt x="9043" y="6289"/>
                    <a:pt x="9049" y="6276"/>
                    <a:pt x="9061" y="6264"/>
                  </a:cubicBezTo>
                  <a:cubicBezTo>
                    <a:pt x="9184" y="6141"/>
                    <a:pt x="9379" y="6096"/>
                    <a:pt x="9573" y="6096"/>
                  </a:cubicBezTo>
                  <a:cubicBezTo>
                    <a:pt x="9727" y="6096"/>
                    <a:pt x="9881" y="6125"/>
                    <a:pt x="9996" y="6166"/>
                  </a:cubicBezTo>
                  <a:cubicBezTo>
                    <a:pt x="10567" y="6375"/>
                    <a:pt x="10537" y="7254"/>
                    <a:pt x="10524" y="7764"/>
                  </a:cubicBezTo>
                  <a:cubicBezTo>
                    <a:pt x="10512" y="8452"/>
                    <a:pt x="9891" y="15656"/>
                    <a:pt x="9891" y="16363"/>
                  </a:cubicBezTo>
                  <a:lnTo>
                    <a:pt x="16284" y="17015"/>
                  </a:lnTo>
                  <a:lnTo>
                    <a:pt x="17077" y="1697"/>
                  </a:lnTo>
                  <a:lnTo>
                    <a:pt x="17083" y="1636"/>
                  </a:lnTo>
                  <a:lnTo>
                    <a:pt x="17083" y="1636"/>
                  </a:lnTo>
                  <a:cubicBezTo>
                    <a:pt x="16941" y="1691"/>
                    <a:pt x="16763" y="1752"/>
                    <a:pt x="16542" y="1808"/>
                  </a:cubicBezTo>
                  <a:lnTo>
                    <a:pt x="16530" y="1808"/>
                  </a:lnTo>
                  <a:cubicBezTo>
                    <a:pt x="15963" y="1952"/>
                    <a:pt x="15095" y="2076"/>
                    <a:pt x="13790" y="2076"/>
                  </a:cubicBezTo>
                  <a:cubicBezTo>
                    <a:pt x="12818" y="2076"/>
                    <a:pt x="11603" y="2007"/>
                    <a:pt x="10088" y="1826"/>
                  </a:cubicBezTo>
                  <a:lnTo>
                    <a:pt x="10076" y="1826"/>
                  </a:lnTo>
                  <a:cubicBezTo>
                    <a:pt x="6142" y="1359"/>
                    <a:pt x="4353" y="634"/>
                    <a:pt x="3566" y="148"/>
                  </a:cubicBezTo>
                  <a:cubicBezTo>
                    <a:pt x="3480" y="99"/>
                    <a:pt x="3406" y="50"/>
                    <a:pt x="33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42"/>
            <p:cNvSpPr/>
            <p:nvPr/>
          </p:nvSpPr>
          <p:spPr>
            <a:xfrm rot="-394620">
              <a:off x="488115" y="3246508"/>
              <a:ext cx="1393827" cy="758770"/>
            </a:xfrm>
            <a:custGeom>
              <a:avLst/>
              <a:gdLst/>
              <a:ahLst/>
              <a:cxnLst/>
              <a:rect l="l" t="t" r="r" b="b"/>
              <a:pathLst>
                <a:path w="27896" h="15186" extrusionOk="0">
                  <a:moveTo>
                    <a:pt x="12711" y="1"/>
                  </a:moveTo>
                  <a:cubicBezTo>
                    <a:pt x="12125" y="1"/>
                    <a:pt x="11437" y="49"/>
                    <a:pt x="11428" y="54"/>
                  </a:cubicBezTo>
                  <a:cubicBezTo>
                    <a:pt x="8127" y="115"/>
                    <a:pt x="5245" y="4313"/>
                    <a:pt x="3585" y="5383"/>
                  </a:cubicBezTo>
                  <a:cubicBezTo>
                    <a:pt x="2270" y="6231"/>
                    <a:pt x="3192" y="6379"/>
                    <a:pt x="3192" y="6379"/>
                  </a:cubicBezTo>
                  <a:cubicBezTo>
                    <a:pt x="3104" y="6410"/>
                    <a:pt x="3005" y="6423"/>
                    <a:pt x="2899" y="6423"/>
                  </a:cubicBezTo>
                  <a:cubicBezTo>
                    <a:pt x="2123" y="6423"/>
                    <a:pt x="926" y="5701"/>
                    <a:pt x="368" y="5701"/>
                  </a:cubicBezTo>
                  <a:cubicBezTo>
                    <a:pt x="123" y="5701"/>
                    <a:pt x="1" y="5840"/>
                    <a:pt x="94" y="6243"/>
                  </a:cubicBezTo>
                  <a:cubicBezTo>
                    <a:pt x="296" y="7147"/>
                    <a:pt x="1163" y="9372"/>
                    <a:pt x="2878" y="9876"/>
                  </a:cubicBezTo>
                  <a:cubicBezTo>
                    <a:pt x="3049" y="9926"/>
                    <a:pt x="3227" y="9949"/>
                    <a:pt x="3409" y="9949"/>
                  </a:cubicBezTo>
                  <a:cubicBezTo>
                    <a:pt x="5505" y="9949"/>
                    <a:pt x="8226" y="6901"/>
                    <a:pt x="8226" y="6901"/>
                  </a:cubicBezTo>
                  <a:lnTo>
                    <a:pt x="8226" y="6901"/>
                  </a:lnTo>
                  <a:cubicBezTo>
                    <a:pt x="8207" y="6969"/>
                    <a:pt x="8195" y="7012"/>
                    <a:pt x="8195" y="7012"/>
                  </a:cubicBezTo>
                  <a:lnTo>
                    <a:pt x="6757" y="11284"/>
                  </a:lnTo>
                  <a:cubicBezTo>
                    <a:pt x="6578" y="11812"/>
                    <a:pt x="6714" y="12378"/>
                    <a:pt x="7070" y="12771"/>
                  </a:cubicBezTo>
                  <a:cubicBezTo>
                    <a:pt x="7205" y="12925"/>
                    <a:pt x="7384" y="13054"/>
                    <a:pt x="7586" y="13140"/>
                  </a:cubicBezTo>
                  <a:cubicBezTo>
                    <a:pt x="7931" y="13288"/>
                    <a:pt x="8367" y="13447"/>
                    <a:pt x="8920" y="13607"/>
                  </a:cubicBezTo>
                  <a:cubicBezTo>
                    <a:pt x="9658" y="14265"/>
                    <a:pt x="10936" y="15144"/>
                    <a:pt x="12571" y="15181"/>
                  </a:cubicBezTo>
                  <a:cubicBezTo>
                    <a:pt x="12682" y="15184"/>
                    <a:pt x="12793" y="15185"/>
                    <a:pt x="12905" y="15185"/>
                  </a:cubicBezTo>
                  <a:cubicBezTo>
                    <a:pt x="14675" y="15185"/>
                    <a:pt x="16601" y="14835"/>
                    <a:pt x="17630" y="14621"/>
                  </a:cubicBezTo>
                  <a:cubicBezTo>
                    <a:pt x="18306" y="14603"/>
                    <a:pt x="18878" y="14566"/>
                    <a:pt x="19357" y="14511"/>
                  </a:cubicBezTo>
                  <a:cubicBezTo>
                    <a:pt x="19843" y="14455"/>
                    <a:pt x="20243" y="14388"/>
                    <a:pt x="20562" y="14314"/>
                  </a:cubicBezTo>
                  <a:cubicBezTo>
                    <a:pt x="20618" y="14302"/>
                    <a:pt x="20667" y="14289"/>
                    <a:pt x="20716" y="14271"/>
                  </a:cubicBezTo>
                  <a:cubicBezTo>
                    <a:pt x="21392" y="14037"/>
                    <a:pt x="21816" y="13355"/>
                    <a:pt x="21712" y="12630"/>
                  </a:cubicBezTo>
                  <a:lnTo>
                    <a:pt x="21066" y="8180"/>
                  </a:lnTo>
                  <a:lnTo>
                    <a:pt x="21066" y="8180"/>
                  </a:lnTo>
                  <a:cubicBezTo>
                    <a:pt x="21066" y="8180"/>
                    <a:pt x="22401" y="11435"/>
                    <a:pt x="24893" y="11435"/>
                  </a:cubicBezTo>
                  <a:cubicBezTo>
                    <a:pt x="25186" y="11435"/>
                    <a:pt x="25494" y="11390"/>
                    <a:pt x="25818" y="11290"/>
                  </a:cubicBezTo>
                  <a:cubicBezTo>
                    <a:pt x="27895" y="10651"/>
                    <a:pt x="24373" y="5838"/>
                    <a:pt x="23242" y="4381"/>
                  </a:cubicBezTo>
                  <a:cubicBezTo>
                    <a:pt x="22074" y="2875"/>
                    <a:pt x="20642" y="1535"/>
                    <a:pt x="19431" y="1074"/>
                  </a:cubicBezTo>
                  <a:lnTo>
                    <a:pt x="19431" y="1068"/>
                  </a:lnTo>
                  <a:cubicBezTo>
                    <a:pt x="18460" y="693"/>
                    <a:pt x="17802" y="515"/>
                    <a:pt x="16751" y="508"/>
                  </a:cubicBezTo>
                  <a:cubicBezTo>
                    <a:pt x="16690" y="588"/>
                    <a:pt x="16432" y="1117"/>
                    <a:pt x="16346" y="1240"/>
                  </a:cubicBezTo>
                  <a:cubicBezTo>
                    <a:pt x="16212" y="1429"/>
                    <a:pt x="15848" y="1499"/>
                    <a:pt x="15425" y="1499"/>
                  </a:cubicBezTo>
                  <a:cubicBezTo>
                    <a:pt x="14638" y="1499"/>
                    <a:pt x="13650" y="1256"/>
                    <a:pt x="13586" y="1092"/>
                  </a:cubicBezTo>
                  <a:cubicBezTo>
                    <a:pt x="13524" y="945"/>
                    <a:pt x="13291" y="91"/>
                    <a:pt x="13260" y="23"/>
                  </a:cubicBezTo>
                  <a:cubicBezTo>
                    <a:pt x="13112" y="7"/>
                    <a:pt x="12918" y="1"/>
                    <a:pt x="127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42"/>
            <p:cNvSpPr/>
            <p:nvPr/>
          </p:nvSpPr>
          <p:spPr>
            <a:xfrm rot="-394620">
              <a:off x="916339" y="3831778"/>
              <a:ext cx="45768" cy="121165"/>
            </a:xfrm>
            <a:custGeom>
              <a:avLst/>
              <a:gdLst/>
              <a:ahLst/>
              <a:cxnLst/>
              <a:rect l="l" t="t" r="r" b="b"/>
              <a:pathLst>
                <a:path w="916" h="2425" extrusionOk="0">
                  <a:moveTo>
                    <a:pt x="47" y="0"/>
                  </a:moveTo>
                  <a:cubicBezTo>
                    <a:pt x="34" y="0"/>
                    <a:pt x="21" y="6"/>
                    <a:pt x="12" y="15"/>
                  </a:cubicBezTo>
                  <a:cubicBezTo>
                    <a:pt x="6" y="27"/>
                    <a:pt x="0" y="40"/>
                    <a:pt x="0" y="58"/>
                  </a:cubicBezTo>
                  <a:cubicBezTo>
                    <a:pt x="43" y="703"/>
                    <a:pt x="228" y="1355"/>
                    <a:pt x="535" y="1927"/>
                  </a:cubicBezTo>
                  <a:cubicBezTo>
                    <a:pt x="615" y="2093"/>
                    <a:pt x="713" y="2246"/>
                    <a:pt x="818" y="2400"/>
                  </a:cubicBezTo>
                  <a:cubicBezTo>
                    <a:pt x="824" y="2412"/>
                    <a:pt x="836" y="2418"/>
                    <a:pt x="855" y="2425"/>
                  </a:cubicBezTo>
                  <a:lnTo>
                    <a:pt x="855" y="2418"/>
                  </a:lnTo>
                  <a:cubicBezTo>
                    <a:pt x="858" y="2419"/>
                    <a:pt x="861" y="2420"/>
                    <a:pt x="864" y="2420"/>
                  </a:cubicBezTo>
                  <a:cubicBezTo>
                    <a:pt x="879" y="2420"/>
                    <a:pt x="894" y="2409"/>
                    <a:pt x="904" y="2394"/>
                  </a:cubicBezTo>
                  <a:cubicBezTo>
                    <a:pt x="916" y="2375"/>
                    <a:pt x="916" y="2357"/>
                    <a:pt x="904" y="2338"/>
                  </a:cubicBezTo>
                  <a:cubicBezTo>
                    <a:pt x="541" y="1810"/>
                    <a:pt x="289" y="1207"/>
                    <a:pt x="172" y="581"/>
                  </a:cubicBezTo>
                  <a:cubicBezTo>
                    <a:pt x="142" y="408"/>
                    <a:pt x="117" y="224"/>
                    <a:pt x="105" y="46"/>
                  </a:cubicBezTo>
                  <a:cubicBezTo>
                    <a:pt x="98" y="21"/>
                    <a:pt x="86" y="3"/>
                    <a:pt x="62" y="3"/>
                  </a:cubicBezTo>
                  <a:cubicBezTo>
                    <a:pt x="57" y="1"/>
                    <a:pt x="52" y="0"/>
                    <a:pt x="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42"/>
            <p:cNvSpPr/>
            <p:nvPr/>
          </p:nvSpPr>
          <p:spPr>
            <a:xfrm rot="-394620">
              <a:off x="1433003" y="3843262"/>
              <a:ext cx="73149" cy="76946"/>
            </a:xfrm>
            <a:custGeom>
              <a:avLst/>
              <a:gdLst/>
              <a:ahLst/>
              <a:cxnLst/>
              <a:rect l="l" t="t" r="r" b="b"/>
              <a:pathLst>
                <a:path w="1464" h="1540" extrusionOk="0">
                  <a:moveTo>
                    <a:pt x="1409" y="0"/>
                  </a:moveTo>
                  <a:cubicBezTo>
                    <a:pt x="1390" y="0"/>
                    <a:pt x="1378" y="6"/>
                    <a:pt x="1366" y="19"/>
                  </a:cubicBezTo>
                  <a:lnTo>
                    <a:pt x="19" y="1457"/>
                  </a:lnTo>
                  <a:cubicBezTo>
                    <a:pt x="7" y="1469"/>
                    <a:pt x="1" y="1488"/>
                    <a:pt x="7" y="1500"/>
                  </a:cubicBezTo>
                  <a:cubicBezTo>
                    <a:pt x="13" y="1518"/>
                    <a:pt x="32" y="1537"/>
                    <a:pt x="50" y="1537"/>
                  </a:cubicBezTo>
                  <a:lnTo>
                    <a:pt x="56" y="1537"/>
                  </a:lnTo>
                  <a:cubicBezTo>
                    <a:pt x="59" y="1538"/>
                    <a:pt x="63" y="1539"/>
                    <a:pt x="66" y="1539"/>
                  </a:cubicBezTo>
                  <a:cubicBezTo>
                    <a:pt x="77" y="1539"/>
                    <a:pt x="90" y="1532"/>
                    <a:pt x="99" y="1518"/>
                  </a:cubicBezTo>
                  <a:lnTo>
                    <a:pt x="1445" y="86"/>
                  </a:lnTo>
                  <a:cubicBezTo>
                    <a:pt x="1458" y="74"/>
                    <a:pt x="1464" y="56"/>
                    <a:pt x="1458" y="37"/>
                  </a:cubicBezTo>
                  <a:cubicBezTo>
                    <a:pt x="1452" y="19"/>
                    <a:pt x="1433" y="6"/>
                    <a:pt x="14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42"/>
            <p:cNvSpPr/>
            <p:nvPr/>
          </p:nvSpPr>
          <p:spPr>
            <a:xfrm rot="-394620">
              <a:off x="893647" y="3464863"/>
              <a:ext cx="43670" cy="113371"/>
            </a:xfrm>
            <a:custGeom>
              <a:avLst/>
              <a:gdLst/>
              <a:ahLst/>
              <a:cxnLst/>
              <a:rect l="l" t="t" r="r" b="b"/>
              <a:pathLst>
                <a:path w="874" h="2269" extrusionOk="0">
                  <a:moveTo>
                    <a:pt x="824" y="0"/>
                  </a:moveTo>
                  <a:cubicBezTo>
                    <a:pt x="800" y="0"/>
                    <a:pt x="775" y="13"/>
                    <a:pt x="769" y="37"/>
                  </a:cubicBezTo>
                  <a:lnTo>
                    <a:pt x="7" y="2201"/>
                  </a:lnTo>
                  <a:cubicBezTo>
                    <a:pt x="1" y="2213"/>
                    <a:pt x="1" y="2232"/>
                    <a:pt x="7" y="2244"/>
                  </a:cubicBezTo>
                  <a:cubicBezTo>
                    <a:pt x="19" y="2256"/>
                    <a:pt x="31" y="2262"/>
                    <a:pt x="50" y="2268"/>
                  </a:cubicBezTo>
                  <a:cubicBezTo>
                    <a:pt x="74" y="2268"/>
                    <a:pt x="99" y="2256"/>
                    <a:pt x="105" y="2232"/>
                  </a:cubicBezTo>
                  <a:lnTo>
                    <a:pt x="867" y="68"/>
                  </a:lnTo>
                  <a:cubicBezTo>
                    <a:pt x="874" y="56"/>
                    <a:pt x="874" y="37"/>
                    <a:pt x="867" y="25"/>
                  </a:cubicBezTo>
                  <a:cubicBezTo>
                    <a:pt x="855" y="13"/>
                    <a:pt x="843" y="6"/>
                    <a:pt x="8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42"/>
            <p:cNvSpPr/>
            <p:nvPr/>
          </p:nvSpPr>
          <p:spPr>
            <a:xfrm rot="-394620">
              <a:off x="1521357" y="3466271"/>
              <a:ext cx="13541" cy="119517"/>
            </a:xfrm>
            <a:custGeom>
              <a:avLst/>
              <a:gdLst/>
              <a:ahLst/>
              <a:cxnLst/>
              <a:rect l="l" t="t" r="r" b="b"/>
              <a:pathLst>
                <a:path w="271" h="2392" extrusionOk="0">
                  <a:moveTo>
                    <a:pt x="56" y="0"/>
                  </a:moveTo>
                  <a:cubicBezTo>
                    <a:pt x="43" y="0"/>
                    <a:pt x="25" y="7"/>
                    <a:pt x="13" y="13"/>
                  </a:cubicBezTo>
                  <a:cubicBezTo>
                    <a:pt x="7" y="25"/>
                    <a:pt x="0" y="37"/>
                    <a:pt x="0" y="56"/>
                  </a:cubicBezTo>
                  <a:lnTo>
                    <a:pt x="160" y="2342"/>
                  </a:lnTo>
                  <a:cubicBezTo>
                    <a:pt x="160" y="2373"/>
                    <a:pt x="185" y="2385"/>
                    <a:pt x="209" y="2392"/>
                  </a:cubicBezTo>
                  <a:cubicBezTo>
                    <a:pt x="228" y="2392"/>
                    <a:pt x="240" y="2385"/>
                    <a:pt x="252" y="2379"/>
                  </a:cubicBezTo>
                  <a:cubicBezTo>
                    <a:pt x="259" y="2373"/>
                    <a:pt x="271" y="2361"/>
                    <a:pt x="271" y="2336"/>
                  </a:cubicBezTo>
                  <a:lnTo>
                    <a:pt x="105" y="50"/>
                  </a:lnTo>
                  <a:cubicBezTo>
                    <a:pt x="105" y="19"/>
                    <a:pt x="80" y="7"/>
                    <a:pt x="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42"/>
            <p:cNvSpPr/>
            <p:nvPr/>
          </p:nvSpPr>
          <p:spPr>
            <a:xfrm rot="-394620">
              <a:off x="835168" y="3574260"/>
              <a:ext cx="55361" cy="43370"/>
            </a:xfrm>
            <a:custGeom>
              <a:avLst/>
              <a:gdLst/>
              <a:ahLst/>
              <a:cxnLst/>
              <a:rect l="l" t="t" r="r" b="b"/>
              <a:pathLst>
                <a:path w="1108" h="868" extrusionOk="0">
                  <a:moveTo>
                    <a:pt x="1064" y="0"/>
                  </a:moveTo>
                  <a:cubicBezTo>
                    <a:pt x="1052" y="0"/>
                    <a:pt x="1040" y="0"/>
                    <a:pt x="1027" y="13"/>
                  </a:cubicBezTo>
                  <a:lnTo>
                    <a:pt x="19" y="781"/>
                  </a:lnTo>
                  <a:cubicBezTo>
                    <a:pt x="7" y="793"/>
                    <a:pt x="1" y="812"/>
                    <a:pt x="7" y="830"/>
                  </a:cubicBezTo>
                  <a:cubicBezTo>
                    <a:pt x="13" y="849"/>
                    <a:pt x="32" y="867"/>
                    <a:pt x="50" y="867"/>
                  </a:cubicBezTo>
                  <a:cubicBezTo>
                    <a:pt x="62" y="867"/>
                    <a:pt x="68" y="867"/>
                    <a:pt x="81" y="861"/>
                  </a:cubicBezTo>
                  <a:lnTo>
                    <a:pt x="1089" y="86"/>
                  </a:lnTo>
                  <a:cubicBezTo>
                    <a:pt x="1101" y="74"/>
                    <a:pt x="1107" y="56"/>
                    <a:pt x="1107" y="37"/>
                  </a:cubicBezTo>
                  <a:cubicBezTo>
                    <a:pt x="1101" y="19"/>
                    <a:pt x="1083" y="0"/>
                    <a:pt x="10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42"/>
            <p:cNvSpPr/>
            <p:nvPr/>
          </p:nvSpPr>
          <p:spPr>
            <a:xfrm rot="-394620">
              <a:off x="1551761" y="3574128"/>
              <a:ext cx="44569" cy="54262"/>
            </a:xfrm>
            <a:custGeom>
              <a:avLst/>
              <a:gdLst/>
              <a:ahLst/>
              <a:cxnLst/>
              <a:rect l="l" t="t" r="r" b="b"/>
              <a:pathLst>
                <a:path w="892" h="1086" extrusionOk="0">
                  <a:moveTo>
                    <a:pt x="52" y="1"/>
                  </a:moveTo>
                  <a:cubicBezTo>
                    <a:pt x="36" y="1"/>
                    <a:pt x="18" y="12"/>
                    <a:pt x="13" y="27"/>
                  </a:cubicBezTo>
                  <a:cubicBezTo>
                    <a:pt x="1" y="45"/>
                    <a:pt x="1" y="64"/>
                    <a:pt x="13" y="76"/>
                  </a:cubicBezTo>
                  <a:lnTo>
                    <a:pt x="806" y="1072"/>
                  </a:lnTo>
                  <a:cubicBezTo>
                    <a:pt x="812" y="1078"/>
                    <a:pt x="824" y="1084"/>
                    <a:pt x="837" y="1084"/>
                  </a:cubicBezTo>
                  <a:cubicBezTo>
                    <a:pt x="840" y="1085"/>
                    <a:pt x="843" y="1086"/>
                    <a:pt x="846" y="1086"/>
                  </a:cubicBezTo>
                  <a:cubicBezTo>
                    <a:pt x="861" y="1086"/>
                    <a:pt x="876" y="1075"/>
                    <a:pt x="886" y="1060"/>
                  </a:cubicBezTo>
                  <a:cubicBezTo>
                    <a:pt x="892" y="1041"/>
                    <a:pt x="892" y="1023"/>
                    <a:pt x="880" y="1010"/>
                  </a:cubicBezTo>
                  <a:lnTo>
                    <a:pt x="93" y="15"/>
                  </a:lnTo>
                  <a:cubicBezTo>
                    <a:pt x="81" y="8"/>
                    <a:pt x="74" y="2"/>
                    <a:pt x="62" y="2"/>
                  </a:cubicBezTo>
                  <a:cubicBezTo>
                    <a:pt x="59" y="1"/>
                    <a:pt x="55" y="1"/>
                    <a:pt x="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42"/>
            <p:cNvSpPr/>
            <p:nvPr/>
          </p:nvSpPr>
          <p:spPr>
            <a:xfrm rot="-394620">
              <a:off x="1492295" y="4013855"/>
              <a:ext cx="17538" cy="455982"/>
            </a:xfrm>
            <a:custGeom>
              <a:avLst/>
              <a:gdLst/>
              <a:ahLst/>
              <a:cxnLst/>
              <a:rect l="l" t="t" r="r" b="b"/>
              <a:pathLst>
                <a:path w="351" h="9126" extrusionOk="0">
                  <a:moveTo>
                    <a:pt x="277" y="1"/>
                  </a:moveTo>
                  <a:cubicBezTo>
                    <a:pt x="261" y="1"/>
                    <a:pt x="249" y="7"/>
                    <a:pt x="240" y="16"/>
                  </a:cubicBezTo>
                  <a:cubicBezTo>
                    <a:pt x="222" y="28"/>
                    <a:pt x="209" y="46"/>
                    <a:pt x="209" y="71"/>
                  </a:cubicBezTo>
                  <a:lnTo>
                    <a:pt x="0" y="9045"/>
                  </a:lnTo>
                  <a:cubicBezTo>
                    <a:pt x="0" y="9082"/>
                    <a:pt x="19" y="9107"/>
                    <a:pt x="50" y="9119"/>
                  </a:cubicBezTo>
                  <a:lnTo>
                    <a:pt x="56" y="9125"/>
                  </a:lnTo>
                  <a:cubicBezTo>
                    <a:pt x="80" y="9125"/>
                    <a:pt x="99" y="9119"/>
                    <a:pt x="111" y="9107"/>
                  </a:cubicBezTo>
                  <a:cubicBezTo>
                    <a:pt x="130" y="9094"/>
                    <a:pt x="142" y="9076"/>
                    <a:pt x="142" y="9051"/>
                  </a:cubicBezTo>
                  <a:lnTo>
                    <a:pt x="351" y="77"/>
                  </a:lnTo>
                  <a:cubicBezTo>
                    <a:pt x="351" y="40"/>
                    <a:pt x="332" y="16"/>
                    <a:pt x="295" y="3"/>
                  </a:cubicBezTo>
                  <a:cubicBezTo>
                    <a:pt x="289" y="2"/>
                    <a:pt x="283" y="1"/>
                    <a:pt x="2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42"/>
            <p:cNvSpPr/>
            <p:nvPr/>
          </p:nvSpPr>
          <p:spPr>
            <a:xfrm rot="-394620">
              <a:off x="999734" y="3223059"/>
              <a:ext cx="396223" cy="153793"/>
            </a:xfrm>
            <a:custGeom>
              <a:avLst/>
              <a:gdLst/>
              <a:ahLst/>
              <a:cxnLst/>
              <a:rect l="l" t="t" r="r" b="b"/>
              <a:pathLst>
                <a:path w="7930" h="3078" extrusionOk="0">
                  <a:moveTo>
                    <a:pt x="2961" y="0"/>
                  </a:moveTo>
                  <a:cubicBezTo>
                    <a:pt x="1155" y="0"/>
                    <a:pt x="7" y="488"/>
                    <a:pt x="7" y="488"/>
                  </a:cubicBezTo>
                  <a:lnTo>
                    <a:pt x="1" y="488"/>
                  </a:lnTo>
                  <a:cubicBezTo>
                    <a:pt x="468" y="1864"/>
                    <a:pt x="2822" y="2928"/>
                    <a:pt x="4635" y="3069"/>
                  </a:cubicBezTo>
                  <a:cubicBezTo>
                    <a:pt x="4709" y="3075"/>
                    <a:pt x="4782" y="3078"/>
                    <a:pt x="4854" y="3078"/>
                  </a:cubicBezTo>
                  <a:cubicBezTo>
                    <a:pt x="6716" y="3078"/>
                    <a:pt x="7930" y="1237"/>
                    <a:pt x="7930" y="1237"/>
                  </a:cubicBezTo>
                  <a:cubicBezTo>
                    <a:pt x="6042" y="275"/>
                    <a:pt x="4316" y="0"/>
                    <a:pt x="29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42"/>
            <p:cNvSpPr/>
            <p:nvPr/>
          </p:nvSpPr>
          <p:spPr>
            <a:xfrm rot="-394620">
              <a:off x="1080920" y="3314330"/>
              <a:ext cx="106026" cy="50015"/>
            </a:xfrm>
            <a:custGeom>
              <a:avLst/>
              <a:gdLst/>
              <a:ahLst/>
              <a:cxnLst/>
              <a:rect l="l" t="t" r="r" b="b"/>
              <a:pathLst>
                <a:path w="2122" h="1001" extrusionOk="0">
                  <a:moveTo>
                    <a:pt x="65" y="1"/>
                  </a:moveTo>
                  <a:cubicBezTo>
                    <a:pt x="47" y="1"/>
                    <a:pt x="30" y="10"/>
                    <a:pt x="19" y="30"/>
                  </a:cubicBezTo>
                  <a:cubicBezTo>
                    <a:pt x="0" y="54"/>
                    <a:pt x="7" y="91"/>
                    <a:pt x="37" y="109"/>
                  </a:cubicBezTo>
                  <a:cubicBezTo>
                    <a:pt x="492" y="411"/>
                    <a:pt x="1974" y="970"/>
                    <a:pt x="2035" y="995"/>
                  </a:cubicBezTo>
                  <a:cubicBezTo>
                    <a:pt x="2041" y="1001"/>
                    <a:pt x="2053" y="1001"/>
                    <a:pt x="2060" y="1001"/>
                  </a:cubicBezTo>
                  <a:cubicBezTo>
                    <a:pt x="2078" y="1001"/>
                    <a:pt x="2103" y="988"/>
                    <a:pt x="2109" y="964"/>
                  </a:cubicBezTo>
                  <a:cubicBezTo>
                    <a:pt x="2121" y="933"/>
                    <a:pt x="2109" y="902"/>
                    <a:pt x="2078" y="890"/>
                  </a:cubicBezTo>
                  <a:cubicBezTo>
                    <a:pt x="2066" y="884"/>
                    <a:pt x="547" y="306"/>
                    <a:pt x="99" y="11"/>
                  </a:cubicBezTo>
                  <a:cubicBezTo>
                    <a:pt x="87" y="4"/>
                    <a:pt x="76" y="1"/>
                    <a:pt x="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42"/>
            <p:cNvSpPr/>
            <p:nvPr/>
          </p:nvSpPr>
          <p:spPr>
            <a:xfrm rot="-394620">
              <a:off x="1249844" y="3324263"/>
              <a:ext cx="87289" cy="38723"/>
            </a:xfrm>
            <a:custGeom>
              <a:avLst/>
              <a:gdLst/>
              <a:ahLst/>
              <a:cxnLst/>
              <a:rect l="l" t="t" r="r" b="b"/>
              <a:pathLst>
                <a:path w="1747" h="775" extrusionOk="0">
                  <a:moveTo>
                    <a:pt x="1678" y="0"/>
                  </a:moveTo>
                  <a:cubicBezTo>
                    <a:pt x="1668" y="0"/>
                    <a:pt x="1658" y="2"/>
                    <a:pt x="1648" y="6"/>
                  </a:cubicBezTo>
                  <a:cubicBezTo>
                    <a:pt x="1285" y="240"/>
                    <a:pt x="56" y="658"/>
                    <a:pt x="50" y="664"/>
                  </a:cubicBezTo>
                  <a:cubicBezTo>
                    <a:pt x="19" y="670"/>
                    <a:pt x="0" y="701"/>
                    <a:pt x="13" y="732"/>
                  </a:cubicBezTo>
                  <a:cubicBezTo>
                    <a:pt x="19" y="756"/>
                    <a:pt x="42" y="774"/>
                    <a:pt x="66" y="775"/>
                  </a:cubicBezTo>
                  <a:lnTo>
                    <a:pt x="66" y="775"/>
                  </a:lnTo>
                  <a:cubicBezTo>
                    <a:pt x="71" y="775"/>
                    <a:pt x="75" y="774"/>
                    <a:pt x="80" y="769"/>
                  </a:cubicBezTo>
                  <a:cubicBezTo>
                    <a:pt x="136" y="750"/>
                    <a:pt x="1334" y="345"/>
                    <a:pt x="1709" y="105"/>
                  </a:cubicBezTo>
                  <a:cubicBezTo>
                    <a:pt x="1740" y="86"/>
                    <a:pt x="1746" y="56"/>
                    <a:pt x="1728" y="25"/>
                  </a:cubicBezTo>
                  <a:cubicBezTo>
                    <a:pt x="1715" y="9"/>
                    <a:pt x="1698" y="0"/>
                    <a:pt x="1678" y="0"/>
                  </a:cubicBezTo>
                  <a:close/>
                  <a:moveTo>
                    <a:pt x="66" y="775"/>
                  </a:moveTo>
                  <a:lnTo>
                    <a:pt x="66" y="775"/>
                  </a:lnTo>
                  <a:cubicBezTo>
                    <a:pt x="64" y="775"/>
                    <a:pt x="63" y="775"/>
                    <a:pt x="62" y="775"/>
                  </a:cubicBezTo>
                  <a:lnTo>
                    <a:pt x="68" y="775"/>
                  </a:lnTo>
                  <a:cubicBezTo>
                    <a:pt x="67" y="775"/>
                    <a:pt x="66" y="775"/>
                    <a:pt x="66" y="77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42"/>
            <p:cNvSpPr/>
            <p:nvPr/>
          </p:nvSpPr>
          <p:spPr>
            <a:xfrm rot="-394620">
              <a:off x="1100165" y="3385382"/>
              <a:ext cx="136555" cy="137904"/>
            </a:xfrm>
            <a:custGeom>
              <a:avLst/>
              <a:gdLst/>
              <a:ahLst/>
              <a:cxnLst/>
              <a:rect l="l" t="t" r="r" b="b"/>
              <a:pathLst>
                <a:path w="2733" h="2760" extrusionOk="0">
                  <a:moveTo>
                    <a:pt x="2625" y="0"/>
                  </a:moveTo>
                  <a:cubicBezTo>
                    <a:pt x="2625" y="0"/>
                    <a:pt x="0" y="1531"/>
                    <a:pt x="553" y="2484"/>
                  </a:cubicBezTo>
                  <a:cubicBezTo>
                    <a:pt x="666" y="2675"/>
                    <a:pt x="822" y="2760"/>
                    <a:pt x="998" y="2760"/>
                  </a:cubicBezTo>
                  <a:cubicBezTo>
                    <a:pt x="1702" y="2760"/>
                    <a:pt x="2733" y="1406"/>
                    <a:pt x="26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42"/>
            <p:cNvSpPr/>
            <p:nvPr/>
          </p:nvSpPr>
          <p:spPr>
            <a:xfrm rot="-394620">
              <a:off x="1234081" y="3372118"/>
              <a:ext cx="101429" cy="183522"/>
            </a:xfrm>
            <a:custGeom>
              <a:avLst/>
              <a:gdLst/>
              <a:ahLst/>
              <a:cxnLst/>
              <a:rect l="l" t="t" r="r" b="b"/>
              <a:pathLst>
                <a:path w="2030" h="3673" extrusionOk="0">
                  <a:moveTo>
                    <a:pt x="49" y="0"/>
                  </a:moveTo>
                  <a:lnTo>
                    <a:pt x="49" y="0"/>
                  </a:lnTo>
                  <a:cubicBezTo>
                    <a:pt x="49" y="0"/>
                    <a:pt x="0" y="3166"/>
                    <a:pt x="1039" y="3627"/>
                  </a:cubicBezTo>
                  <a:cubicBezTo>
                    <a:pt x="1110" y="3658"/>
                    <a:pt x="1174" y="3673"/>
                    <a:pt x="1232" y="3673"/>
                  </a:cubicBezTo>
                  <a:cubicBezTo>
                    <a:pt x="2030" y="3673"/>
                    <a:pt x="1654" y="894"/>
                    <a:pt x="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42"/>
            <p:cNvSpPr/>
            <p:nvPr/>
          </p:nvSpPr>
          <p:spPr>
            <a:xfrm rot="-394620">
              <a:off x="1182592" y="3328172"/>
              <a:ext cx="86639" cy="81443"/>
            </a:xfrm>
            <a:custGeom>
              <a:avLst/>
              <a:gdLst/>
              <a:ahLst/>
              <a:cxnLst/>
              <a:rect l="l" t="t" r="r" b="b"/>
              <a:pathLst>
                <a:path w="1734" h="1630" extrusionOk="0">
                  <a:moveTo>
                    <a:pt x="864" y="0"/>
                  </a:moveTo>
                  <a:cubicBezTo>
                    <a:pt x="456" y="0"/>
                    <a:pt x="100" y="305"/>
                    <a:pt x="49" y="720"/>
                  </a:cubicBezTo>
                  <a:cubicBezTo>
                    <a:pt x="0" y="1162"/>
                    <a:pt x="314" y="1568"/>
                    <a:pt x="762" y="1623"/>
                  </a:cubicBezTo>
                  <a:cubicBezTo>
                    <a:pt x="797" y="1627"/>
                    <a:pt x="831" y="1629"/>
                    <a:pt x="865" y="1629"/>
                  </a:cubicBezTo>
                  <a:cubicBezTo>
                    <a:pt x="1272" y="1629"/>
                    <a:pt x="1627" y="1330"/>
                    <a:pt x="1678" y="916"/>
                  </a:cubicBezTo>
                  <a:cubicBezTo>
                    <a:pt x="1733" y="468"/>
                    <a:pt x="1414" y="62"/>
                    <a:pt x="965" y="7"/>
                  </a:cubicBezTo>
                  <a:cubicBezTo>
                    <a:pt x="931" y="2"/>
                    <a:pt x="897" y="0"/>
                    <a:pt x="864" y="0"/>
                  </a:cubicBezTo>
                  <a:close/>
                </a:path>
              </a:pathLst>
            </a:custGeom>
            <a:solidFill>
              <a:srgbClr val="255B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42"/>
            <p:cNvSpPr/>
            <p:nvPr/>
          </p:nvSpPr>
          <p:spPr>
            <a:xfrm rot="-394620">
              <a:off x="1180442" y="3325392"/>
              <a:ext cx="90637" cy="86989"/>
            </a:xfrm>
            <a:custGeom>
              <a:avLst/>
              <a:gdLst/>
              <a:ahLst/>
              <a:cxnLst/>
              <a:rect l="l" t="t" r="r" b="b"/>
              <a:pathLst>
                <a:path w="1814" h="1741" extrusionOk="0">
                  <a:moveTo>
                    <a:pt x="904" y="112"/>
                  </a:moveTo>
                  <a:cubicBezTo>
                    <a:pt x="959" y="112"/>
                    <a:pt x="1008" y="118"/>
                    <a:pt x="1063" y="130"/>
                  </a:cubicBezTo>
                  <a:cubicBezTo>
                    <a:pt x="1260" y="167"/>
                    <a:pt x="1432" y="284"/>
                    <a:pt x="1543" y="456"/>
                  </a:cubicBezTo>
                  <a:cubicBezTo>
                    <a:pt x="1654" y="622"/>
                    <a:pt x="1690" y="825"/>
                    <a:pt x="1654" y="1021"/>
                  </a:cubicBezTo>
                  <a:cubicBezTo>
                    <a:pt x="1578" y="1381"/>
                    <a:pt x="1260" y="1628"/>
                    <a:pt x="907" y="1628"/>
                  </a:cubicBezTo>
                  <a:cubicBezTo>
                    <a:pt x="855" y="1628"/>
                    <a:pt x="802" y="1623"/>
                    <a:pt x="750" y="1612"/>
                  </a:cubicBezTo>
                  <a:cubicBezTo>
                    <a:pt x="553" y="1575"/>
                    <a:pt x="381" y="1458"/>
                    <a:pt x="271" y="1286"/>
                  </a:cubicBezTo>
                  <a:cubicBezTo>
                    <a:pt x="160" y="1120"/>
                    <a:pt x="123" y="917"/>
                    <a:pt x="160" y="714"/>
                  </a:cubicBezTo>
                  <a:cubicBezTo>
                    <a:pt x="234" y="358"/>
                    <a:pt x="553" y="112"/>
                    <a:pt x="904" y="112"/>
                  </a:cubicBezTo>
                  <a:close/>
                  <a:moveTo>
                    <a:pt x="902" y="1"/>
                  </a:moveTo>
                  <a:cubicBezTo>
                    <a:pt x="497" y="1"/>
                    <a:pt x="135" y="283"/>
                    <a:pt x="49" y="696"/>
                  </a:cubicBezTo>
                  <a:cubicBezTo>
                    <a:pt x="0" y="923"/>
                    <a:pt x="49" y="1157"/>
                    <a:pt x="178" y="1347"/>
                  </a:cubicBezTo>
                  <a:cubicBezTo>
                    <a:pt x="307" y="1544"/>
                    <a:pt x="504" y="1679"/>
                    <a:pt x="732" y="1722"/>
                  </a:cubicBezTo>
                  <a:cubicBezTo>
                    <a:pt x="787" y="1734"/>
                    <a:pt x="848" y="1741"/>
                    <a:pt x="910" y="1741"/>
                  </a:cubicBezTo>
                  <a:cubicBezTo>
                    <a:pt x="1315" y="1741"/>
                    <a:pt x="1678" y="1458"/>
                    <a:pt x="1764" y="1046"/>
                  </a:cubicBezTo>
                  <a:cubicBezTo>
                    <a:pt x="1813" y="819"/>
                    <a:pt x="1764" y="585"/>
                    <a:pt x="1635" y="394"/>
                  </a:cubicBezTo>
                  <a:cubicBezTo>
                    <a:pt x="1512" y="198"/>
                    <a:pt x="1315" y="63"/>
                    <a:pt x="1082" y="20"/>
                  </a:cubicBezTo>
                  <a:cubicBezTo>
                    <a:pt x="1021" y="7"/>
                    <a:pt x="961" y="1"/>
                    <a:pt x="9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42"/>
            <p:cNvSpPr/>
            <p:nvPr/>
          </p:nvSpPr>
          <p:spPr>
            <a:xfrm rot="-394620">
              <a:off x="727872" y="2345972"/>
              <a:ext cx="980415" cy="805437"/>
            </a:xfrm>
            <a:custGeom>
              <a:avLst/>
              <a:gdLst/>
              <a:ahLst/>
              <a:cxnLst/>
              <a:rect l="l" t="t" r="r" b="b"/>
              <a:pathLst>
                <a:path w="19622" h="16120" extrusionOk="0">
                  <a:moveTo>
                    <a:pt x="10287" y="1"/>
                  </a:moveTo>
                  <a:cubicBezTo>
                    <a:pt x="8851" y="1"/>
                    <a:pt x="7573" y="314"/>
                    <a:pt x="6787" y="878"/>
                  </a:cubicBezTo>
                  <a:lnTo>
                    <a:pt x="6670" y="902"/>
                  </a:lnTo>
                  <a:cubicBezTo>
                    <a:pt x="6670" y="902"/>
                    <a:pt x="6257" y="781"/>
                    <a:pt x="5626" y="781"/>
                  </a:cubicBezTo>
                  <a:cubicBezTo>
                    <a:pt x="4896" y="781"/>
                    <a:pt x="3874" y="944"/>
                    <a:pt x="2865" y="1646"/>
                  </a:cubicBezTo>
                  <a:cubicBezTo>
                    <a:pt x="1304" y="2728"/>
                    <a:pt x="1" y="5303"/>
                    <a:pt x="523" y="8930"/>
                  </a:cubicBezTo>
                  <a:cubicBezTo>
                    <a:pt x="615" y="9575"/>
                    <a:pt x="837" y="10626"/>
                    <a:pt x="960" y="11130"/>
                  </a:cubicBezTo>
                  <a:cubicBezTo>
                    <a:pt x="1869" y="14904"/>
                    <a:pt x="4629" y="15138"/>
                    <a:pt x="8360" y="15839"/>
                  </a:cubicBezTo>
                  <a:cubicBezTo>
                    <a:pt x="9466" y="16048"/>
                    <a:pt x="10469" y="16120"/>
                    <a:pt x="11328" y="16120"/>
                  </a:cubicBezTo>
                  <a:cubicBezTo>
                    <a:pt x="13248" y="16120"/>
                    <a:pt x="14446" y="15759"/>
                    <a:pt x="14446" y="15759"/>
                  </a:cubicBezTo>
                  <a:lnTo>
                    <a:pt x="14446" y="15765"/>
                  </a:lnTo>
                  <a:cubicBezTo>
                    <a:pt x="14446" y="15765"/>
                    <a:pt x="16400" y="14917"/>
                    <a:pt x="17544" y="12765"/>
                  </a:cubicBezTo>
                  <a:cubicBezTo>
                    <a:pt x="18687" y="10614"/>
                    <a:pt x="19621" y="5113"/>
                    <a:pt x="16726" y="2365"/>
                  </a:cubicBezTo>
                  <a:cubicBezTo>
                    <a:pt x="14984" y="716"/>
                    <a:pt x="12455" y="1"/>
                    <a:pt x="102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42"/>
            <p:cNvSpPr/>
            <p:nvPr/>
          </p:nvSpPr>
          <p:spPr>
            <a:xfrm rot="-394620">
              <a:off x="1111536" y="3192012"/>
              <a:ext cx="188019" cy="129160"/>
            </a:xfrm>
            <a:custGeom>
              <a:avLst/>
              <a:gdLst/>
              <a:ahLst/>
              <a:cxnLst/>
              <a:rect l="l" t="t" r="r" b="b"/>
              <a:pathLst>
                <a:path w="3763" h="2585" extrusionOk="0">
                  <a:moveTo>
                    <a:pt x="541" y="0"/>
                  </a:moveTo>
                  <a:cubicBezTo>
                    <a:pt x="404" y="0"/>
                    <a:pt x="281" y="104"/>
                    <a:pt x="259" y="243"/>
                  </a:cubicBezTo>
                  <a:lnTo>
                    <a:pt x="31" y="1706"/>
                  </a:lnTo>
                  <a:cubicBezTo>
                    <a:pt x="0" y="1928"/>
                    <a:pt x="148" y="2130"/>
                    <a:pt x="363" y="2167"/>
                  </a:cubicBezTo>
                  <a:lnTo>
                    <a:pt x="3055" y="2579"/>
                  </a:lnTo>
                  <a:cubicBezTo>
                    <a:pt x="3077" y="2583"/>
                    <a:pt x="3098" y="2585"/>
                    <a:pt x="3120" y="2585"/>
                  </a:cubicBezTo>
                  <a:cubicBezTo>
                    <a:pt x="3311" y="2585"/>
                    <a:pt x="3482" y="2441"/>
                    <a:pt x="3510" y="2247"/>
                  </a:cubicBezTo>
                  <a:lnTo>
                    <a:pt x="3738" y="784"/>
                  </a:lnTo>
                  <a:cubicBezTo>
                    <a:pt x="3762" y="625"/>
                    <a:pt x="3652" y="477"/>
                    <a:pt x="3498" y="459"/>
                  </a:cubicBezTo>
                  <a:lnTo>
                    <a:pt x="584" y="4"/>
                  </a:lnTo>
                  <a:cubicBezTo>
                    <a:pt x="570" y="1"/>
                    <a:pt x="555" y="0"/>
                    <a:pt x="541" y="0"/>
                  </a:cubicBezTo>
                  <a:close/>
                </a:path>
              </a:pathLst>
            </a:custGeom>
            <a:solidFill>
              <a:srgbClr val="9F58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42"/>
            <p:cNvSpPr/>
            <p:nvPr/>
          </p:nvSpPr>
          <p:spPr>
            <a:xfrm rot="-394620">
              <a:off x="699855" y="2535833"/>
              <a:ext cx="1024335" cy="698862"/>
            </a:xfrm>
            <a:custGeom>
              <a:avLst/>
              <a:gdLst/>
              <a:ahLst/>
              <a:cxnLst/>
              <a:rect l="l" t="t" r="r" b="b"/>
              <a:pathLst>
                <a:path w="20501" h="13987" extrusionOk="0">
                  <a:moveTo>
                    <a:pt x="10133" y="0"/>
                  </a:moveTo>
                  <a:cubicBezTo>
                    <a:pt x="7481" y="0"/>
                    <a:pt x="5069" y="1341"/>
                    <a:pt x="3640" y="3447"/>
                  </a:cubicBezTo>
                  <a:cubicBezTo>
                    <a:pt x="3498" y="3656"/>
                    <a:pt x="3369" y="3871"/>
                    <a:pt x="3246" y="4098"/>
                  </a:cubicBezTo>
                  <a:cubicBezTo>
                    <a:pt x="3099" y="3976"/>
                    <a:pt x="2927" y="3889"/>
                    <a:pt x="2749" y="3834"/>
                  </a:cubicBezTo>
                  <a:cubicBezTo>
                    <a:pt x="2669" y="3810"/>
                    <a:pt x="2576" y="3791"/>
                    <a:pt x="2490" y="3779"/>
                  </a:cubicBezTo>
                  <a:cubicBezTo>
                    <a:pt x="2408" y="3767"/>
                    <a:pt x="2324" y="3761"/>
                    <a:pt x="2241" y="3761"/>
                  </a:cubicBezTo>
                  <a:cubicBezTo>
                    <a:pt x="1463" y="3761"/>
                    <a:pt x="703" y="4266"/>
                    <a:pt x="370" y="4977"/>
                  </a:cubicBezTo>
                  <a:cubicBezTo>
                    <a:pt x="1" y="5764"/>
                    <a:pt x="148" y="6742"/>
                    <a:pt x="671" y="7436"/>
                  </a:cubicBezTo>
                  <a:cubicBezTo>
                    <a:pt x="1083" y="7983"/>
                    <a:pt x="1691" y="8346"/>
                    <a:pt x="2355" y="8506"/>
                  </a:cubicBezTo>
                  <a:cubicBezTo>
                    <a:pt x="2454" y="9268"/>
                    <a:pt x="2693" y="9944"/>
                    <a:pt x="3056" y="10534"/>
                  </a:cubicBezTo>
                  <a:cubicBezTo>
                    <a:pt x="3068" y="10553"/>
                    <a:pt x="3080" y="10571"/>
                    <a:pt x="3093" y="10589"/>
                  </a:cubicBezTo>
                  <a:cubicBezTo>
                    <a:pt x="3492" y="11253"/>
                    <a:pt x="4052" y="11806"/>
                    <a:pt x="4728" y="12261"/>
                  </a:cubicBezTo>
                  <a:cubicBezTo>
                    <a:pt x="4777" y="12292"/>
                    <a:pt x="4826" y="12323"/>
                    <a:pt x="4875" y="12360"/>
                  </a:cubicBezTo>
                  <a:cubicBezTo>
                    <a:pt x="6092" y="13153"/>
                    <a:pt x="7666" y="13644"/>
                    <a:pt x="9399" y="13866"/>
                  </a:cubicBezTo>
                  <a:cubicBezTo>
                    <a:pt x="10013" y="13945"/>
                    <a:pt x="10613" y="13986"/>
                    <a:pt x="11194" y="13986"/>
                  </a:cubicBezTo>
                  <a:cubicBezTo>
                    <a:pt x="14212" y="13986"/>
                    <a:pt x="16696" y="12873"/>
                    <a:pt x="17624" y="10208"/>
                  </a:cubicBezTo>
                  <a:cubicBezTo>
                    <a:pt x="18281" y="10202"/>
                    <a:pt x="18933" y="9999"/>
                    <a:pt x="19443" y="9587"/>
                  </a:cubicBezTo>
                  <a:cubicBezTo>
                    <a:pt x="20119" y="9047"/>
                    <a:pt x="20500" y="8131"/>
                    <a:pt x="20341" y="7276"/>
                  </a:cubicBezTo>
                  <a:cubicBezTo>
                    <a:pt x="20181" y="6422"/>
                    <a:pt x="19443" y="5690"/>
                    <a:pt x="18576" y="5598"/>
                  </a:cubicBezTo>
                  <a:cubicBezTo>
                    <a:pt x="18509" y="5589"/>
                    <a:pt x="18440" y="5584"/>
                    <a:pt x="18371" y="5584"/>
                  </a:cubicBezTo>
                  <a:cubicBezTo>
                    <a:pt x="18301" y="5584"/>
                    <a:pt x="18232" y="5589"/>
                    <a:pt x="18165" y="5598"/>
                  </a:cubicBezTo>
                  <a:cubicBezTo>
                    <a:pt x="18011" y="5623"/>
                    <a:pt x="17857" y="5666"/>
                    <a:pt x="17722" y="5740"/>
                  </a:cubicBezTo>
                  <a:cubicBezTo>
                    <a:pt x="17704" y="5678"/>
                    <a:pt x="17685" y="5617"/>
                    <a:pt x="17667" y="5549"/>
                  </a:cubicBezTo>
                  <a:cubicBezTo>
                    <a:pt x="16794" y="2697"/>
                    <a:pt x="14317" y="472"/>
                    <a:pt x="11151" y="66"/>
                  </a:cubicBezTo>
                  <a:cubicBezTo>
                    <a:pt x="10809" y="22"/>
                    <a:pt x="10469" y="0"/>
                    <a:pt x="10133" y="0"/>
                  </a:cubicBezTo>
                  <a:close/>
                </a:path>
              </a:pathLst>
            </a:custGeom>
            <a:solidFill>
              <a:srgbClr val="9F58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42"/>
            <p:cNvSpPr/>
            <p:nvPr/>
          </p:nvSpPr>
          <p:spPr>
            <a:xfrm rot="-394620">
              <a:off x="820922" y="2906530"/>
              <a:ext cx="21535" cy="98032"/>
            </a:xfrm>
            <a:custGeom>
              <a:avLst/>
              <a:gdLst/>
              <a:ahLst/>
              <a:cxnLst/>
              <a:rect l="l" t="t" r="r" b="b"/>
              <a:pathLst>
                <a:path w="431" h="1962" extrusionOk="0">
                  <a:moveTo>
                    <a:pt x="375" y="1"/>
                  </a:moveTo>
                  <a:cubicBezTo>
                    <a:pt x="351" y="1"/>
                    <a:pt x="332" y="13"/>
                    <a:pt x="320" y="31"/>
                  </a:cubicBezTo>
                  <a:cubicBezTo>
                    <a:pt x="92" y="628"/>
                    <a:pt x="0" y="1279"/>
                    <a:pt x="62" y="1918"/>
                  </a:cubicBezTo>
                  <a:cubicBezTo>
                    <a:pt x="62" y="1943"/>
                    <a:pt x="80" y="1962"/>
                    <a:pt x="105" y="1962"/>
                  </a:cubicBezTo>
                  <a:cubicBezTo>
                    <a:pt x="123" y="1962"/>
                    <a:pt x="142" y="1955"/>
                    <a:pt x="154" y="1943"/>
                  </a:cubicBezTo>
                  <a:cubicBezTo>
                    <a:pt x="166" y="1937"/>
                    <a:pt x="172" y="1918"/>
                    <a:pt x="172" y="1900"/>
                  </a:cubicBezTo>
                  <a:cubicBezTo>
                    <a:pt x="111" y="1285"/>
                    <a:pt x="203" y="652"/>
                    <a:pt x="424" y="74"/>
                  </a:cubicBezTo>
                  <a:cubicBezTo>
                    <a:pt x="430" y="62"/>
                    <a:pt x="430" y="44"/>
                    <a:pt x="418" y="25"/>
                  </a:cubicBezTo>
                  <a:cubicBezTo>
                    <a:pt x="412" y="13"/>
                    <a:pt x="394" y="1"/>
                    <a:pt x="3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42"/>
            <p:cNvSpPr/>
            <p:nvPr/>
          </p:nvSpPr>
          <p:spPr>
            <a:xfrm rot="-394620">
              <a:off x="1591530" y="2899132"/>
              <a:ext cx="16938" cy="100380"/>
            </a:xfrm>
            <a:custGeom>
              <a:avLst/>
              <a:gdLst/>
              <a:ahLst/>
              <a:cxnLst/>
              <a:rect l="l" t="t" r="r" b="b"/>
              <a:pathLst>
                <a:path w="339" h="2009" extrusionOk="0">
                  <a:moveTo>
                    <a:pt x="238" y="1"/>
                  </a:moveTo>
                  <a:cubicBezTo>
                    <a:pt x="224" y="1"/>
                    <a:pt x="212" y="7"/>
                    <a:pt x="203" y="16"/>
                  </a:cubicBezTo>
                  <a:cubicBezTo>
                    <a:pt x="191" y="28"/>
                    <a:pt x="185" y="46"/>
                    <a:pt x="185" y="65"/>
                  </a:cubicBezTo>
                  <a:cubicBezTo>
                    <a:pt x="228" y="698"/>
                    <a:pt x="166" y="1331"/>
                    <a:pt x="6" y="1946"/>
                  </a:cubicBezTo>
                  <a:cubicBezTo>
                    <a:pt x="0" y="1964"/>
                    <a:pt x="6" y="1983"/>
                    <a:pt x="13" y="1989"/>
                  </a:cubicBezTo>
                  <a:cubicBezTo>
                    <a:pt x="19" y="2001"/>
                    <a:pt x="31" y="2007"/>
                    <a:pt x="49" y="2007"/>
                  </a:cubicBezTo>
                  <a:cubicBezTo>
                    <a:pt x="53" y="2008"/>
                    <a:pt x="56" y="2008"/>
                    <a:pt x="59" y="2008"/>
                  </a:cubicBezTo>
                  <a:cubicBezTo>
                    <a:pt x="82" y="2008"/>
                    <a:pt x="106" y="1991"/>
                    <a:pt x="117" y="1964"/>
                  </a:cubicBezTo>
                  <a:cubicBezTo>
                    <a:pt x="277" y="1343"/>
                    <a:pt x="338" y="698"/>
                    <a:pt x="295" y="46"/>
                  </a:cubicBezTo>
                  <a:cubicBezTo>
                    <a:pt x="295" y="22"/>
                    <a:pt x="277" y="3"/>
                    <a:pt x="252" y="3"/>
                  </a:cubicBezTo>
                  <a:cubicBezTo>
                    <a:pt x="247" y="2"/>
                    <a:pt x="242" y="1"/>
                    <a:pt x="2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42"/>
            <p:cNvSpPr/>
            <p:nvPr/>
          </p:nvSpPr>
          <p:spPr>
            <a:xfrm rot="-394620">
              <a:off x="1619421" y="2838856"/>
              <a:ext cx="43969" cy="108174"/>
            </a:xfrm>
            <a:custGeom>
              <a:avLst/>
              <a:gdLst/>
              <a:ahLst/>
              <a:cxnLst/>
              <a:rect l="l" t="t" r="r" b="b"/>
              <a:pathLst>
                <a:path w="880" h="2165" extrusionOk="0">
                  <a:moveTo>
                    <a:pt x="824" y="1"/>
                  </a:moveTo>
                  <a:cubicBezTo>
                    <a:pt x="806" y="1"/>
                    <a:pt x="787" y="7"/>
                    <a:pt x="775" y="25"/>
                  </a:cubicBezTo>
                  <a:cubicBezTo>
                    <a:pt x="283" y="591"/>
                    <a:pt x="1" y="1353"/>
                    <a:pt x="7" y="2103"/>
                  </a:cubicBezTo>
                  <a:cubicBezTo>
                    <a:pt x="7" y="2140"/>
                    <a:pt x="37" y="2158"/>
                    <a:pt x="62" y="2165"/>
                  </a:cubicBezTo>
                  <a:cubicBezTo>
                    <a:pt x="62" y="2165"/>
                    <a:pt x="93" y="2165"/>
                    <a:pt x="105" y="2152"/>
                  </a:cubicBezTo>
                  <a:cubicBezTo>
                    <a:pt x="111" y="2146"/>
                    <a:pt x="117" y="2134"/>
                    <a:pt x="117" y="2115"/>
                  </a:cubicBezTo>
                  <a:cubicBezTo>
                    <a:pt x="111" y="1372"/>
                    <a:pt x="376" y="652"/>
                    <a:pt x="861" y="93"/>
                  </a:cubicBezTo>
                  <a:cubicBezTo>
                    <a:pt x="873" y="75"/>
                    <a:pt x="880" y="56"/>
                    <a:pt x="873" y="38"/>
                  </a:cubicBezTo>
                  <a:cubicBezTo>
                    <a:pt x="867" y="19"/>
                    <a:pt x="843" y="7"/>
                    <a:pt x="8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42"/>
            <p:cNvSpPr/>
            <p:nvPr/>
          </p:nvSpPr>
          <p:spPr>
            <a:xfrm rot="-394620">
              <a:off x="765892" y="2830364"/>
              <a:ext cx="27081" cy="111222"/>
            </a:xfrm>
            <a:custGeom>
              <a:avLst/>
              <a:gdLst/>
              <a:ahLst/>
              <a:cxnLst/>
              <a:rect l="l" t="t" r="r" b="b"/>
              <a:pathLst>
                <a:path w="542" h="2226" extrusionOk="0">
                  <a:moveTo>
                    <a:pt x="68" y="1"/>
                  </a:moveTo>
                  <a:cubicBezTo>
                    <a:pt x="44" y="1"/>
                    <a:pt x="25" y="13"/>
                    <a:pt x="13" y="25"/>
                  </a:cubicBezTo>
                  <a:cubicBezTo>
                    <a:pt x="1" y="44"/>
                    <a:pt x="1" y="62"/>
                    <a:pt x="7" y="81"/>
                  </a:cubicBezTo>
                  <a:cubicBezTo>
                    <a:pt x="302" y="732"/>
                    <a:pt x="425" y="1451"/>
                    <a:pt x="370" y="2164"/>
                  </a:cubicBezTo>
                  <a:cubicBezTo>
                    <a:pt x="363" y="2201"/>
                    <a:pt x="388" y="2226"/>
                    <a:pt x="419" y="2226"/>
                  </a:cubicBezTo>
                  <a:cubicBezTo>
                    <a:pt x="419" y="2226"/>
                    <a:pt x="450" y="2226"/>
                    <a:pt x="462" y="2214"/>
                  </a:cubicBezTo>
                  <a:cubicBezTo>
                    <a:pt x="468" y="2207"/>
                    <a:pt x="474" y="2195"/>
                    <a:pt x="480" y="2177"/>
                  </a:cubicBezTo>
                  <a:cubicBezTo>
                    <a:pt x="542" y="1445"/>
                    <a:pt x="413" y="708"/>
                    <a:pt x="111" y="38"/>
                  </a:cubicBezTo>
                  <a:cubicBezTo>
                    <a:pt x="99" y="19"/>
                    <a:pt x="87" y="7"/>
                    <a:pt x="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42"/>
            <p:cNvSpPr/>
            <p:nvPr/>
          </p:nvSpPr>
          <p:spPr>
            <a:xfrm rot="-394620">
              <a:off x="1421843" y="2918681"/>
              <a:ext cx="158789" cy="150195"/>
            </a:xfrm>
            <a:custGeom>
              <a:avLst/>
              <a:gdLst/>
              <a:ahLst/>
              <a:cxnLst/>
              <a:rect l="l" t="t" r="r" b="b"/>
              <a:pathLst>
                <a:path w="3178" h="3006" extrusionOk="0">
                  <a:moveTo>
                    <a:pt x="1577" y="1"/>
                  </a:moveTo>
                  <a:cubicBezTo>
                    <a:pt x="817" y="1"/>
                    <a:pt x="166" y="571"/>
                    <a:pt x="86" y="1344"/>
                  </a:cubicBezTo>
                  <a:cubicBezTo>
                    <a:pt x="0" y="2168"/>
                    <a:pt x="596" y="2905"/>
                    <a:pt x="1426" y="2998"/>
                  </a:cubicBezTo>
                  <a:cubicBezTo>
                    <a:pt x="1480" y="3003"/>
                    <a:pt x="1533" y="3006"/>
                    <a:pt x="1585" y="3006"/>
                  </a:cubicBezTo>
                  <a:cubicBezTo>
                    <a:pt x="2349" y="3006"/>
                    <a:pt x="3005" y="2434"/>
                    <a:pt x="3086" y="1664"/>
                  </a:cubicBezTo>
                  <a:cubicBezTo>
                    <a:pt x="3178" y="840"/>
                    <a:pt x="2576" y="96"/>
                    <a:pt x="1746" y="10"/>
                  </a:cubicBezTo>
                  <a:cubicBezTo>
                    <a:pt x="1689" y="4"/>
                    <a:pt x="1632" y="1"/>
                    <a:pt x="15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42"/>
            <p:cNvSpPr/>
            <p:nvPr/>
          </p:nvSpPr>
          <p:spPr>
            <a:xfrm rot="-394620">
              <a:off x="1278228" y="2784571"/>
              <a:ext cx="225792" cy="213551"/>
            </a:xfrm>
            <a:custGeom>
              <a:avLst/>
              <a:gdLst/>
              <a:ahLst/>
              <a:cxnLst/>
              <a:rect l="l" t="t" r="r" b="b"/>
              <a:pathLst>
                <a:path w="4519" h="4274" extrusionOk="0">
                  <a:moveTo>
                    <a:pt x="2253" y="1"/>
                  </a:moveTo>
                  <a:cubicBezTo>
                    <a:pt x="1171" y="1"/>
                    <a:pt x="244" y="812"/>
                    <a:pt x="123" y="1907"/>
                  </a:cubicBezTo>
                  <a:cubicBezTo>
                    <a:pt x="0" y="3081"/>
                    <a:pt x="855" y="4138"/>
                    <a:pt x="2029" y="4261"/>
                  </a:cubicBezTo>
                  <a:cubicBezTo>
                    <a:pt x="2109" y="4270"/>
                    <a:pt x="2188" y="4274"/>
                    <a:pt x="2266" y="4274"/>
                  </a:cubicBezTo>
                  <a:cubicBezTo>
                    <a:pt x="3348" y="4274"/>
                    <a:pt x="4275" y="3462"/>
                    <a:pt x="4395" y="2368"/>
                  </a:cubicBezTo>
                  <a:cubicBezTo>
                    <a:pt x="4518" y="1194"/>
                    <a:pt x="3664" y="143"/>
                    <a:pt x="2490" y="14"/>
                  </a:cubicBezTo>
                  <a:cubicBezTo>
                    <a:pt x="2410" y="5"/>
                    <a:pt x="2331" y="1"/>
                    <a:pt x="22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42"/>
            <p:cNvSpPr/>
            <p:nvPr/>
          </p:nvSpPr>
          <p:spPr>
            <a:xfrm rot="-394620">
              <a:off x="1295116" y="2798861"/>
              <a:ext cx="192016" cy="184971"/>
            </a:xfrm>
            <a:custGeom>
              <a:avLst/>
              <a:gdLst/>
              <a:ahLst/>
              <a:cxnLst/>
              <a:rect l="l" t="t" r="r" b="b"/>
              <a:pathLst>
                <a:path w="3843" h="3702" extrusionOk="0">
                  <a:moveTo>
                    <a:pt x="1922" y="1"/>
                  </a:moveTo>
                  <a:cubicBezTo>
                    <a:pt x="1884" y="1"/>
                    <a:pt x="1846" y="2"/>
                    <a:pt x="1808" y="4"/>
                  </a:cubicBezTo>
                  <a:cubicBezTo>
                    <a:pt x="781" y="66"/>
                    <a:pt x="0" y="945"/>
                    <a:pt x="68" y="1965"/>
                  </a:cubicBezTo>
                  <a:cubicBezTo>
                    <a:pt x="127" y="2947"/>
                    <a:pt x="944" y="3702"/>
                    <a:pt x="1921" y="3702"/>
                  </a:cubicBezTo>
                  <a:cubicBezTo>
                    <a:pt x="1959" y="3702"/>
                    <a:pt x="1997" y="3701"/>
                    <a:pt x="2035" y="3698"/>
                  </a:cubicBezTo>
                  <a:cubicBezTo>
                    <a:pt x="3062" y="3637"/>
                    <a:pt x="3842" y="2758"/>
                    <a:pt x="3775" y="1738"/>
                  </a:cubicBezTo>
                  <a:cubicBezTo>
                    <a:pt x="3715" y="755"/>
                    <a:pt x="2898" y="1"/>
                    <a:pt x="19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42"/>
            <p:cNvSpPr/>
            <p:nvPr/>
          </p:nvSpPr>
          <p:spPr>
            <a:xfrm rot="-394620">
              <a:off x="1295037" y="2776078"/>
              <a:ext cx="203858" cy="100230"/>
            </a:xfrm>
            <a:custGeom>
              <a:avLst/>
              <a:gdLst/>
              <a:ahLst/>
              <a:cxnLst/>
              <a:rect l="l" t="t" r="r" b="b"/>
              <a:pathLst>
                <a:path w="4080" h="2006" extrusionOk="0">
                  <a:moveTo>
                    <a:pt x="1666" y="1"/>
                  </a:moveTo>
                  <a:cubicBezTo>
                    <a:pt x="1054" y="1"/>
                    <a:pt x="455" y="264"/>
                    <a:pt x="75" y="752"/>
                  </a:cubicBezTo>
                  <a:lnTo>
                    <a:pt x="81" y="752"/>
                  </a:lnTo>
                  <a:cubicBezTo>
                    <a:pt x="1" y="850"/>
                    <a:pt x="92" y="958"/>
                    <a:pt x="188" y="958"/>
                  </a:cubicBezTo>
                  <a:cubicBezTo>
                    <a:pt x="224" y="958"/>
                    <a:pt x="261" y="942"/>
                    <a:pt x="290" y="905"/>
                  </a:cubicBezTo>
                  <a:cubicBezTo>
                    <a:pt x="626" y="480"/>
                    <a:pt x="1141" y="269"/>
                    <a:pt x="1665" y="269"/>
                  </a:cubicBezTo>
                  <a:cubicBezTo>
                    <a:pt x="1868" y="269"/>
                    <a:pt x="2073" y="301"/>
                    <a:pt x="2269" y="364"/>
                  </a:cubicBezTo>
                  <a:cubicBezTo>
                    <a:pt x="3007" y="610"/>
                    <a:pt x="3529" y="1219"/>
                    <a:pt x="3800" y="1926"/>
                  </a:cubicBezTo>
                  <a:cubicBezTo>
                    <a:pt x="3821" y="1982"/>
                    <a:pt x="3865" y="2005"/>
                    <a:pt x="3910" y="2005"/>
                  </a:cubicBezTo>
                  <a:cubicBezTo>
                    <a:pt x="3992" y="2005"/>
                    <a:pt x="4079" y="1925"/>
                    <a:pt x="4039" y="1821"/>
                  </a:cubicBezTo>
                  <a:cubicBezTo>
                    <a:pt x="3910" y="1477"/>
                    <a:pt x="3726" y="1151"/>
                    <a:pt x="3486" y="875"/>
                  </a:cubicBezTo>
                  <a:cubicBezTo>
                    <a:pt x="3044" y="371"/>
                    <a:pt x="2404" y="26"/>
                    <a:pt x="1728" y="2"/>
                  </a:cubicBezTo>
                  <a:cubicBezTo>
                    <a:pt x="1708" y="1"/>
                    <a:pt x="1687" y="1"/>
                    <a:pt x="16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42"/>
            <p:cNvSpPr/>
            <p:nvPr/>
          </p:nvSpPr>
          <p:spPr>
            <a:xfrm rot="-394620">
              <a:off x="862456" y="2922970"/>
              <a:ext cx="158839" cy="150445"/>
            </a:xfrm>
            <a:custGeom>
              <a:avLst/>
              <a:gdLst/>
              <a:ahLst/>
              <a:cxnLst/>
              <a:rect l="l" t="t" r="r" b="b"/>
              <a:pathLst>
                <a:path w="3179" h="3011" extrusionOk="0">
                  <a:moveTo>
                    <a:pt x="1593" y="0"/>
                  </a:moveTo>
                  <a:cubicBezTo>
                    <a:pt x="829" y="0"/>
                    <a:pt x="173" y="572"/>
                    <a:pt x="93" y="1342"/>
                  </a:cubicBezTo>
                  <a:cubicBezTo>
                    <a:pt x="0" y="2172"/>
                    <a:pt x="603" y="2910"/>
                    <a:pt x="1433" y="3002"/>
                  </a:cubicBezTo>
                  <a:cubicBezTo>
                    <a:pt x="1486" y="3008"/>
                    <a:pt x="1539" y="3010"/>
                    <a:pt x="1592" y="3010"/>
                  </a:cubicBezTo>
                  <a:cubicBezTo>
                    <a:pt x="2355" y="3010"/>
                    <a:pt x="3012" y="2439"/>
                    <a:pt x="3092" y="1668"/>
                  </a:cubicBezTo>
                  <a:cubicBezTo>
                    <a:pt x="3178" y="838"/>
                    <a:pt x="2582" y="101"/>
                    <a:pt x="1752" y="9"/>
                  </a:cubicBezTo>
                  <a:cubicBezTo>
                    <a:pt x="1699" y="3"/>
                    <a:pt x="1646" y="0"/>
                    <a:pt x="15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42"/>
            <p:cNvSpPr/>
            <p:nvPr/>
          </p:nvSpPr>
          <p:spPr>
            <a:xfrm rot="-394620">
              <a:off x="937528" y="2787137"/>
              <a:ext cx="225792" cy="213751"/>
            </a:xfrm>
            <a:custGeom>
              <a:avLst/>
              <a:gdLst/>
              <a:ahLst/>
              <a:cxnLst/>
              <a:rect l="l" t="t" r="r" b="b"/>
              <a:pathLst>
                <a:path w="4519" h="4278" extrusionOk="0">
                  <a:moveTo>
                    <a:pt x="2258" y="0"/>
                  </a:moveTo>
                  <a:cubicBezTo>
                    <a:pt x="1177" y="0"/>
                    <a:pt x="244" y="813"/>
                    <a:pt x="123" y="1911"/>
                  </a:cubicBezTo>
                  <a:cubicBezTo>
                    <a:pt x="1" y="3085"/>
                    <a:pt x="849" y="4137"/>
                    <a:pt x="2029" y="4266"/>
                  </a:cubicBezTo>
                  <a:cubicBezTo>
                    <a:pt x="2105" y="4274"/>
                    <a:pt x="2181" y="4277"/>
                    <a:pt x="2256" y="4277"/>
                  </a:cubicBezTo>
                  <a:cubicBezTo>
                    <a:pt x="3342" y="4277"/>
                    <a:pt x="4274" y="3464"/>
                    <a:pt x="4389" y="2366"/>
                  </a:cubicBezTo>
                  <a:cubicBezTo>
                    <a:pt x="4518" y="1192"/>
                    <a:pt x="3664" y="141"/>
                    <a:pt x="2484" y="12"/>
                  </a:cubicBezTo>
                  <a:cubicBezTo>
                    <a:pt x="2408" y="4"/>
                    <a:pt x="2332" y="0"/>
                    <a:pt x="22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42"/>
            <p:cNvSpPr/>
            <p:nvPr/>
          </p:nvSpPr>
          <p:spPr>
            <a:xfrm rot="-394620">
              <a:off x="950133" y="2801373"/>
              <a:ext cx="206756" cy="185171"/>
            </a:xfrm>
            <a:custGeom>
              <a:avLst/>
              <a:gdLst/>
              <a:ahLst/>
              <a:cxnLst/>
              <a:rect l="l" t="t" r="r" b="b"/>
              <a:pathLst>
                <a:path w="4138" h="3706" extrusionOk="0">
                  <a:moveTo>
                    <a:pt x="2070" y="1"/>
                  </a:moveTo>
                  <a:cubicBezTo>
                    <a:pt x="1258" y="1"/>
                    <a:pt x="512" y="533"/>
                    <a:pt x="277" y="1349"/>
                  </a:cubicBezTo>
                  <a:cubicBezTo>
                    <a:pt x="1" y="2332"/>
                    <a:pt x="578" y="3359"/>
                    <a:pt x="1568" y="3636"/>
                  </a:cubicBezTo>
                  <a:cubicBezTo>
                    <a:pt x="1736" y="3683"/>
                    <a:pt x="1905" y="3705"/>
                    <a:pt x="2071" y="3705"/>
                  </a:cubicBezTo>
                  <a:cubicBezTo>
                    <a:pt x="2882" y="3705"/>
                    <a:pt x="3631" y="3173"/>
                    <a:pt x="3861" y="2357"/>
                  </a:cubicBezTo>
                  <a:cubicBezTo>
                    <a:pt x="4137" y="1374"/>
                    <a:pt x="3560" y="353"/>
                    <a:pt x="2576" y="70"/>
                  </a:cubicBezTo>
                  <a:cubicBezTo>
                    <a:pt x="2407" y="23"/>
                    <a:pt x="2237" y="1"/>
                    <a:pt x="20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42"/>
            <p:cNvSpPr/>
            <p:nvPr/>
          </p:nvSpPr>
          <p:spPr>
            <a:xfrm rot="-394620">
              <a:off x="932785" y="2782268"/>
              <a:ext cx="210653" cy="76646"/>
            </a:xfrm>
            <a:custGeom>
              <a:avLst/>
              <a:gdLst/>
              <a:ahLst/>
              <a:cxnLst/>
              <a:rect l="l" t="t" r="r" b="b"/>
              <a:pathLst>
                <a:path w="4216" h="1534" extrusionOk="0">
                  <a:moveTo>
                    <a:pt x="2320" y="0"/>
                  </a:moveTo>
                  <a:cubicBezTo>
                    <a:pt x="1779" y="0"/>
                    <a:pt x="1245" y="194"/>
                    <a:pt x="811" y="515"/>
                  </a:cubicBezTo>
                  <a:cubicBezTo>
                    <a:pt x="516" y="737"/>
                    <a:pt x="264" y="1013"/>
                    <a:pt x="67" y="1321"/>
                  </a:cubicBezTo>
                  <a:cubicBezTo>
                    <a:pt x="1" y="1422"/>
                    <a:pt x="93" y="1533"/>
                    <a:pt x="184" y="1533"/>
                  </a:cubicBezTo>
                  <a:cubicBezTo>
                    <a:pt x="220" y="1533"/>
                    <a:pt x="256" y="1516"/>
                    <a:pt x="282" y="1474"/>
                  </a:cubicBezTo>
                  <a:cubicBezTo>
                    <a:pt x="694" y="841"/>
                    <a:pt x="1333" y="356"/>
                    <a:pt x="2108" y="276"/>
                  </a:cubicBezTo>
                  <a:cubicBezTo>
                    <a:pt x="2176" y="268"/>
                    <a:pt x="2245" y="264"/>
                    <a:pt x="2314" y="264"/>
                  </a:cubicBezTo>
                  <a:cubicBezTo>
                    <a:pt x="2977" y="264"/>
                    <a:pt x="3626" y="610"/>
                    <a:pt x="3927" y="1222"/>
                  </a:cubicBezTo>
                  <a:cubicBezTo>
                    <a:pt x="3953" y="1275"/>
                    <a:pt x="3998" y="1298"/>
                    <a:pt x="4043" y="1298"/>
                  </a:cubicBezTo>
                  <a:cubicBezTo>
                    <a:pt x="4129" y="1298"/>
                    <a:pt x="4215" y="1218"/>
                    <a:pt x="4167" y="1118"/>
                  </a:cubicBezTo>
                  <a:cubicBezTo>
                    <a:pt x="3890" y="546"/>
                    <a:pt x="3337" y="153"/>
                    <a:pt x="2716" y="36"/>
                  </a:cubicBezTo>
                  <a:cubicBezTo>
                    <a:pt x="2585" y="12"/>
                    <a:pt x="2452" y="0"/>
                    <a:pt x="23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42"/>
            <p:cNvSpPr/>
            <p:nvPr/>
          </p:nvSpPr>
          <p:spPr>
            <a:xfrm rot="-394620">
              <a:off x="1096633" y="3002023"/>
              <a:ext cx="174228" cy="123164"/>
            </a:xfrm>
            <a:custGeom>
              <a:avLst/>
              <a:gdLst/>
              <a:ahLst/>
              <a:cxnLst/>
              <a:rect l="l" t="t" r="r" b="b"/>
              <a:pathLst>
                <a:path w="3487" h="2465" extrusionOk="0">
                  <a:moveTo>
                    <a:pt x="958" y="0"/>
                  </a:moveTo>
                  <a:cubicBezTo>
                    <a:pt x="755" y="0"/>
                    <a:pt x="554" y="57"/>
                    <a:pt x="388" y="180"/>
                  </a:cubicBezTo>
                  <a:cubicBezTo>
                    <a:pt x="130" y="370"/>
                    <a:pt x="1" y="708"/>
                    <a:pt x="25" y="1028"/>
                  </a:cubicBezTo>
                  <a:cubicBezTo>
                    <a:pt x="25" y="1102"/>
                    <a:pt x="38" y="1175"/>
                    <a:pt x="56" y="1249"/>
                  </a:cubicBezTo>
                  <a:cubicBezTo>
                    <a:pt x="130" y="1532"/>
                    <a:pt x="302" y="1778"/>
                    <a:pt x="517" y="1974"/>
                  </a:cubicBezTo>
                  <a:cubicBezTo>
                    <a:pt x="881" y="2296"/>
                    <a:pt x="1347" y="2465"/>
                    <a:pt x="1819" y="2465"/>
                  </a:cubicBezTo>
                  <a:cubicBezTo>
                    <a:pt x="2024" y="2465"/>
                    <a:pt x="2230" y="2433"/>
                    <a:pt x="2429" y="2368"/>
                  </a:cubicBezTo>
                  <a:cubicBezTo>
                    <a:pt x="2472" y="2355"/>
                    <a:pt x="2521" y="2337"/>
                    <a:pt x="2564" y="2319"/>
                  </a:cubicBezTo>
                  <a:cubicBezTo>
                    <a:pt x="2871" y="2190"/>
                    <a:pt x="3173" y="1974"/>
                    <a:pt x="3332" y="1673"/>
                  </a:cubicBezTo>
                  <a:cubicBezTo>
                    <a:pt x="3480" y="1390"/>
                    <a:pt x="3486" y="1059"/>
                    <a:pt x="3320" y="782"/>
                  </a:cubicBezTo>
                  <a:cubicBezTo>
                    <a:pt x="3166" y="511"/>
                    <a:pt x="2878" y="327"/>
                    <a:pt x="2558" y="327"/>
                  </a:cubicBezTo>
                  <a:cubicBezTo>
                    <a:pt x="2533" y="327"/>
                    <a:pt x="2509" y="333"/>
                    <a:pt x="2484" y="333"/>
                  </a:cubicBezTo>
                  <a:cubicBezTo>
                    <a:pt x="2419" y="339"/>
                    <a:pt x="2354" y="342"/>
                    <a:pt x="2289" y="342"/>
                  </a:cubicBezTo>
                  <a:cubicBezTo>
                    <a:pt x="2022" y="342"/>
                    <a:pt x="1759" y="288"/>
                    <a:pt x="1531" y="155"/>
                  </a:cubicBezTo>
                  <a:cubicBezTo>
                    <a:pt x="1507" y="143"/>
                    <a:pt x="1482" y="130"/>
                    <a:pt x="1458" y="118"/>
                  </a:cubicBezTo>
                  <a:cubicBezTo>
                    <a:pt x="1305" y="42"/>
                    <a:pt x="1131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42"/>
            <p:cNvSpPr/>
            <p:nvPr/>
          </p:nvSpPr>
          <p:spPr>
            <a:xfrm rot="-394620">
              <a:off x="1102674" y="3058458"/>
              <a:ext cx="118867" cy="69402"/>
            </a:xfrm>
            <a:custGeom>
              <a:avLst/>
              <a:gdLst/>
              <a:ahLst/>
              <a:cxnLst/>
              <a:rect l="l" t="t" r="r" b="b"/>
              <a:pathLst>
                <a:path w="2379" h="1389" extrusionOk="0">
                  <a:moveTo>
                    <a:pt x="809" y="0"/>
                  </a:moveTo>
                  <a:cubicBezTo>
                    <a:pt x="532" y="0"/>
                    <a:pt x="253" y="59"/>
                    <a:pt x="0" y="173"/>
                  </a:cubicBezTo>
                  <a:cubicBezTo>
                    <a:pt x="74" y="456"/>
                    <a:pt x="246" y="702"/>
                    <a:pt x="461" y="898"/>
                  </a:cubicBezTo>
                  <a:cubicBezTo>
                    <a:pt x="825" y="1220"/>
                    <a:pt x="1291" y="1389"/>
                    <a:pt x="1763" y="1389"/>
                  </a:cubicBezTo>
                  <a:cubicBezTo>
                    <a:pt x="1968" y="1389"/>
                    <a:pt x="2174" y="1357"/>
                    <a:pt x="2373" y="1292"/>
                  </a:cubicBezTo>
                  <a:cubicBezTo>
                    <a:pt x="2379" y="1150"/>
                    <a:pt x="2354" y="1003"/>
                    <a:pt x="2305" y="868"/>
                  </a:cubicBezTo>
                  <a:cubicBezTo>
                    <a:pt x="2127" y="419"/>
                    <a:pt x="1641" y="136"/>
                    <a:pt x="1187" y="38"/>
                  </a:cubicBezTo>
                  <a:cubicBezTo>
                    <a:pt x="1063" y="13"/>
                    <a:pt x="936" y="0"/>
                    <a:pt x="8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42"/>
            <p:cNvSpPr/>
            <p:nvPr/>
          </p:nvSpPr>
          <p:spPr>
            <a:xfrm rot="-394620">
              <a:off x="1339635" y="2707880"/>
              <a:ext cx="135505" cy="69302"/>
            </a:xfrm>
            <a:custGeom>
              <a:avLst/>
              <a:gdLst/>
              <a:ahLst/>
              <a:cxnLst/>
              <a:rect l="l" t="t" r="r" b="b"/>
              <a:pathLst>
                <a:path w="2712" h="1387" extrusionOk="0">
                  <a:moveTo>
                    <a:pt x="540" y="1"/>
                  </a:moveTo>
                  <a:cubicBezTo>
                    <a:pt x="51" y="1"/>
                    <a:pt x="0" y="781"/>
                    <a:pt x="516" y="840"/>
                  </a:cubicBezTo>
                  <a:cubicBezTo>
                    <a:pt x="996" y="895"/>
                    <a:pt x="1438" y="1049"/>
                    <a:pt x="1838" y="1313"/>
                  </a:cubicBezTo>
                  <a:cubicBezTo>
                    <a:pt x="1916" y="1364"/>
                    <a:pt x="1996" y="1386"/>
                    <a:pt x="2072" y="1386"/>
                  </a:cubicBezTo>
                  <a:cubicBezTo>
                    <a:pt x="2436" y="1386"/>
                    <a:pt x="2712" y="881"/>
                    <a:pt x="2336" y="637"/>
                  </a:cubicBezTo>
                  <a:cubicBezTo>
                    <a:pt x="1807" y="287"/>
                    <a:pt x="1223" y="78"/>
                    <a:pt x="596" y="4"/>
                  </a:cubicBezTo>
                  <a:cubicBezTo>
                    <a:pt x="577" y="2"/>
                    <a:pt x="558" y="1"/>
                    <a:pt x="5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42"/>
            <p:cNvSpPr/>
            <p:nvPr/>
          </p:nvSpPr>
          <p:spPr>
            <a:xfrm rot="-394620">
              <a:off x="944085" y="2721856"/>
              <a:ext cx="136255" cy="54012"/>
            </a:xfrm>
            <a:custGeom>
              <a:avLst/>
              <a:gdLst/>
              <a:ahLst/>
              <a:cxnLst/>
              <a:rect l="l" t="t" r="r" b="b"/>
              <a:pathLst>
                <a:path w="2727" h="1081" extrusionOk="0">
                  <a:moveTo>
                    <a:pt x="2000" y="0"/>
                  </a:moveTo>
                  <a:cubicBezTo>
                    <a:pt x="1470" y="0"/>
                    <a:pt x="954" y="94"/>
                    <a:pt x="454" y="287"/>
                  </a:cubicBezTo>
                  <a:cubicBezTo>
                    <a:pt x="0" y="456"/>
                    <a:pt x="226" y="1081"/>
                    <a:pt x="635" y="1081"/>
                  </a:cubicBezTo>
                  <a:cubicBezTo>
                    <a:pt x="687" y="1081"/>
                    <a:pt x="741" y="1071"/>
                    <a:pt x="798" y="1049"/>
                  </a:cubicBezTo>
                  <a:cubicBezTo>
                    <a:pt x="1177" y="906"/>
                    <a:pt x="1570" y="837"/>
                    <a:pt x="1970" y="837"/>
                  </a:cubicBezTo>
                  <a:cubicBezTo>
                    <a:pt x="2017" y="837"/>
                    <a:pt x="2065" y="838"/>
                    <a:pt x="2113" y="840"/>
                  </a:cubicBezTo>
                  <a:cubicBezTo>
                    <a:pt x="2121" y="840"/>
                    <a:pt x="2129" y="841"/>
                    <a:pt x="2136" y="841"/>
                  </a:cubicBezTo>
                  <a:cubicBezTo>
                    <a:pt x="2656" y="841"/>
                    <a:pt x="2726" y="28"/>
                    <a:pt x="2187" y="4"/>
                  </a:cubicBezTo>
                  <a:cubicBezTo>
                    <a:pt x="2124" y="2"/>
                    <a:pt x="2062" y="0"/>
                    <a:pt x="20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42"/>
            <p:cNvSpPr/>
            <p:nvPr/>
          </p:nvSpPr>
          <p:spPr>
            <a:xfrm rot="-394620">
              <a:off x="702366" y="2799944"/>
              <a:ext cx="116469" cy="217498"/>
            </a:xfrm>
            <a:custGeom>
              <a:avLst/>
              <a:gdLst/>
              <a:ahLst/>
              <a:cxnLst/>
              <a:rect l="l" t="t" r="r" b="b"/>
              <a:pathLst>
                <a:path w="2331" h="4353" extrusionOk="0">
                  <a:moveTo>
                    <a:pt x="760" y="1"/>
                  </a:moveTo>
                  <a:cubicBezTo>
                    <a:pt x="749" y="1"/>
                    <a:pt x="737" y="6"/>
                    <a:pt x="726" y="16"/>
                  </a:cubicBezTo>
                  <a:cubicBezTo>
                    <a:pt x="455" y="256"/>
                    <a:pt x="271" y="582"/>
                    <a:pt x="166" y="932"/>
                  </a:cubicBezTo>
                  <a:cubicBezTo>
                    <a:pt x="56" y="1277"/>
                    <a:pt x="0" y="1651"/>
                    <a:pt x="49" y="2014"/>
                  </a:cubicBezTo>
                  <a:cubicBezTo>
                    <a:pt x="92" y="2383"/>
                    <a:pt x="258" y="2721"/>
                    <a:pt x="461" y="3022"/>
                  </a:cubicBezTo>
                  <a:cubicBezTo>
                    <a:pt x="658" y="3311"/>
                    <a:pt x="898" y="3569"/>
                    <a:pt x="1174" y="3784"/>
                  </a:cubicBezTo>
                  <a:cubicBezTo>
                    <a:pt x="1488" y="4036"/>
                    <a:pt x="1850" y="4227"/>
                    <a:pt x="2238" y="4350"/>
                  </a:cubicBezTo>
                  <a:cubicBezTo>
                    <a:pt x="2243" y="4351"/>
                    <a:pt x="2248" y="4352"/>
                    <a:pt x="2253" y="4352"/>
                  </a:cubicBezTo>
                  <a:cubicBezTo>
                    <a:pt x="2305" y="4352"/>
                    <a:pt x="2330" y="4268"/>
                    <a:pt x="2268" y="4245"/>
                  </a:cubicBezTo>
                  <a:lnTo>
                    <a:pt x="2268" y="4245"/>
                  </a:lnTo>
                  <a:lnTo>
                    <a:pt x="2268" y="4252"/>
                  </a:lnTo>
                  <a:cubicBezTo>
                    <a:pt x="1617" y="4043"/>
                    <a:pt x="1045" y="3631"/>
                    <a:pt x="633" y="3090"/>
                  </a:cubicBezTo>
                  <a:cubicBezTo>
                    <a:pt x="431" y="2813"/>
                    <a:pt x="252" y="2494"/>
                    <a:pt x="179" y="2155"/>
                  </a:cubicBezTo>
                  <a:cubicBezTo>
                    <a:pt x="105" y="1805"/>
                    <a:pt x="142" y="1436"/>
                    <a:pt x="228" y="1092"/>
                  </a:cubicBezTo>
                  <a:cubicBezTo>
                    <a:pt x="326" y="717"/>
                    <a:pt x="504" y="354"/>
                    <a:pt x="793" y="90"/>
                  </a:cubicBezTo>
                  <a:cubicBezTo>
                    <a:pt x="836" y="57"/>
                    <a:pt x="801" y="1"/>
                    <a:pt x="7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42"/>
            <p:cNvSpPr/>
            <p:nvPr/>
          </p:nvSpPr>
          <p:spPr>
            <a:xfrm rot="-394620">
              <a:off x="1558009" y="2761195"/>
              <a:ext cx="167483" cy="286050"/>
            </a:xfrm>
            <a:custGeom>
              <a:avLst/>
              <a:gdLst/>
              <a:ahLst/>
              <a:cxnLst/>
              <a:rect l="l" t="t" r="r" b="b"/>
              <a:pathLst>
                <a:path w="3352" h="5725" extrusionOk="0">
                  <a:moveTo>
                    <a:pt x="1335" y="1"/>
                  </a:moveTo>
                  <a:cubicBezTo>
                    <a:pt x="1268" y="1"/>
                    <a:pt x="1262" y="105"/>
                    <a:pt x="1329" y="105"/>
                  </a:cubicBezTo>
                  <a:cubicBezTo>
                    <a:pt x="1790" y="124"/>
                    <a:pt x="2251" y="357"/>
                    <a:pt x="2589" y="658"/>
                  </a:cubicBezTo>
                  <a:cubicBezTo>
                    <a:pt x="2915" y="947"/>
                    <a:pt x="3149" y="1328"/>
                    <a:pt x="3210" y="1759"/>
                  </a:cubicBezTo>
                  <a:cubicBezTo>
                    <a:pt x="3247" y="2005"/>
                    <a:pt x="3235" y="2250"/>
                    <a:pt x="3192" y="2490"/>
                  </a:cubicBezTo>
                  <a:cubicBezTo>
                    <a:pt x="3155" y="2748"/>
                    <a:pt x="3093" y="3013"/>
                    <a:pt x="3001" y="3252"/>
                  </a:cubicBezTo>
                  <a:cubicBezTo>
                    <a:pt x="2829" y="3695"/>
                    <a:pt x="2497" y="4064"/>
                    <a:pt x="2092" y="4303"/>
                  </a:cubicBezTo>
                  <a:cubicBezTo>
                    <a:pt x="1637" y="4574"/>
                    <a:pt x="1114" y="4685"/>
                    <a:pt x="592" y="4691"/>
                  </a:cubicBezTo>
                  <a:cubicBezTo>
                    <a:pt x="582" y="4683"/>
                    <a:pt x="568" y="4679"/>
                    <a:pt x="555" y="4679"/>
                  </a:cubicBezTo>
                  <a:cubicBezTo>
                    <a:pt x="536" y="4679"/>
                    <a:pt x="516" y="4688"/>
                    <a:pt x="506" y="4709"/>
                  </a:cubicBezTo>
                  <a:cubicBezTo>
                    <a:pt x="377" y="5035"/>
                    <a:pt x="217" y="5348"/>
                    <a:pt x="26" y="5643"/>
                  </a:cubicBezTo>
                  <a:cubicBezTo>
                    <a:pt x="0" y="5682"/>
                    <a:pt x="38" y="5724"/>
                    <a:pt x="76" y="5724"/>
                  </a:cubicBezTo>
                  <a:cubicBezTo>
                    <a:pt x="92" y="5724"/>
                    <a:pt x="108" y="5717"/>
                    <a:pt x="118" y="5699"/>
                  </a:cubicBezTo>
                  <a:cubicBezTo>
                    <a:pt x="303" y="5416"/>
                    <a:pt x="456" y="5109"/>
                    <a:pt x="586" y="4795"/>
                  </a:cubicBezTo>
                  <a:cubicBezTo>
                    <a:pt x="1551" y="4789"/>
                    <a:pt x="2571" y="4377"/>
                    <a:pt x="3020" y="3468"/>
                  </a:cubicBezTo>
                  <a:cubicBezTo>
                    <a:pt x="3143" y="3216"/>
                    <a:pt x="3216" y="2945"/>
                    <a:pt x="3266" y="2668"/>
                  </a:cubicBezTo>
                  <a:lnTo>
                    <a:pt x="3272" y="2668"/>
                  </a:lnTo>
                  <a:cubicBezTo>
                    <a:pt x="3321" y="2423"/>
                    <a:pt x="3352" y="2164"/>
                    <a:pt x="3333" y="1906"/>
                  </a:cubicBezTo>
                  <a:cubicBezTo>
                    <a:pt x="3302" y="1445"/>
                    <a:pt x="3100" y="1021"/>
                    <a:pt x="2774" y="689"/>
                  </a:cubicBezTo>
                  <a:cubicBezTo>
                    <a:pt x="2405" y="314"/>
                    <a:pt x="1870" y="25"/>
                    <a:pt x="13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42"/>
            <p:cNvSpPr/>
            <p:nvPr/>
          </p:nvSpPr>
          <p:spPr>
            <a:xfrm rot="-394620">
              <a:off x="1198082" y="2901738"/>
              <a:ext cx="45168" cy="73798"/>
            </a:xfrm>
            <a:custGeom>
              <a:avLst/>
              <a:gdLst/>
              <a:ahLst/>
              <a:cxnLst/>
              <a:rect l="l" t="t" r="r" b="b"/>
              <a:pathLst>
                <a:path w="904" h="1477" extrusionOk="0">
                  <a:moveTo>
                    <a:pt x="541" y="1"/>
                  </a:moveTo>
                  <a:cubicBezTo>
                    <a:pt x="515" y="1"/>
                    <a:pt x="491" y="18"/>
                    <a:pt x="486" y="45"/>
                  </a:cubicBezTo>
                  <a:lnTo>
                    <a:pt x="363" y="524"/>
                  </a:lnTo>
                  <a:cubicBezTo>
                    <a:pt x="357" y="549"/>
                    <a:pt x="369" y="573"/>
                    <a:pt x="393" y="586"/>
                  </a:cubicBezTo>
                  <a:cubicBezTo>
                    <a:pt x="645" y="709"/>
                    <a:pt x="781" y="967"/>
                    <a:pt x="695" y="1164"/>
                  </a:cubicBezTo>
                  <a:cubicBezTo>
                    <a:pt x="664" y="1243"/>
                    <a:pt x="596" y="1305"/>
                    <a:pt x="510" y="1336"/>
                  </a:cubicBezTo>
                  <a:cubicBezTo>
                    <a:pt x="460" y="1352"/>
                    <a:pt x="407" y="1361"/>
                    <a:pt x="353" y="1361"/>
                  </a:cubicBezTo>
                  <a:cubicBezTo>
                    <a:pt x="267" y="1361"/>
                    <a:pt x="179" y="1340"/>
                    <a:pt x="92" y="1299"/>
                  </a:cubicBezTo>
                  <a:cubicBezTo>
                    <a:pt x="84" y="1296"/>
                    <a:pt x="76" y="1294"/>
                    <a:pt x="68" y="1294"/>
                  </a:cubicBezTo>
                  <a:cubicBezTo>
                    <a:pt x="44" y="1294"/>
                    <a:pt x="21" y="1307"/>
                    <a:pt x="12" y="1329"/>
                  </a:cubicBezTo>
                  <a:cubicBezTo>
                    <a:pt x="0" y="1354"/>
                    <a:pt x="12" y="1391"/>
                    <a:pt x="43" y="1403"/>
                  </a:cubicBezTo>
                  <a:cubicBezTo>
                    <a:pt x="141" y="1452"/>
                    <a:pt x="246" y="1477"/>
                    <a:pt x="350" y="1477"/>
                  </a:cubicBezTo>
                  <a:cubicBezTo>
                    <a:pt x="418" y="1477"/>
                    <a:pt x="486" y="1465"/>
                    <a:pt x="547" y="1440"/>
                  </a:cubicBezTo>
                  <a:cubicBezTo>
                    <a:pt x="664" y="1397"/>
                    <a:pt x="756" y="1317"/>
                    <a:pt x="799" y="1213"/>
                  </a:cubicBezTo>
                  <a:cubicBezTo>
                    <a:pt x="904" y="967"/>
                    <a:pt x="768" y="659"/>
                    <a:pt x="486" y="506"/>
                  </a:cubicBezTo>
                  <a:lnTo>
                    <a:pt x="596" y="76"/>
                  </a:lnTo>
                  <a:cubicBezTo>
                    <a:pt x="602" y="45"/>
                    <a:pt x="584" y="14"/>
                    <a:pt x="553" y="2"/>
                  </a:cubicBezTo>
                  <a:cubicBezTo>
                    <a:pt x="549" y="1"/>
                    <a:pt x="545" y="1"/>
                    <a:pt x="541" y="1"/>
                  </a:cubicBezTo>
                  <a:close/>
                </a:path>
              </a:pathLst>
            </a:custGeom>
            <a:solidFill>
              <a:srgbClr val="0304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42"/>
            <p:cNvSpPr/>
            <p:nvPr/>
          </p:nvSpPr>
          <p:spPr>
            <a:xfrm rot="-394620">
              <a:off x="798803" y="2389005"/>
              <a:ext cx="796843" cy="513791"/>
            </a:xfrm>
            <a:custGeom>
              <a:avLst/>
              <a:gdLst/>
              <a:ahLst/>
              <a:cxnLst/>
              <a:rect l="l" t="t" r="r" b="b"/>
              <a:pathLst>
                <a:path w="15948" h="10283" extrusionOk="0">
                  <a:moveTo>
                    <a:pt x="6860" y="1"/>
                  </a:moveTo>
                  <a:cubicBezTo>
                    <a:pt x="5131" y="1"/>
                    <a:pt x="3597" y="201"/>
                    <a:pt x="2996" y="628"/>
                  </a:cubicBezTo>
                  <a:cubicBezTo>
                    <a:pt x="2246" y="1157"/>
                    <a:pt x="1644" y="1809"/>
                    <a:pt x="961" y="3032"/>
                  </a:cubicBezTo>
                  <a:cubicBezTo>
                    <a:pt x="138" y="4504"/>
                    <a:pt x="0" y="7951"/>
                    <a:pt x="314" y="7951"/>
                  </a:cubicBezTo>
                  <a:cubicBezTo>
                    <a:pt x="319" y="7951"/>
                    <a:pt x="323" y="7951"/>
                    <a:pt x="328" y="7949"/>
                  </a:cubicBezTo>
                  <a:cubicBezTo>
                    <a:pt x="863" y="7777"/>
                    <a:pt x="1601" y="6099"/>
                    <a:pt x="1601" y="6099"/>
                  </a:cubicBezTo>
                  <a:cubicBezTo>
                    <a:pt x="3285" y="5534"/>
                    <a:pt x="3660" y="3450"/>
                    <a:pt x="3660" y="3450"/>
                  </a:cubicBezTo>
                  <a:cubicBezTo>
                    <a:pt x="3660" y="3450"/>
                    <a:pt x="4677" y="6520"/>
                    <a:pt x="5877" y="6520"/>
                  </a:cubicBezTo>
                  <a:cubicBezTo>
                    <a:pt x="5900" y="6520"/>
                    <a:pt x="5923" y="6519"/>
                    <a:pt x="5946" y="6517"/>
                  </a:cubicBezTo>
                  <a:cubicBezTo>
                    <a:pt x="7120" y="6394"/>
                    <a:pt x="6309" y="3549"/>
                    <a:pt x="6309" y="3548"/>
                  </a:cubicBezTo>
                  <a:lnTo>
                    <a:pt x="6309" y="3548"/>
                  </a:lnTo>
                  <a:cubicBezTo>
                    <a:pt x="6309" y="3549"/>
                    <a:pt x="7403" y="6825"/>
                    <a:pt x="8387" y="6825"/>
                  </a:cubicBezTo>
                  <a:cubicBezTo>
                    <a:pt x="8395" y="6825"/>
                    <a:pt x="8403" y="6825"/>
                    <a:pt x="8411" y="6824"/>
                  </a:cubicBezTo>
                  <a:cubicBezTo>
                    <a:pt x="9401" y="6775"/>
                    <a:pt x="9094" y="3641"/>
                    <a:pt x="9093" y="3640"/>
                  </a:cubicBezTo>
                  <a:lnTo>
                    <a:pt x="9093" y="3640"/>
                  </a:lnTo>
                  <a:cubicBezTo>
                    <a:pt x="9094" y="3641"/>
                    <a:pt x="9920" y="7148"/>
                    <a:pt x="10972" y="7148"/>
                  </a:cubicBezTo>
                  <a:cubicBezTo>
                    <a:pt x="10993" y="7148"/>
                    <a:pt x="11014" y="7147"/>
                    <a:pt x="11036" y="7144"/>
                  </a:cubicBezTo>
                  <a:cubicBezTo>
                    <a:pt x="11866" y="7027"/>
                    <a:pt x="12001" y="5202"/>
                    <a:pt x="12025" y="4353"/>
                  </a:cubicBezTo>
                  <a:cubicBezTo>
                    <a:pt x="12062" y="5269"/>
                    <a:pt x="12413" y="7365"/>
                    <a:pt x="14724" y="7556"/>
                  </a:cubicBezTo>
                  <a:cubicBezTo>
                    <a:pt x="14767" y="8355"/>
                    <a:pt x="14675" y="9560"/>
                    <a:pt x="14853" y="10131"/>
                  </a:cubicBezTo>
                  <a:cubicBezTo>
                    <a:pt x="14874" y="10200"/>
                    <a:pt x="14939" y="10283"/>
                    <a:pt x="15023" y="10283"/>
                  </a:cubicBezTo>
                  <a:cubicBezTo>
                    <a:pt x="15111" y="10283"/>
                    <a:pt x="15220" y="10193"/>
                    <a:pt x="15320" y="9904"/>
                  </a:cubicBezTo>
                  <a:cubicBezTo>
                    <a:pt x="15529" y="9295"/>
                    <a:pt x="15947" y="8011"/>
                    <a:pt x="15898" y="6419"/>
                  </a:cubicBezTo>
                  <a:lnTo>
                    <a:pt x="15898" y="6413"/>
                  </a:lnTo>
                  <a:cubicBezTo>
                    <a:pt x="15898" y="6382"/>
                    <a:pt x="15898" y="6351"/>
                    <a:pt x="15892" y="6314"/>
                  </a:cubicBezTo>
                  <a:lnTo>
                    <a:pt x="15892" y="6308"/>
                  </a:lnTo>
                  <a:cubicBezTo>
                    <a:pt x="15873" y="5872"/>
                    <a:pt x="15818" y="5411"/>
                    <a:pt x="15714" y="4937"/>
                  </a:cubicBezTo>
                  <a:cubicBezTo>
                    <a:pt x="15646" y="4630"/>
                    <a:pt x="15664" y="3929"/>
                    <a:pt x="15511" y="3646"/>
                  </a:cubicBezTo>
                  <a:cubicBezTo>
                    <a:pt x="15117" y="2546"/>
                    <a:pt x="14337" y="1766"/>
                    <a:pt x="13267" y="1108"/>
                  </a:cubicBezTo>
                  <a:cubicBezTo>
                    <a:pt x="12094" y="394"/>
                    <a:pt x="9284" y="1"/>
                    <a:pt x="68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42"/>
            <p:cNvSpPr/>
            <p:nvPr/>
          </p:nvSpPr>
          <p:spPr>
            <a:xfrm rot="-394620">
              <a:off x="1570732" y="3233986"/>
              <a:ext cx="459479" cy="513691"/>
            </a:xfrm>
            <a:custGeom>
              <a:avLst/>
              <a:gdLst/>
              <a:ahLst/>
              <a:cxnLst/>
              <a:rect l="l" t="t" r="r" b="b"/>
              <a:pathLst>
                <a:path w="9196" h="10281" extrusionOk="0">
                  <a:moveTo>
                    <a:pt x="6430" y="0"/>
                  </a:moveTo>
                  <a:cubicBezTo>
                    <a:pt x="6430" y="0"/>
                    <a:pt x="6239" y="1482"/>
                    <a:pt x="4653" y="3596"/>
                  </a:cubicBezTo>
                  <a:cubicBezTo>
                    <a:pt x="2994" y="5828"/>
                    <a:pt x="1856" y="5951"/>
                    <a:pt x="1856" y="5951"/>
                  </a:cubicBezTo>
                  <a:lnTo>
                    <a:pt x="1721" y="7051"/>
                  </a:lnTo>
                  <a:cubicBezTo>
                    <a:pt x="1721" y="7051"/>
                    <a:pt x="0" y="9528"/>
                    <a:pt x="2201" y="10143"/>
                  </a:cubicBezTo>
                  <a:cubicBezTo>
                    <a:pt x="2534" y="10236"/>
                    <a:pt x="2853" y="10280"/>
                    <a:pt x="3160" y="10280"/>
                  </a:cubicBezTo>
                  <a:cubicBezTo>
                    <a:pt x="7572" y="10280"/>
                    <a:pt x="9196" y="1175"/>
                    <a:pt x="9196" y="1175"/>
                  </a:cubicBezTo>
                  <a:lnTo>
                    <a:pt x="643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42"/>
            <p:cNvSpPr/>
            <p:nvPr/>
          </p:nvSpPr>
          <p:spPr>
            <a:xfrm rot="-394620">
              <a:off x="241419" y="3417001"/>
              <a:ext cx="548567" cy="401020"/>
            </a:xfrm>
            <a:custGeom>
              <a:avLst/>
              <a:gdLst/>
              <a:ahLst/>
              <a:cxnLst/>
              <a:rect l="l" t="t" r="r" b="b"/>
              <a:pathLst>
                <a:path w="10979" h="8026" extrusionOk="0">
                  <a:moveTo>
                    <a:pt x="2631" y="0"/>
                  </a:moveTo>
                  <a:lnTo>
                    <a:pt x="0" y="3123"/>
                  </a:lnTo>
                  <a:cubicBezTo>
                    <a:pt x="0" y="3123"/>
                    <a:pt x="3262" y="8025"/>
                    <a:pt x="8459" y="8025"/>
                  </a:cubicBezTo>
                  <a:cubicBezTo>
                    <a:pt x="8538" y="8025"/>
                    <a:pt x="8618" y="8024"/>
                    <a:pt x="8698" y="8022"/>
                  </a:cubicBezTo>
                  <a:cubicBezTo>
                    <a:pt x="10978" y="7954"/>
                    <a:pt x="9675" y="4039"/>
                    <a:pt x="9675" y="4039"/>
                  </a:cubicBezTo>
                  <a:cubicBezTo>
                    <a:pt x="9675" y="4039"/>
                    <a:pt x="9527" y="3492"/>
                    <a:pt x="9251" y="3492"/>
                  </a:cubicBezTo>
                  <a:cubicBezTo>
                    <a:pt x="9239" y="3492"/>
                    <a:pt x="9228" y="3492"/>
                    <a:pt x="9217" y="3492"/>
                  </a:cubicBezTo>
                  <a:cubicBezTo>
                    <a:pt x="5951" y="3492"/>
                    <a:pt x="2631" y="0"/>
                    <a:pt x="26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42"/>
            <p:cNvSpPr/>
            <p:nvPr/>
          </p:nvSpPr>
          <p:spPr>
            <a:xfrm rot="-394620">
              <a:off x="60550" y="3696895"/>
              <a:ext cx="259719" cy="222445"/>
            </a:xfrm>
            <a:custGeom>
              <a:avLst/>
              <a:gdLst/>
              <a:ahLst/>
              <a:cxnLst/>
              <a:rect l="l" t="t" r="r" b="b"/>
              <a:pathLst>
                <a:path w="5198" h="4452" extrusionOk="0">
                  <a:moveTo>
                    <a:pt x="2231" y="1"/>
                  </a:moveTo>
                  <a:lnTo>
                    <a:pt x="2096" y="19"/>
                  </a:lnTo>
                  <a:cubicBezTo>
                    <a:pt x="2096" y="19"/>
                    <a:pt x="855" y="1568"/>
                    <a:pt x="154" y="3375"/>
                  </a:cubicBezTo>
                  <a:cubicBezTo>
                    <a:pt x="0" y="3775"/>
                    <a:pt x="283" y="4211"/>
                    <a:pt x="713" y="4236"/>
                  </a:cubicBezTo>
                  <a:lnTo>
                    <a:pt x="1764" y="4297"/>
                  </a:lnTo>
                  <a:lnTo>
                    <a:pt x="3387" y="4389"/>
                  </a:lnTo>
                  <a:lnTo>
                    <a:pt x="4438" y="4451"/>
                  </a:lnTo>
                  <a:cubicBezTo>
                    <a:pt x="4451" y="4451"/>
                    <a:pt x="4463" y="4452"/>
                    <a:pt x="4476" y="4452"/>
                  </a:cubicBezTo>
                  <a:cubicBezTo>
                    <a:pt x="4888" y="4452"/>
                    <a:pt x="5197" y="4064"/>
                    <a:pt x="5090" y="3664"/>
                  </a:cubicBezTo>
                  <a:cubicBezTo>
                    <a:pt x="4598" y="1783"/>
                    <a:pt x="3541" y="105"/>
                    <a:pt x="3541" y="105"/>
                  </a:cubicBezTo>
                  <a:lnTo>
                    <a:pt x="223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42"/>
            <p:cNvSpPr/>
            <p:nvPr/>
          </p:nvSpPr>
          <p:spPr>
            <a:xfrm rot="-394620">
              <a:off x="105203" y="3905188"/>
              <a:ext cx="192316" cy="16339"/>
            </a:xfrm>
            <a:custGeom>
              <a:avLst/>
              <a:gdLst/>
              <a:ahLst/>
              <a:cxnLst/>
              <a:rect l="l" t="t" r="r" b="b"/>
              <a:pathLst>
                <a:path w="3849" h="327" extrusionOk="0">
                  <a:moveTo>
                    <a:pt x="62" y="0"/>
                  </a:moveTo>
                  <a:cubicBezTo>
                    <a:pt x="31" y="0"/>
                    <a:pt x="7" y="25"/>
                    <a:pt x="7" y="56"/>
                  </a:cubicBezTo>
                  <a:cubicBezTo>
                    <a:pt x="1" y="86"/>
                    <a:pt x="25" y="111"/>
                    <a:pt x="56" y="111"/>
                  </a:cubicBezTo>
                  <a:lnTo>
                    <a:pt x="3787" y="326"/>
                  </a:lnTo>
                  <a:cubicBezTo>
                    <a:pt x="3818" y="326"/>
                    <a:pt x="3842" y="308"/>
                    <a:pt x="3842" y="277"/>
                  </a:cubicBezTo>
                  <a:cubicBezTo>
                    <a:pt x="3849" y="246"/>
                    <a:pt x="3824" y="215"/>
                    <a:pt x="3793" y="215"/>
                  </a:cubicBezTo>
                  <a:lnTo>
                    <a:pt x="62" y="0"/>
                  </a:lnTo>
                  <a:close/>
                </a:path>
              </a:pathLst>
            </a:custGeom>
            <a:solidFill>
              <a:srgbClr val="0304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42"/>
            <p:cNvSpPr/>
            <p:nvPr/>
          </p:nvSpPr>
          <p:spPr>
            <a:xfrm rot="-394620">
              <a:off x="97254" y="3693884"/>
              <a:ext cx="183672" cy="102628"/>
            </a:xfrm>
            <a:custGeom>
              <a:avLst/>
              <a:gdLst/>
              <a:ahLst/>
              <a:cxnLst/>
              <a:rect l="l" t="t" r="r" b="b"/>
              <a:pathLst>
                <a:path w="3676" h="2054" extrusionOk="0">
                  <a:moveTo>
                    <a:pt x="1340" y="0"/>
                  </a:moveTo>
                  <a:lnTo>
                    <a:pt x="1211" y="19"/>
                  </a:lnTo>
                  <a:cubicBezTo>
                    <a:pt x="1193" y="25"/>
                    <a:pt x="1180" y="31"/>
                    <a:pt x="1174" y="43"/>
                  </a:cubicBezTo>
                  <a:cubicBezTo>
                    <a:pt x="1168" y="49"/>
                    <a:pt x="596" y="762"/>
                    <a:pt x="19" y="1770"/>
                  </a:cubicBezTo>
                  <a:cubicBezTo>
                    <a:pt x="0" y="1795"/>
                    <a:pt x="12" y="1832"/>
                    <a:pt x="37" y="1850"/>
                  </a:cubicBezTo>
                  <a:cubicBezTo>
                    <a:pt x="45" y="1854"/>
                    <a:pt x="54" y="1856"/>
                    <a:pt x="63" y="1856"/>
                  </a:cubicBezTo>
                  <a:cubicBezTo>
                    <a:pt x="83" y="1856"/>
                    <a:pt x="104" y="1847"/>
                    <a:pt x="117" y="1826"/>
                  </a:cubicBezTo>
                  <a:cubicBezTo>
                    <a:pt x="639" y="916"/>
                    <a:pt x="1162" y="240"/>
                    <a:pt x="1248" y="129"/>
                  </a:cubicBezTo>
                  <a:lnTo>
                    <a:pt x="1346" y="111"/>
                  </a:lnTo>
                  <a:lnTo>
                    <a:pt x="2631" y="215"/>
                  </a:lnTo>
                  <a:cubicBezTo>
                    <a:pt x="2717" y="351"/>
                    <a:pt x="3147" y="1070"/>
                    <a:pt x="3559" y="2022"/>
                  </a:cubicBezTo>
                  <a:cubicBezTo>
                    <a:pt x="3565" y="2041"/>
                    <a:pt x="3584" y="2053"/>
                    <a:pt x="3608" y="2053"/>
                  </a:cubicBezTo>
                  <a:cubicBezTo>
                    <a:pt x="3614" y="2053"/>
                    <a:pt x="3627" y="2053"/>
                    <a:pt x="3633" y="2047"/>
                  </a:cubicBezTo>
                  <a:cubicBezTo>
                    <a:pt x="3664" y="2035"/>
                    <a:pt x="3676" y="2004"/>
                    <a:pt x="3664" y="1973"/>
                  </a:cubicBezTo>
                  <a:cubicBezTo>
                    <a:pt x="3203" y="910"/>
                    <a:pt x="2717" y="135"/>
                    <a:pt x="2711" y="129"/>
                  </a:cubicBezTo>
                  <a:cubicBezTo>
                    <a:pt x="2705" y="117"/>
                    <a:pt x="2686" y="105"/>
                    <a:pt x="2668" y="105"/>
                  </a:cubicBezTo>
                  <a:lnTo>
                    <a:pt x="134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42"/>
            <p:cNvSpPr/>
            <p:nvPr/>
          </p:nvSpPr>
          <p:spPr>
            <a:xfrm rot="-394620">
              <a:off x="131288" y="3069838"/>
              <a:ext cx="147547" cy="393675"/>
            </a:xfrm>
            <a:custGeom>
              <a:avLst/>
              <a:gdLst/>
              <a:ahLst/>
              <a:cxnLst/>
              <a:rect l="l" t="t" r="r" b="b"/>
              <a:pathLst>
                <a:path w="2953" h="7879" extrusionOk="0">
                  <a:moveTo>
                    <a:pt x="1934" y="0"/>
                  </a:moveTo>
                  <a:cubicBezTo>
                    <a:pt x="1758" y="0"/>
                    <a:pt x="1560" y="69"/>
                    <a:pt x="1347" y="220"/>
                  </a:cubicBezTo>
                  <a:cubicBezTo>
                    <a:pt x="1" y="1172"/>
                    <a:pt x="523" y="7872"/>
                    <a:pt x="523" y="7872"/>
                  </a:cubicBezTo>
                  <a:lnTo>
                    <a:pt x="1513" y="7879"/>
                  </a:lnTo>
                  <a:cubicBezTo>
                    <a:pt x="1513" y="7879"/>
                    <a:pt x="2656" y="3613"/>
                    <a:pt x="2822" y="2113"/>
                  </a:cubicBezTo>
                  <a:cubicBezTo>
                    <a:pt x="2953" y="933"/>
                    <a:pt x="2585" y="0"/>
                    <a:pt x="19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42"/>
            <p:cNvSpPr/>
            <p:nvPr/>
          </p:nvSpPr>
          <p:spPr>
            <a:xfrm rot="-394620">
              <a:off x="130000" y="3082372"/>
              <a:ext cx="72849" cy="388079"/>
            </a:xfrm>
            <a:custGeom>
              <a:avLst/>
              <a:gdLst/>
              <a:ahLst/>
              <a:cxnLst/>
              <a:rect l="l" t="t" r="r" b="b"/>
              <a:pathLst>
                <a:path w="1458" h="7767" extrusionOk="0">
                  <a:moveTo>
                    <a:pt x="1387" y="1"/>
                  </a:moveTo>
                  <a:cubicBezTo>
                    <a:pt x="1377" y="1"/>
                    <a:pt x="1367" y="3"/>
                    <a:pt x="1359" y="10"/>
                  </a:cubicBezTo>
                  <a:cubicBezTo>
                    <a:pt x="1" y="968"/>
                    <a:pt x="486" y="7441"/>
                    <a:pt x="511" y="7711"/>
                  </a:cubicBezTo>
                  <a:cubicBezTo>
                    <a:pt x="511" y="7742"/>
                    <a:pt x="535" y="7767"/>
                    <a:pt x="566" y="7767"/>
                  </a:cubicBezTo>
                  <a:cubicBezTo>
                    <a:pt x="603" y="7761"/>
                    <a:pt x="621" y="7736"/>
                    <a:pt x="621" y="7705"/>
                  </a:cubicBezTo>
                  <a:cubicBezTo>
                    <a:pt x="615" y="7638"/>
                    <a:pt x="117" y="1024"/>
                    <a:pt x="1420" y="108"/>
                  </a:cubicBezTo>
                  <a:cubicBezTo>
                    <a:pt x="1451" y="89"/>
                    <a:pt x="1457" y="53"/>
                    <a:pt x="1439" y="28"/>
                  </a:cubicBezTo>
                  <a:cubicBezTo>
                    <a:pt x="1427" y="12"/>
                    <a:pt x="1406" y="1"/>
                    <a:pt x="13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42"/>
            <p:cNvSpPr/>
            <p:nvPr/>
          </p:nvSpPr>
          <p:spPr>
            <a:xfrm rot="-394620">
              <a:off x="5815" y="3083340"/>
              <a:ext cx="183072" cy="386730"/>
            </a:xfrm>
            <a:custGeom>
              <a:avLst/>
              <a:gdLst/>
              <a:ahLst/>
              <a:cxnLst/>
              <a:rect l="l" t="t" r="r" b="b"/>
              <a:pathLst>
                <a:path w="3664" h="7740" extrusionOk="0">
                  <a:moveTo>
                    <a:pt x="2201" y="0"/>
                  </a:moveTo>
                  <a:cubicBezTo>
                    <a:pt x="2063" y="0"/>
                    <a:pt x="1919" y="35"/>
                    <a:pt x="1771" y="105"/>
                  </a:cubicBezTo>
                  <a:cubicBezTo>
                    <a:pt x="0" y="941"/>
                    <a:pt x="2367" y="7740"/>
                    <a:pt x="2367" y="7740"/>
                  </a:cubicBezTo>
                  <a:lnTo>
                    <a:pt x="3406" y="7715"/>
                  </a:lnTo>
                  <a:cubicBezTo>
                    <a:pt x="3406" y="7715"/>
                    <a:pt x="3664" y="4752"/>
                    <a:pt x="3559" y="2724"/>
                  </a:cubicBezTo>
                  <a:cubicBezTo>
                    <a:pt x="3472" y="941"/>
                    <a:pt x="2917" y="0"/>
                    <a:pt x="2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42"/>
            <p:cNvSpPr/>
            <p:nvPr/>
          </p:nvSpPr>
          <p:spPr>
            <a:xfrm rot="-394620">
              <a:off x="90560" y="3075462"/>
              <a:ext cx="100780" cy="391427"/>
            </a:xfrm>
            <a:custGeom>
              <a:avLst/>
              <a:gdLst/>
              <a:ahLst/>
              <a:cxnLst/>
              <a:rect l="l" t="t" r="r" b="b"/>
              <a:pathLst>
                <a:path w="2017" h="7834" extrusionOk="0">
                  <a:moveTo>
                    <a:pt x="492" y="1"/>
                  </a:moveTo>
                  <a:cubicBezTo>
                    <a:pt x="347" y="1"/>
                    <a:pt x="197" y="36"/>
                    <a:pt x="43" y="107"/>
                  </a:cubicBezTo>
                  <a:cubicBezTo>
                    <a:pt x="12" y="126"/>
                    <a:pt x="0" y="156"/>
                    <a:pt x="19" y="187"/>
                  </a:cubicBezTo>
                  <a:cubicBezTo>
                    <a:pt x="28" y="205"/>
                    <a:pt x="46" y="216"/>
                    <a:pt x="68" y="216"/>
                  </a:cubicBezTo>
                  <a:cubicBezTo>
                    <a:pt x="76" y="216"/>
                    <a:pt x="84" y="215"/>
                    <a:pt x="92" y="212"/>
                  </a:cubicBezTo>
                  <a:cubicBezTo>
                    <a:pt x="232" y="146"/>
                    <a:pt x="366" y="114"/>
                    <a:pt x="494" y="114"/>
                  </a:cubicBezTo>
                  <a:cubicBezTo>
                    <a:pt x="631" y="114"/>
                    <a:pt x="761" y="151"/>
                    <a:pt x="885" y="224"/>
                  </a:cubicBezTo>
                  <a:cubicBezTo>
                    <a:pt x="1402" y="531"/>
                    <a:pt x="1733" y="1466"/>
                    <a:pt x="1801" y="2787"/>
                  </a:cubicBezTo>
                  <a:cubicBezTo>
                    <a:pt x="1899" y="4785"/>
                    <a:pt x="1647" y="7741"/>
                    <a:pt x="1641" y="7772"/>
                  </a:cubicBezTo>
                  <a:cubicBezTo>
                    <a:pt x="1641" y="7803"/>
                    <a:pt x="1666" y="7827"/>
                    <a:pt x="1697" y="7834"/>
                  </a:cubicBezTo>
                  <a:lnTo>
                    <a:pt x="1703" y="7834"/>
                  </a:lnTo>
                  <a:cubicBezTo>
                    <a:pt x="1727" y="7834"/>
                    <a:pt x="1758" y="7809"/>
                    <a:pt x="1758" y="7778"/>
                  </a:cubicBezTo>
                  <a:cubicBezTo>
                    <a:pt x="1758" y="7748"/>
                    <a:pt x="2016" y="4785"/>
                    <a:pt x="1912" y="2781"/>
                  </a:cubicBezTo>
                  <a:cubicBezTo>
                    <a:pt x="1844" y="1404"/>
                    <a:pt x="1500" y="458"/>
                    <a:pt x="941" y="126"/>
                  </a:cubicBezTo>
                  <a:cubicBezTo>
                    <a:pt x="800" y="43"/>
                    <a:pt x="649" y="1"/>
                    <a:pt x="4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42"/>
            <p:cNvSpPr/>
            <p:nvPr/>
          </p:nvSpPr>
          <p:spPr>
            <a:xfrm rot="-394620">
              <a:off x="29586" y="3447701"/>
              <a:ext cx="334217" cy="265814"/>
            </a:xfrm>
            <a:custGeom>
              <a:avLst/>
              <a:gdLst/>
              <a:ahLst/>
              <a:cxnLst/>
              <a:rect l="l" t="t" r="r" b="b"/>
              <a:pathLst>
                <a:path w="6689" h="5320" extrusionOk="0">
                  <a:moveTo>
                    <a:pt x="3268" y="1"/>
                  </a:moveTo>
                  <a:cubicBezTo>
                    <a:pt x="1571" y="1"/>
                    <a:pt x="169" y="1068"/>
                    <a:pt x="87" y="2466"/>
                  </a:cubicBezTo>
                  <a:cubicBezTo>
                    <a:pt x="1" y="3929"/>
                    <a:pt x="1390" y="5202"/>
                    <a:pt x="3191" y="5312"/>
                  </a:cubicBezTo>
                  <a:cubicBezTo>
                    <a:pt x="3270" y="5317"/>
                    <a:pt x="3349" y="5319"/>
                    <a:pt x="3427" y="5319"/>
                  </a:cubicBezTo>
                  <a:cubicBezTo>
                    <a:pt x="5123" y="5319"/>
                    <a:pt x="6520" y="4252"/>
                    <a:pt x="6602" y="2854"/>
                  </a:cubicBezTo>
                  <a:cubicBezTo>
                    <a:pt x="6689" y="1385"/>
                    <a:pt x="5305" y="112"/>
                    <a:pt x="3504" y="8"/>
                  </a:cubicBezTo>
                  <a:cubicBezTo>
                    <a:pt x="3425" y="3"/>
                    <a:pt x="3346" y="1"/>
                    <a:pt x="32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42"/>
            <p:cNvSpPr/>
            <p:nvPr/>
          </p:nvSpPr>
          <p:spPr>
            <a:xfrm rot="-394620">
              <a:off x="121683" y="3690157"/>
              <a:ext cx="131458" cy="27331"/>
            </a:xfrm>
            <a:custGeom>
              <a:avLst/>
              <a:gdLst/>
              <a:ahLst/>
              <a:cxnLst/>
              <a:rect l="l" t="t" r="r" b="b"/>
              <a:pathLst>
                <a:path w="2631" h="547" extrusionOk="0">
                  <a:moveTo>
                    <a:pt x="67" y="1"/>
                  </a:moveTo>
                  <a:cubicBezTo>
                    <a:pt x="44" y="1"/>
                    <a:pt x="21" y="12"/>
                    <a:pt x="12" y="30"/>
                  </a:cubicBezTo>
                  <a:cubicBezTo>
                    <a:pt x="0" y="61"/>
                    <a:pt x="6" y="92"/>
                    <a:pt x="37" y="110"/>
                  </a:cubicBezTo>
                  <a:cubicBezTo>
                    <a:pt x="516" y="362"/>
                    <a:pt x="1064" y="510"/>
                    <a:pt x="1629" y="540"/>
                  </a:cubicBezTo>
                  <a:cubicBezTo>
                    <a:pt x="1707" y="546"/>
                    <a:pt x="1785" y="547"/>
                    <a:pt x="1863" y="547"/>
                  </a:cubicBezTo>
                  <a:lnTo>
                    <a:pt x="1863" y="547"/>
                  </a:lnTo>
                  <a:cubicBezTo>
                    <a:pt x="2109" y="546"/>
                    <a:pt x="2348" y="528"/>
                    <a:pt x="2582" y="485"/>
                  </a:cubicBezTo>
                  <a:cubicBezTo>
                    <a:pt x="2612" y="479"/>
                    <a:pt x="2631" y="448"/>
                    <a:pt x="2625" y="417"/>
                  </a:cubicBezTo>
                  <a:cubicBezTo>
                    <a:pt x="2625" y="391"/>
                    <a:pt x="2601" y="373"/>
                    <a:pt x="2575" y="373"/>
                  </a:cubicBezTo>
                  <a:cubicBezTo>
                    <a:pt x="2571" y="373"/>
                    <a:pt x="2567" y="374"/>
                    <a:pt x="2563" y="374"/>
                  </a:cubicBezTo>
                  <a:cubicBezTo>
                    <a:pt x="2337" y="416"/>
                    <a:pt x="2105" y="437"/>
                    <a:pt x="1870" y="437"/>
                  </a:cubicBezTo>
                  <a:cubicBezTo>
                    <a:pt x="1792" y="437"/>
                    <a:pt x="1714" y="434"/>
                    <a:pt x="1635" y="430"/>
                  </a:cubicBezTo>
                  <a:cubicBezTo>
                    <a:pt x="1088" y="399"/>
                    <a:pt x="553" y="251"/>
                    <a:pt x="92" y="6"/>
                  </a:cubicBezTo>
                  <a:cubicBezTo>
                    <a:pt x="84" y="2"/>
                    <a:pt x="75" y="1"/>
                    <a:pt x="67" y="1"/>
                  </a:cubicBezTo>
                  <a:close/>
                  <a:moveTo>
                    <a:pt x="1863" y="547"/>
                  </a:moveTo>
                  <a:cubicBezTo>
                    <a:pt x="1863" y="547"/>
                    <a:pt x="1863" y="547"/>
                    <a:pt x="1863" y="547"/>
                  </a:cubicBezTo>
                  <a:lnTo>
                    <a:pt x="1869" y="547"/>
                  </a:lnTo>
                  <a:cubicBezTo>
                    <a:pt x="1867" y="547"/>
                    <a:pt x="1865" y="547"/>
                    <a:pt x="1863" y="5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42"/>
            <p:cNvSpPr/>
            <p:nvPr/>
          </p:nvSpPr>
          <p:spPr>
            <a:xfrm rot="-394620">
              <a:off x="67499" y="3444165"/>
              <a:ext cx="250375" cy="61157"/>
            </a:xfrm>
            <a:custGeom>
              <a:avLst/>
              <a:gdLst/>
              <a:ahLst/>
              <a:cxnLst/>
              <a:rect l="l" t="t" r="r" b="b"/>
              <a:pathLst>
                <a:path w="5011" h="1224" extrusionOk="0">
                  <a:moveTo>
                    <a:pt x="2275" y="0"/>
                  </a:moveTo>
                  <a:cubicBezTo>
                    <a:pt x="1437" y="0"/>
                    <a:pt x="630" y="256"/>
                    <a:pt x="25" y="725"/>
                  </a:cubicBezTo>
                  <a:cubicBezTo>
                    <a:pt x="1" y="744"/>
                    <a:pt x="1" y="781"/>
                    <a:pt x="19" y="805"/>
                  </a:cubicBezTo>
                  <a:cubicBezTo>
                    <a:pt x="30" y="820"/>
                    <a:pt x="48" y="828"/>
                    <a:pt x="66" y="828"/>
                  </a:cubicBezTo>
                  <a:cubicBezTo>
                    <a:pt x="78" y="828"/>
                    <a:pt x="89" y="825"/>
                    <a:pt x="99" y="817"/>
                  </a:cubicBezTo>
                  <a:cubicBezTo>
                    <a:pt x="676" y="370"/>
                    <a:pt x="1451" y="116"/>
                    <a:pt x="2254" y="116"/>
                  </a:cubicBezTo>
                  <a:cubicBezTo>
                    <a:pt x="2332" y="116"/>
                    <a:pt x="2411" y="118"/>
                    <a:pt x="2490" y="123"/>
                  </a:cubicBezTo>
                  <a:cubicBezTo>
                    <a:pt x="3449" y="178"/>
                    <a:pt x="4328" y="572"/>
                    <a:pt x="4906" y="1205"/>
                  </a:cubicBezTo>
                  <a:cubicBezTo>
                    <a:pt x="4918" y="1217"/>
                    <a:pt x="4930" y="1223"/>
                    <a:pt x="4949" y="1223"/>
                  </a:cubicBezTo>
                  <a:cubicBezTo>
                    <a:pt x="4961" y="1223"/>
                    <a:pt x="4973" y="1223"/>
                    <a:pt x="4986" y="1211"/>
                  </a:cubicBezTo>
                  <a:cubicBezTo>
                    <a:pt x="5010" y="1186"/>
                    <a:pt x="5010" y="1156"/>
                    <a:pt x="4992" y="1131"/>
                  </a:cubicBezTo>
                  <a:cubicBezTo>
                    <a:pt x="4390" y="473"/>
                    <a:pt x="3486" y="68"/>
                    <a:pt x="2496" y="6"/>
                  </a:cubicBezTo>
                  <a:cubicBezTo>
                    <a:pt x="2423" y="2"/>
                    <a:pt x="2349" y="0"/>
                    <a:pt x="22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42"/>
            <p:cNvSpPr/>
            <p:nvPr/>
          </p:nvSpPr>
          <p:spPr>
            <a:xfrm rot="-394620">
              <a:off x="187447" y="3574859"/>
              <a:ext cx="12042" cy="65454"/>
            </a:xfrm>
            <a:custGeom>
              <a:avLst/>
              <a:gdLst/>
              <a:ahLst/>
              <a:cxnLst/>
              <a:rect l="l" t="t" r="r" b="b"/>
              <a:pathLst>
                <a:path w="241" h="1310" extrusionOk="0">
                  <a:moveTo>
                    <a:pt x="191" y="0"/>
                  </a:moveTo>
                  <a:cubicBezTo>
                    <a:pt x="154" y="0"/>
                    <a:pt x="130" y="18"/>
                    <a:pt x="124" y="49"/>
                  </a:cubicBezTo>
                  <a:lnTo>
                    <a:pt x="1" y="1242"/>
                  </a:lnTo>
                  <a:cubicBezTo>
                    <a:pt x="1" y="1272"/>
                    <a:pt x="25" y="1303"/>
                    <a:pt x="56" y="1309"/>
                  </a:cubicBezTo>
                  <a:lnTo>
                    <a:pt x="62" y="1309"/>
                  </a:lnTo>
                  <a:cubicBezTo>
                    <a:pt x="87" y="1309"/>
                    <a:pt x="111" y="1285"/>
                    <a:pt x="118" y="1254"/>
                  </a:cubicBezTo>
                  <a:lnTo>
                    <a:pt x="241" y="61"/>
                  </a:lnTo>
                  <a:cubicBezTo>
                    <a:pt x="241" y="31"/>
                    <a:pt x="222" y="6"/>
                    <a:pt x="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42"/>
            <p:cNvSpPr/>
            <p:nvPr/>
          </p:nvSpPr>
          <p:spPr>
            <a:xfrm rot="-394620">
              <a:off x="159438" y="3552401"/>
              <a:ext cx="67003" cy="39273"/>
            </a:xfrm>
            <a:custGeom>
              <a:avLst/>
              <a:gdLst/>
              <a:ahLst/>
              <a:cxnLst/>
              <a:rect l="l" t="t" r="r" b="b"/>
              <a:pathLst>
                <a:path w="1341" h="786" extrusionOk="0">
                  <a:moveTo>
                    <a:pt x="615" y="1"/>
                  </a:moveTo>
                  <a:cubicBezTo>
                    <a:pt x="286" y="1"/>
                    <a:pt x="24" y="153"/>
                    <a:pt x="13" y="354"/>
                  </a:cubicBezTo>
                  <a:cubicBezTo>
                    <a:pt x="0" y="569"/>
                    <a:pt x="283" y="759"/>
                    <a:pt x="646" y="784"/>
                  </a:cubicBezTo>
                  <a:cubicBezTo>
                    <a:pt x="665" y="785"/>
                    <a:pt x="684" y="786"/>
                    <a:pt x="703" y="786"/>
                  </a:cubicBezTo>
                  <a:cubicBezTo>
                    <a:pt x="1040" y="786"/>
                    <a:pt x="1316" y="631"/>
                    <a:pt x="1328" y="428"/>
                  </a:cubicBezTo>
                  <a:cubicBezTo>
                    <a:pt x="1340" y="212"/>
                    <a:pt x="1051" y="22"/>
                    <a:pt x="689" y="3"/>
                  </a:cubicBezTo>
                  <a:cubicBezTo>
                    <a:pt x="664" y="2"/>
                    <a:pt x="640" y="1"/>
                    <a:pt x="6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42"/>
            <p:cNvSpPr/>
            <p:nvPr/>
          </p:nvSpPr>
          <p:spPr>
            <a:xfrm rot="-394620">
              <a:off x="245272" y="3508147"/>
              <a:ext cx="43969" cy="46717"/>
            </a:xfrm>
            <a:custGeom>
              <a:avLst/>
              <a:gdLst/>
              <a:ahLst/>
              <a:cxnLst/>
              <a:rect l="l" t="t" r="r" b="b"/>
              <a:pathLst>
                <a:path w="880" h="935" extrusionOk="0">
                  <a:moveTo>
                    <a:pt x="462" y="0"/>
                  </a:moveTo>
                  <a:cubicBezTo>
                    <a:pt x="349" y="0"/>
                    <a:pt x="237" y="86"/>
                    <a:pt x="148" y="252"/>
                  </a:cubicBezTo>
                  <a:cubicBezTo>
                    <a:pt x="68" y="406"/>
                    <a:pt x="13" y="609"/>
                    <a:pt x="0" y="830"/>
                  </a:cubicBezTo>
                  <a:cubicBezTo>
                    <a:pt x="0" y="861"/>
                    <a:pt x="25" y="892"/>
                    <a:pt x="56" y="892"/>
                  </a:cubicBezTo>
                  <a:cubicBezTo>
                    <a:pt x="86" y="892"/>
                    <a:pt x="111" y="867"/>
                    <a:pt x="117" y="836"/>
                  </a:cubicBezTo>
                  <a:cubicBezTo>
                    <a:pt x="129" y="634"/>
                    <a:pt x="172" y="443"/>
                    <a:pt x="246" y="302"/>
                  </a:cubicBezTo>
                  <a:cubicBezTo>
                    <a:pt x="311" y="184"/>
                    <a:pt x="387" y="117"/>
                    <a:pt x="458" y="117"/>
                  </a:cubicBezTo>
                  <a:cubicBezTo>
                    <a:pt x="461" y="117"/>
                    <a:pt x="464" y="117"/>
                    <a:pt x="468" y="117"/>
                  </a:cubicBezTo>
                  <a:cubicBezTo>
                    <a:pt x="615" y="123"/>
                    <a:pt x="763" y="437"/>
                    <a:pt x="738" y="873"/>
                  </a:cubicBezTo>
                  <a:cubicBezTo>
                    <a:pt x="732" y="904"/>
                    <a:pt x="756" y="935"/>
                    <a:pt x="787" y="935"/>
                  </a:cubicBezTo>
                  <a:lnTo>
                    <a:pt x="793" y="935"/>
                  </a:lnTo>
                  <a:cubicBezTo>
                    <a:pt x="824" y="935"/>
                    <a:pt x="849" y="910"/>
                    <a:pt x="849" y="879"/>
                  </a:cubicBezTo>
                  <a:cubicBezTo>
                    <a:pt x="879" y="400"/>
                    <a:pt x="713" y="13"/>
                    <a:pt x="474" y="0"/>
                  </a:cubicBezTo>
                  <a:cubicBezTo>
                    <a:pt x="470" y="0"/>
                    <a:pt x="466" y="0"/>
                    <a:pt x="4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42"/>
            <p:cNvSpPr/>
            <p:nvPr/>
          </p:nvSpPr>
          <p:spPr>
            <a:xfrm rot="-394620">
              <a:off x="99665" y="3516585"/>
              <a:ext cx="43969" cy="46418"/>
            </a:xfrm>
            <a:custGeom>
              <a:avLst/>
              <a:gdLst/>
              <a:ahLst/>
              <a:cxnLst/>
              <a:rect l="l" t="t" r="r" b="b"/>
              <a:pathLst>
                <a:path w="880" h="929" extrusionOk="0">
                  <a:moveTo>
                    <a:pt x="462" y="0"/>
                  </a:moveTo>
                  <a:cubicBezTo>
                    <a:pt x="343" y="0"/>
                    <a:pt x="231" y="86"/>
                    <a:pt x="148" y="246"/>
                  </a:cubicBezTo>
                  <a:cubicBezTo>
                    <a:pt x="68" y="400"/>
                    <a:pt x="13" y="609"/>
                    <a:pt x="1" y="830"/>
                  </a:cubicBezTo>
                  <a:cubicBezTo>
                    <a:pt x="1" y="861"/>
                    <a:pt x="25" y="886"/>
                    <a:pt x="56" y="892"/>
                  </a:cubicBezTo>
                  <a:cubicBezTo>
                    <a:pt x="87" y="892"/>
                    <a:pt x="111" y="867"/>
                    <a:pt x="118" y="836"/>
                  </a:cubicBezTo>
                  <a:cubicBezTo>
                    <a:pt x="130" y="627"/>
                    <a:pt x="173" y="443"/>
                    <a:pt x="247" y="302"/>
                  </a:cubicBezTo>
                  <a:cubicBezTo>
                    <a:pt x="312" y="183"/>
                    <a:pt x="388" y="111"/>
                    <a:pt x="459" y="111"/>
                  </a:cubicBezTo>
                  <a:cubicBezTo>
                    <a:pt x="462" y="111"/>
                    <a:pt x="465" y="111"/>
                    <a:pt x="468" y="111"/>
                  </a:cubicBezTo>
                  <a:cubicBezTo>
                    <a:pt x="615" y="123"/>
                    <a:pt x="763" y="437"/>
                    <a:pt x="738" y="873"/>
                  </a:cubicBezTo>
                  <a:cubicBezTo>
                    <a:pt x="732" y="904"/>
                    <a:pt x="757" y="929"/>
                    <a:pt x="788" y="929"/>
                  </a:cubicBezTo>
                  <a:lnTo>
                    <a:pt x="794" y="929"/>
                  </a:lnTo>
                  <a:cubicBezTo>
                    <a:pt x="824" y="929"/>
                    <a:pt x="849" y="910"/>
                    <a:pt x="849" y="879"/>
                  </a:cubicBezTo>
                  <a:cubicBezTo>
                    <a:pt x="880" y="400"/>
                    <a:pt x="714" y="13"/>
                    <a:pt x="474" y="0"/>
                  </a:cubicBezTo>
                  <a:cubicBezTo>
                    <a:pt x="470" y="0"/>
                    <a:pt x="466" y="0"/>
                    <a:pt x="4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42"/>
            <p:cNvSpPr/>
            <p:nvPr/>
          </p:nvSpPr>
          <p:spPr>
            <a:xfrm rot="-394620">
              <a:off x="283859" y="3550026"/>
              <a:ext cx="49166" cy="47467"/>
            </a:xfrm>
            <a:custGeom>
              <a:avLst/>
              <a:gdLst/>
              <a:ahLst/>
              <a:cxnLst/>
              <a:rect l="l" t="t" r="r" b="b"/>
              <a:pathLst>
                <a:path w="984" h="950" extrusionOk="0">
                  <a:moveTo>
                    <a:pt x="483" y="0"/>
                  </a:moveTo>
                  <a:cubicBezTo>
                    <a:pt x="234" y="0"/>
                    <a:pt x="30" y="197"/>
                    <a:pt x="13" y="444"/>
                  </a:cubicBezTo>
                  <a:cubicBezTo>
                    <a:pt x="0" y="708"/>
                    <a:pt x="203" y="936"/>
                    <a:pt x="461" y="948"/>
                  </a:cubicBezTo>
                  <a:cubicBezTo>
                    <a:pt x="473" y="949"/>
                    <a:pt x="484" y="949"/>
                    <a:pt x="495" y="949"/>
                  </a:cubicBezTo>
                  <a:cubicBezTo>
                    <a:pt x="745" y="949"/>
                    <a:pt x="954" y="753"/>
                    <a:pt x="965" y="499"/>
                  </a:cubicBezTo>
                  <a:cubicBezTo>
                    <a:pt x="984" y="241"/>
                    <a:pt x="781" y="14"/>
                    <a:pt x="517" y="2"/>
                  </a:cubicBezTo>
                  <a:cubicBezTo>
                    <a:pt x="505" y="1"/>
                    <a:pt x="494" y="0"/>
                    <a:pt x="4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42"/>
            <p:cNvSpPr/>
            <p:nvPr/>
          </p:nvSpPr>
          <p:spPr>
            <a:xfrm rot="-394620">
              <a:off x="57808" y="3562811"/>
              <a:ext cx="49166" cy="47717"/>
            </a:xfrm>
            <a:custGeom>
              <a:avLst/>
              <a:gdLst/>
              <a:ahLst/>
              <a:cxnLst/>
              <a:rect l="l" t="t" r="r" b="b"/>
              <a:pathLst>
                <a:path w="984" h="955" extrusionOk="0">
                  <a:moveTo>
                    <a:pt x="499" y="1"/>
                  </a:moveTo>
                  <a:cubicBezTo>
                    <a:pt x="245" y="1"/>
                    <a:pt x="31" y="194"/>
                    <a:pt x="19" y="450"/>
                  </a:cubicBezTo>
                  <a:cubicBezTo>
                    <a:pt x="0" y="708"/>
                    <a:pt x="203" y="936"/>
                    <a:pt x="467" y="954"/>
                  </a:cubicBezTo>
                  <a:cubicBezTo>
                    <a:pt x="475" y="954"/>
                    <a:pt x="483" y="955"/>
                    <a:pt x="490" y="955"/>
                  </a:cubicBezTo>
                  <a:cubicBezTo>
                    <a:pt x="744" y="955"/>
                    <a:pt x="954" y="756"/>
                    <a:pt x="972" y="505"/>
                  </a:cubicBezTo>
                  <a:cubicBezTo>
                    <a:pt x="984" y="241"/>
                    <a:pt x="787" y="20"/>
                    <a:pt x="523" y="1"/>
                  </a:cubicBezTo>
                  <a:cubicBezTo>
                    <a:pt x="515" y="1"/>
                    <a:pt x="507" y="1"/>
                    <a:pt x="4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42"/>
            <p:cNvSpPr/>
            <p:nvPr/>
          </p:nvSpPr>
          <p:spPr>
            <a:xfrm rot="-394620">
              <a:off x="144597" y="3576649"/>
              <a:ext cx="103228" cy="63656"/>
            </a:xfrm>
            <a:custGeom>
              <a:avLst/>
              <a:gdLst/>
              <a:ahLst/>
              <a:cxnLst/>
              <a:rect l="l" t="t" r="r" b="b"/>
              <a:pathLst>
                <a:path w="2066" h="1274" extrusionOk="0">
                  <a:moveTo>
                    <a:pt x="114" y="0"/>
                  </a:moveTo>
                  <a:cubicBezTo>
                    <a:pt x="88" y="0"/>
                    <a:pt x="67" y="23"/>
                    <a:pt x="62" y="50"/>
                  </a:cubicBezTo>
                  <a:cubicBezTo>
                    <a:pt x="0" y="671"/>
                    <a:pt x="400" y="1218"/>
                    <a:pt x="953" y="1267"/>
                  </a:cubicBezTo>
                  <a:cubicBezTo>
                    <a:pt x="984" y="1273"/>
                    <a:pt x="1014" y="1273"/>
                    <a:pt x="1039" y="1273"/>
                  </a:cubicBezTo>
                  <a:lnTo>
                    <a:pt x="1045" y="1273"/>
                  </a:lnTo>
                  <a:cubicBezTo>
                    <a:pt x="1279" y="1273"/>
                    <a:pt x="1506" y="1181"/>
                    <a:pt x="1697" y="1009"/>
                  </a:cubicBezTo>
                  <a:cubicBezTo>
                    <a:pt x="1900" y="812"/>
                    <a:pt x="2035" y="542"/>
                    <a:pt x="2059" y="247"/>
                  </a:cubicBezTo>
                  <a:cubicBezTo>
                    <a:pt x="2066" y="216"/>
                    <a:pt x="2041" y="185"/>
                    <a:pt x="2010" y="185"/>
                  </a:cubicBezTo>
                  <a:cubicBezTo>
                    <a:pt x="2007" y="185"/>
                    <a:pt x="2004" y="184"/>
                    <a:pt x="2001" y="184"/>
                  </a:cubicBezTo>
                  <a:cubicBezTo>
                    <a:pt x="1973" y="184"/>
                    <a:pt x="1949" y="207"/>
                    <a:pt x="1949" y="235"/>
                  </a:cubicBezTo>
                  <a:cubicBezTo>
                    <a:pt x="1924" y="505"/>
                    <a:pt x="1801" y="751"/>
                    <a:pt x="1617" y="923"/>
                  </a:cubicBezTo>
                  <a:cubicBezTo>
                    <a:pt x="1450" y="1079"/>
                    <a:pt x="1242" y="1159"/>
                    <a:pt x="1031" y="1159"/>
                  </a:cubicBezTo>
                  <a:cubicBezTo>
                    <a:pt x="1009" y="1159"/>
                    <a:pt x="987" y="1158"/>
                    <a:pt x="965" y="1157"/>
                  </a:cubicBezTo>
                  <a:cubicBezTo>
                    <a:pt x="474" y="1107"/>
                    <a:pt x="123" y="616"/>
                    <a:pt x="179" y="63"/>
                  </a:cubicBezTo>
                  <a:cubicBezTo>
                    <a:pt x="179" y="32"/>
                    <a:pt x="154" y="1"/>
                    <a:pt x="123" y="1"/>
                  </a:cubicBezTo>
                  <a:cubicBezTo>
                    <a:pt x="120" y="0"/>
                    <a:pt x="117" y="0"/>
                    <a:pt x="1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42"/>
            <p:cNvSpPr/>
            <p:nvPr/>
          </p:nvSpPr>
          <p:spPr>
            <a:xfrm rot="-394620">
              <a:off x="48972" y="3306645"/>
              <a:ext cx="108774" cy="167783"/>
            </a:xfrm>
            <a:custGeom>
              <a:avLst/>
              <a:gdLst/>
              <a:ahLst/>
              <a:cxnLst/>
              <a:rect l="l" t="t" r="r" b="b"/>
              <a:pathLst>
                <a:path w="2177" h="3358" extrusionOk="0">
                  <a:moveTo>
                    <a:pt x="952" y="1"/>
                  </a:moveTo>
                  <a:cubicBezTo>
                    <a:pt x="631" y="1"/>
                    <a:pt x="146" y="259"/>
                    <a:pt x="75" y="776"/>
                  </a:cubicBezTo>
                  <a:cubicBezTo>
                    <a:pt x="1" y="1317"/>
                    <a:pt x="302" y="1477"/>
                    <a:pt x="302" y="1477"/>
                  </a:cubicBezTo>
                  <a:lnTo>
                    <a:pt x="314" y="1477"/>
                  </a:lnTo>
                  <a:cubicBezTo>
                    <a:pt x="148" y="2061"/>
                    <a:pt x="695" y="2270"/>
                    <a:pt x="695" y="2270"/>
                  </a:cubicBezTo>
                  <a:lnTo>
                    <a:pt x="726" y="2282"/>
                  </a:lnTo>
                  <a:cubicBezTo>
                    <a:pt x="658" y="2380"/>
                    <a:pt x="615" y="2503"/>
                    <a:pt x="603" y="2657"/>
                  </a:cubicBezTo>
                  <a:cubicBezTo>
                    <a:pt x="591" y="2909"/>
                    <a:pt x="646" y="3124"/>
                    <a:pt x="738" y="3302"/>
                  </a:cubicBezTo>
                  <a:cubicBezTo>
                    <a:pt x="745" y="3321"/>
                    <a:pt x="769" y="3358"/>
                    <a:pt x="769" y="3358"/>
                  </a:cubicBezTo>
                  <a:lnTo>
                    <a:pt x="1083" y="3210"/>
                  </a:lnTo>
                  <a:cubicBezTo>
                    <a:pt x="2177" y="3087"/>
                    <a:pt x="2146" y="2245"/>
                    <a:pt x="1722" y="2049"/>
                  </a:cubicBezTo>
                  <a:lnTo>
                    <a:pt x="1722" y="2042"/>
                  </a:lnTo>
                  <a:cubicBezTo>
                    <a:pt x="1685" y="2030"/>
                    <a:pt x="1636" y="2012"/>
                    <a:pt x="1593" y="1999"/>
                  </a:cubicBezTo>
                  <a:lnTo>
                    <a:pt x="1636" y="1962"/>
                  </a:lnTo>
                  <a:cubicBezTo>
                    <a:pt x="1802" y="1495"/>
                    <a:pt x="1728" y="1188"/>
                    <a:pt x="1556" y="1022"/>
                  </a:cubicBezTo>
                  <a:lnTo>
                    <a:pt x="1574" y="997"/>
                  </a:lnTo>
                  <a:cubicBezTo>
                    <a:pt x="1771" y="260"/>
                    <a:pt x="1310" y="14"/>
                    <a:pt x="984" y="2"/>
                  </a:cubicBezTo>
                  <a:cubicBezTo>
                    <a:pt x="974" y="1"/>
                    <a:pt x="963" y="1"/>
                    <a:pt x="952" y="1"/>
                  </a:cubicBezTo>
                  <a:close/>
                </a:path>
              </a:pathLst>
            </a:custGeom>
            <a:solidFill>
              <a:srgbClr val="9F58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42"/>
            <p:cNvSpPr/>
            <p:nvPr/>
          </p:nvSpPr>
          <p:spPr>
            <a:xfrm rot="-394620">
              <a:off x="81241" y="3400871"/>
              <a:ext cx="77746" cy="74098"/>
            </a:xfrm>
            <a:custGeom>
              <a:avLst/>
              <a:gdLst/>
              <a:ahLst/>
              <a:cxnLst/>
              <a:rect l="l" t="t" r="r" b="b"/>
              <a:pathLst>
                <a:path w="1556" h="1483" extrusionOk="0">
                  <a:moveTo>
                    <a:pt x="837" y="0"/>
                  </a:moveTo>
                  <a:cubicBezTo>
                    <a:pt x="678" y="0"/>
                    <a:pt x="510" y="37"/>
                    <a:pt x="363" y="124"/>
                  </a:cubicBezTo>
                  <a:cubicBezTo>
                    <a:pt x="216" y="217"/>
                    <a:pt x="37" y="389"/>
                    <a:pt x="13" y="733"/>
                  </a:cubicBezTo>
                  <a:cubicBezTo>
                    <a:pt x="1" y="985"/>
                    <a:pt x="56" y="1231"/>
                    <a:pt x="179" y="1452"/>
                  </a:cubicBezTo>
                  <a:cubicBezTo>
                    <a:pt x="191" y="1471"/>
                    <a:pt x="210" y="1483"/>
                    <a:pt x="228" y="1483"/>
                  </a:cubicBezTo>
                  <a:cubicBezTo>
                    <a:pt x="240" y="1483"/>
                    <a:pt x="246" y="1477"/>
                    <a:pt x="259" y="1477"/>
                  </a:cubicBezTo>
                  <a:cubicBezTo>
                    <a:pt x="283" y="1458"/>
                    <a:pt x="296" y="1427"/>
                    <a:pt x="277" y="1397"/>
                  </a:cubicBezTo>
                  <a:cubicBezTo>
                    <a:pt x="167" y="1194"/>
                    <a:pt x="117" y="973"/>
                    <a:pt x="130" y="739"/>
                  </a:cubicBezTo>
                  <a:cubicBezTo>
                    <a:pt x="142" y="505"/>
                    <a:pt x="240" y="333"/>
                    <a:pt x="425" y="223"/>
                  </a:cubicBezTo>
                  <a:cubicBezTo>
                    <a:pt x="549" y="147"/>
                    <a:pt x="699" y="116"/>
                    <a:pt x="839" y="116"/>
                  </a:cubicBezTo>
                  <a:cubicBezTo>
                    <a:pt x="961" y="116"/>
                    <a:pt x="1076" y="140"/>
                    <a:pt x="1162" y="180"/>
                  </a:cubicBezTo>
                  <a:cubicBezTo>
                    <a:pt x="1334" y="260"/>
                    <a:pt x="1433" y="456"/>
                    <a:pt x="1402" y="653"/>
                  </a:cubicBezTo>
                  <a:cubicBezTo>
                    <a:pt x="1353" y="948"/>
                    <a:pt x="1033" y="1163"/>
                    <a:pt x="548" y="1218"/>
                  </a:cubicBezTo>
                  <a:cubicBezTo>
                    <a:pt x="517" y="1218"/>
                    <a:pt x="498" y="1249"/>
                    <a:pt x="498" y="1280"/>
                  </a:cubicBezTo>
                  <a:cubicBezTo>
                    <a:pt x="504" y="1307"/>
                    <a:pt x="529" y="1330"/>
                    <a:pt x="552" y="1330"/>
                  </a:cubicBezTo>
                  <a:cubicBezTo>
                    <a:pt x="555" y="1330"/>
                    <a:pt x="557" y="1330"/>
                    <a:pt x="560" y="1329"/>
                  </a:cubicBezTo>
                  <a:cubicBezTo>
                    <a:pt x="1101" y="1268"/>
                    <a:pt x="1457" y="1022"/>
                    <a:pt x="1513" y="671"/>
                  </a:cubicBezTo>
                  <a:cubicBezTo>
                    <a:pt x="1556" y="419"/>
                    <a:pt x="1427" y="174"/>
                    <a:pt x="1211" y="75"/>
                  </a:cubicBezTo>
                  <a:cubicBezTo>
                    <a:pt x="1110" y="29"/>
                    <a:pt x="978" y="0"/>
                    <a:pt x="8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42"/>
            <p:cNvSpPr/>
            <p:nvPr/>
          </p:nvSpPr>
          <p:spPr>
            <a:xfrm rot="-394620">
              <a:off x="58168" y="3346652"/>
              <a:ext cx="89138" cy="76547"/>
            </a:xfrm>
            <a:custGeom>
              <a:avLst/>
              <a:gdLst/>
              <a:ahLst/>
              <a:cxnLst/>
              <a:rect l="l" t="t" r="r" b="b"/>
              <a:pathLst>
                <a:path w="1784" h="1532" extrusionOk="0">
                  <a:moveTo>
                    <a:pt x="917" y="0"/>
                  </a:moveTo>
                  <a:cubicBezTo>
                    <a:pt x="600" y="0"/>
                    <a:pt x="271" y="182"/>
                    <a:pt x="136" y="468"/>
                  </a:cubicBezTo>
                  <a:cubicBezTo>
                    <a:pt x="19" y="714"/>
                    <a:pt x="0" y="935"/>
                    <a:pt x="74" y="1126"/>
                  </a:cubicBezTo>
                  <a:cubicBezTo>
                    <a:pt x="191" y="1408"/>
                    <a:pt x="468" y="1519"/>
                    <a:pt x="480" y="1525"/>
                  </a:cubicBezTo>
                  <a:lnTo>
                    <a:pt x="498" y="1525"/>
                  </a:lnTo>
                  <a:lnTo>
                    <a:pt x="498" y="1531"/>
                  </a:lnTo>
                  <a:cubicBezTo>
                    <a:pt x="523" y="1531"/>
                    <a:pt x="548" y="1513"/>
                    <a:pt x="554" y="1494"/>
                  </a:cubicBezTo>
                  <a:cubicBezTo>
                    <a:pt x="566" y="1464"/>
                    <a:pt x="548" y="1427"/>
                    <a:pt x="523" y="1421"/>
                  </a:cubicBezTo>
                  <a:cubicBezTo>
                    <a:pt x="517" y="1414"/>
                    <a:pt x="277" y="1322"/>
                    <a:pt x="179" y="1083"/>
                  </a:cubicBezTo>
                  <a:cubicBezTo>
                    <a:pt x="117" y="923"/>
                    <a:pt x="136" y="732"/>
                    <a:pt x="234" y="517"/>
                  </a:cubicBezTo>
                  <a:cubicBezTo>
                    <a:pt x="360" y="256"/>
                    <a:pt x="663" y="119"/>
                    <a:pt x="928" y="119"/>
                  </a:cubicBezTo>
                  <a:cubicBezTo>
                    <a:pt x="1012" y="119"/>
                    <a:pt x="1093" y="132"/>
                    <a:pt x="1162" y="161"/>
                  </a:cubicBezTo>
                  <a:cubicBezTo>
                    <a:pt x="1482" y="290"/>
                    <a:pt x="1562" y="646"/>
                    <a:pt x="1390" y="1144"/>
                  </a:cubicBezTo>
                  <a:cubicBezTo>
                    <a:pt x="1377" y="1175"/>
                    <a:pt x="1396" y="1206"/>
                    <a:pt x="1427" y="1218"/>
                  </a:cubicBezTo>
                  <a:cubicBezTo>
                    <a:pt x="1431" y="1219"/>
                    <a:pt x="1435" y="1219"/>
                    <a:pt x="1440" y="1219"/>
                  </a:cubicBezTo>
                  <a:cubicBezTo>
                    <a:pt x="1463" y="1219"/>
                    <a:pt x="1489" y="1207"/>
                    <a:pt x="1494" y="1181"/>
                  </a:cubicBezTo>
                  <a:cubicBezTo>
                    <a:pt x="1783" y="363"/>
                    <a:pt x="1347" y="111"/>
                    <a:pt x="1205" y="56"/>
                  </a:cubicBezTo>
                  <a:cubicBezTo>
                    <a:pt x="1114" y="18"/>
                    <a:pt x="1016" y="0"/>
                    <a:pt x="9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42"/>
            <p:cNvSpPr/>
            <p:nvPr/>
          </p:nvSpPr>
          <p:spPr>
            <a:xfrm rot="-394620">
              <a:off x="40912" y="3305384"/>
              <a:ext cx="88488" cy="79644"/>
            </a:xfrm>
            <a:custGeom>
              <a:avLst/>
              <a:gdLst/>
              <a:ahLst/>
              <a:cxnLst/>
              <a:rect l="l" t="t" r="r" b="b"/>
              <a:pathLst>
                <a:path w="1771" h="1594" extrusionOk="0">
                  <a:moveTo>
                    <a:pt x="1022" y="1"/>
                  </a:moveTo>
                  <a:cubicBezTo>
                    <a:pt x="660" y="1"/>
                    <a:pt x="146" y="278"/>
                    <a:pt x="74" y="831"/>
                  </a:cubicBezTo>
                  <a:cubicBezTo>
                    <a:pt x="0" y="1397"/>
                    <a:pt x="320" y="1575"/>
                    <a:pt x="332" y="1587"/>
                  </a:cubicBezTo>
                  <a:cubicBezTo>
                    <a:pt x="345" y="1587"/>
                    <a:pt x="351" y="1593"/>
                    <a:pt x="363" y="1593"/>
                  </a:cubicBezTo>
                  <a:cubicBezTo>
                    <a:pt x="382" y="1593"/>
                    <a:pt x="400" y="1581"/>
                    <a:pt x="412" y="1562"/>
                  </a:cubicBezTo>
                  <a:cubicBezTo>
                    <a:pt x="425" y="1532"/>
                    <a:pt x="418" y="1501"/>
                    <a:pt x="388" y="1483"/>
                  </a:cubicBezTo>
                  <a:cubicBezTo>
                    <a:pt x="388" y="1483"/>
                    <a:pt x="123" y="1335"/>
                    <a:pt x="185" y="843"/>
                  </a:cubicBezTo>
                  <a:cubicBezTo>
                    <a:pt x="251" y="369"/>
                    <a:pt x="716" y="118"/>
                    <a:pt x="1018" y="118"/>
                  </a:cubicBezTo>
                  <a:cubicBezTo>
                    <a:pt x="1025" y="118"/>
                    <a:pt x="1032" y="118"/>
                    <a:pt x="1039" y="118"/>
                  </a:cubicBezTo>
                  <a:cubicBezTo>
                    <a:pt x="1113" y="118"/>
                    <a:pt x="1353" y="143"/>
                    <a:pt x="1506" y="345"/>
                  </a:cubicBezTo>
                  <a:cubicBezTo>
                    <a:pt x="1629" y="511"/>
                    <a:pt x="1654" y="745"/>
                    <a:pt x="1574" y="1040"/>
                  </a:cubicBezTo>
                  <a:cubicBezTo>
                    <a:pt x="1568" y="1071"/>
                    <a:pt x="1586" y="1101"/>
                    <a:pt x="1617" y="1114"/>
                  </a:cubicBezTo>
                  <a:cubicBezTo>
                    <a:pt x="1621" y="1115"/>
                    <a:pt x="1625" y="1115"/>
                    <a:pt x="1629" y="1115"/>
                  </a:cubicBezTo>
                  <a:cubicBezTo>
                    <a:pt x="1655" y="1115"/>
                    <a:pt x="1679" y="1097"/>
                    <a:pt x="1685" y="1071"/>
                  </a:cubicBezTo>
                  <a:cubicBezTo>
                    <a:pt x="1771" y="739"/>
                    <a:pt x="1740" y="474"/>
                    <a:pt x="1599" y="278"/>
                  </a:cubicBezTo>
                  <a:cubicBezTo>
                    <a:pt x="1476" y="112"/>
                    <a:pt x="1267" y="13"/>
                    <a:pt x="1045" y="1"/>
                  </a:cubicBezTo>
                  <a:cubicBezTo>
                    <a:pt x="1038" y="1"/>
                    <a:pt x="1030" y="1"/>
                    <a:pt x="10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42"/>
            <p:cNvSpPr/>
            <p:nvPr/>
          </p:nvSpPr>
          <p:spPr>
            <a:xfrm rot="-394620">
              <a:off x="205145" y="3291221"/>
              <a:ext cx="115869" cy="129360"/>
            </a:xfrm>
            <a:custGeom>
              <a:avLst/>
              <a:gdLst/>
              <a:ahLst/>
              <a:cxnLst/>
              <a:rect l="l" t="t" r="r" b="b"/>
              <a:pathLst>
                <a:path w="2319" h="2589" extrusionOk="0">
                  <a:moveTo>
                    <a:pt x="586" y="0"/>
                  </a:moveTo>
                  <a:cubicBezTo>
                    <a:pt x="453" y="0"/>
                    <a:pt x="338" y="77"/>
                    <a:pt x="259" y="216"/>
                  </a:cubicBezTo>
                  <a:cubicBezTo>
                    <a:pt x="1" y="671"/>
                    <a:pt x="394" y="1360"/>
                    <a:pt x="394" y="1360"/>
                  </a:cubicBezTo>
                  <a:cubicBezTo>
                    <a:pt x="265" y="2140"/>
                    <a:pt x="591" y="2546"/>
                    <a:pt x="591" y="2546"/>
                  </a:cubicBezTo>
                  <a:lnTo>
                    <a:pt x="2318" y="2589"/>
                  </a:lnTo>
                  <a:lnTo>
                    <a:pt x="1550" y="1323"/>
                  </a:lnTo>
                  <a:cubicBezTo>
                    <a:pt x="1277" y="390"/>
                    <a:pt x="886" y="0"/>
                    <a:pt x="586" y="0"/>
                  </a:cubicBezTo>
                  <a:close/>
                </a:path>
              </a:pathLst>
            </a:custGeom>
            <a:solidFill>
              <a:srgbClr val="9F58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42"/>
            <p:cNvSpPr/>
            <p:nvPr/>
          </p:nvSpPr>
          <p:spPr>
            <a:xfrm rot="-394620">
              <a:off x="-56870" y="3801572"/>
              <a:ext cx="471771" cy="527382"/>
            </a:xfrm>
            <a:custGeom>
              <a:avLst/>
              <a:gdLst/>
              <a:ahLst/>
              <a:cxnLst/>
              <a:rect l="l" t="t" r="r" b="b"/>
              <a:pathLst>
                <a:path w="9442" h="10555" extrusionOk="0">
                  <a:moveTo>
                    <a:pt x="1543" y="0"/>
                  </a:moveTo>
                  <a:lnTo>
                    <a:pt x="0" y="9638"/>
                  </a:lnTo>
                  <a:lnTo>
                    <a:pt x="9005" y="10554"/>
                  </a:lnTo>
                  <a:lnTo>
                    <a:pt x="9441" y="805"/>
                  </a:lnTo>
                  <a:lnTo>
                    <a:pt x="15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42"/>
            <p:cNvSpPr/>
            <p:nvPr/>
          </p:nvSpPr>
          <p:spPr>
            <a:xfrm rot="-394620">
              <a:off x="-20001" y="3799453"/>
              <a:ext cx="414061" cy="166784"/>
            </a:xfrm>
            <a:custGeom>
              <a:avLst/>
              <a:gdLst/>
              <a:ahLst/>
              <a:cxnLst/>
              <a:rect l="l" t="t" r="r" b="b"/>
              <a:pathLst>
                <a:path w="8287" h="3338" extrusionOk="0">
                  <a:moveTo>
                    <a:pt x="388" y="0"/>
                  </a:moveTo>
                  <a:lnTo>
                    <a:pt x="1" y="2416"/>
                  </a:lnTo>
                  <a:lnTo>
                    <a:pt x="8170" y="3338"/>
                  </a:lnTo>
                  <a:lnTo>
                    <a:pt x="8286" y="805"/>
                  </a:lnTo>
                  <a:lnTo>
                    <a:pt x="38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42"/>
            <p:cNvSpPr/>
            <p:nvPr/>
          </p:nvSpPr>
          <p:spPr>
            <a:xfrm rot="-394620">
              <a:off x="-138079" y="3697101"/>
              <a:ext cx="649297" cy="181173"/>
            </a:xfrm>
            <a:custGeom>
              <a:avLst/>
              <a:gdLst/>
              <a:ahLst/>
              <a:cxnLst/>
              <a:rect l="l" t="t" r="r" b="b"/>
              <a:pathLst>
                <a:path w="12995" h="3626" extrusionOk="0">
                  <a:moveTo>
                    <a:pt x="574" y="1"/>
                  </a:moveTo>
                  <a:cubicBezTo>
                    <a:pt x="379" y="1"/>
                    <a:pt x="208" y="144"/>
                    <a:pt x="191" y="347"/>
                  </a:cubicBezTo>
                  <a:lnTo>
                    <a:pt x="25" y="1976"/>
                  </a:lnTo>
                  <a:cubicBezTo>
                    <a:pt x="0" y="2185"/>
                    <a:pt x="154" y="2375"/>
                    <a:pt x="363" y="2394"/>
                  </a:cubicBezTo>
                  <a:lnTo>
                    <a:pt x="12392" y="3623"/>
                  </a:lnTo>
                  <a:cubicBezTo>
                    <a:pt x="12407" y="3625"/>
                    <a:pt x="12422" y="3626"/>
                    <a:pt x="12436" y="3626"/>
                  </a:cubicBezTo>
                  <a:cubicBezTo>
                    <a:pt x="12627" y="3626"/>
                    <a:pt x="12787" y="3479"/>
                    <a:pt x="12810" y="3285"/>
                  </a:cubicBezTo>
                  <a:lnTo>
                    <a:pt x="12976" y="1650"/>
                  </a:lnTo>
                  <a:cubicBezTo>
                    <a:pt x="12995" y="1441"/>
                    <a:pt x="12847" y="1250"/>
                    <a:pt x="12632" y="1232"/>
                  </a:cubicBezTo>
                  <a:lnTo>
                    <a:pt x="609" y="3"/>
                  </a:lnTo>
                  <a:cubicBezTo>
                    <a:pt x="597" y="1"/>
                    <a:pt x="585" y="1"/>
                    <a:pt x="5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42"/>
            <p:cNvSpPr/>
            <p:nvPr/>
          </p:nvSpPr>
          <p:spPr>
            <a:xfrm rot="-394620">
              <a:off x="-77966" y="3814454"/>
              <a:ext cx="536026" cy="63056"/>
            </a:xfrm>
            <a:custGeom>
              <a:avLst/>
              <a:gdLst/>
              <a:ahLst/>
              <a:cxnLst/>
              <a:rect l="l" t="t" r="r" b="b"/>
              <a:pathLst>
                <a:path w="10728" h="1262" extrusionOk="0">
                  <a:moveTo>
                    <a:pt x="59" y="1"/>
                  </a:moveTo>
                  <a:cubicBezTo>
                    <a:pt x="32" y="1"/>
                    <a:pt x="7" y="23"/>
                    <a:pt x="7" y="51"/>
                  </a:cubicBezTo>
                  <a:cubicBezTo>
                    <a:pt x="1" y="81"/>
                    <a:pt x="26" y="112"/>
                    <a:pt x="56" y="112"/>
                  </a:cubicBezTo>
                  <a:lnTo>
                    <a:pt x="10666" y="1262"/>
                  </a:lnTo>
                  <a:lnTo>
                    <a:pt x="10672" y="1262"/>
                  </a:lnTo>
                  <a:cubicBezTo>
                    <a:pt x="10696" y="1262"/>
                    <a:pt x="10721" y="1243"/>
                    <a:pt x="10727" y="1212"/>
                  </a:cubicBezTo>
                  <a:cubicBezTo>
                    <a:pt x="10727" y="1182"/>
                    <a:pt x="10709" y="1151"/>
                    <a:pt x="10678" y="1151"/>
                  </a:cubicBezTo>
                  <a:lnTo>
                    <a:pt x="69" y="2"/>
                  </a:lnTo>
                  <a:cubicBezTo>
                    <a:pt x="65" y="1"/>
                    <a:pt x="62" y="1"/>
                    <a:pt x="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42"/>
            <p:cNvSpPr/>
            <p:nvPr/>
          </p:nvSpPr>
          <p:spPr>
            <a:xfrm rot="-394620">
              <a:off x="598824" y="3575711"/>
              <a:ext cx="69751" cy="127711"/>
            </a:xfrm>
            <a:custGeom>
              <a:avLst/>
              <a:gdLst/>
              <a:ahLst/>
              <a:cxnLst/>
              <a:rect l="l" t="t" r="r" b="b"/>
              <a:pathLst>
                <a:path w="1396" h="2556" extrusionOk="0">
                  <a:moveTo>
                    <a:pt x="1331" y="1"/>
                  </a:moveTo>
                  <a:cubicBezTo>
                    <a:pt x="1315" y="1"/>
                    <a:pt x="1298" y="7"/>
                    <a:pt x="1285" y="17"/>
                  </a:cubicBezTo>
                  <a:cubicBezTo>
                    <a:pt x="1236" y="78"/>
                    <a:pt x="0" y="1461"/>
                    <a:pt x="596" y="2525"/>
                  </a:cubicBezTo>
                  <a:cubicBezTo>
                    <a:pt x="609" y="2543"/>
                    <a:pt x="627" y="2555"/>
                    <a:pt x="646" y="2555"/>
                  </a:cubicBezTo>
                  <a:cubicBezTo>
                    <a:pt x="658" y="2555"/>
                    <a:pt x="664" y="2555"/>
                    <a:pt x="676" y="2549"/>
                  </a:cubicBezTo>
                  <a:cubicBezTo>
                    <a:pt x="701" y="2531"/>
                    <a:pt x="713" y="2500"/>
                    <a:pt x="695" y="2469"/>
                  </a:cubicBezTo>
                  <a:cubicBezTo>
                    <a:pt x="135" y="1480"/>
                    <a:pt x="1359" y="109"/>
                    <a:pt x="1371" y="97"/>
                  </a:cubicBezTo>
                  <a:cubicBezTo>
                    <a:pt x="1396" y="72"/>
                    <a:pt x="1389" y="35"/>
                    <a:pt x="1371" y="17"/>
                  </a:cubicBezTo>
                  <a:cubicBezTo>
                    <a:pt x="1360" y="5"/>
                    <a:pt x="1345" y="1"/>
                    <a:pt x="13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42"/>
            <p:cNvSpPr/>
            <p:nvPr/>
          </p:nvSpPr>
          <p:spPr>
            <a:xfrm rot="-394620">
              <a:off x="1689362" y="3507890"/>
              <a:ext cx="44319" cy="117668"/>
            </a:xfrm>
            <a:custGeom>
              <a:avLst/>
              <a:gdLst/>
              <a:ahLst/>
              <a:cxnLst/>
              <a:rect l="l" t="t" r="r" b="b"/>
              <a:pathLst>
                <a:path w="887" h="2355" extrusionOk="0">
                  <a:moveTo>
                    <a:pt x="828" y="0"/>
                  </a:moveTo>
                  <a:cubicBezTo>
                    <a:pt x="808" y="0"/>
                    <a:pt x="788" y="8"/>
                    <a:pt x="775" y="25"/>
                  </a:cubicBezTo>
                  <a:cubicBezTo>
                    <a:pt x="769" y="37"/>
                    <a:pt x="1" y="1156"/>
                    <a:pt x="493" y="2318"/>
                  </a:cubicBezTo>
                  <a:cubicBezTo>
                    <a:pt x="505" y="2336"/>
                    <a:pt x="523" y="2354"/>
                    <a:pt x="548" y="2354"/>
                  </a:cubicBezTo>
                  <a:lnTo>
                    <a:pt x="548" y="2348"/>
                  </a:lnTo>
                  <a:lnTo>
                    <a:pt x="566" y="2348"/>
                  </a:lnTo>
                  <a:cubicBezTo>
                    <a:pt x="597" y="2336"/>
                    <a:pt x="609" y="2299"/>
                    <a:pt x="597" y="2275"/>
                  </a:cubicBezTo>
                  <a:cubicBezTo>
                    <a:pt x="130" y="1174"/>
                    <a:pt x="861" y="99"/>
                    <a:pt x="868" y="86"/>
                  </a:cubicBezTo>
                  <a:cubicBezTo>
                    <a:pt x="886" y="62"/>
                    <a:pt x="880" y="25"/>
                    <a:pt x="855" y="6"/>
                  </a:cubicBezTo>
                  <a:cubicBezTo>
                    <a:pt x="847" y="2"/>
                    <a:pt x="838" y="0"/>
                    <a:pt x="8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08" name="Google Shape;2408;p42"/>
          <p:cNvGrpSpPr/>
          <p:nvPr/>
        </p:nvGrpSpPr>
        <p:grpSpPr>
          <a:xfrm flipH="1">
            <a:off x="-74854" y="478291"/>
            <a:ext cx="1580217" cy="1464343"/>
            <a:chOff x="5935350" y="2447325"/>
            <a:chExt cx="1420675" cy="1316500"/>
          </a:xfrm>
        </p:grpSpPr>
        <p:sp>
          <p:nvSpPr>
            <p:cNvPr id="2409" name="Google Shape;2409;p42"/>
            <p:cNvSpPr/>
            <p:nvPr/>
          </p:nvSpPr>
          <p:spPr>
            <a:xfrm>
              <a:off x="6610525" y="3069400"/>
              <a:ext cx="745500" cy="694425"/>
            </a:xfrm>
            <a:custGeom>
              <a:avLst/>
              <a:gdLst/>
              <a:ahLst/>
              <a:cxnLst/>
              <a:rect l="l" t="t" r="r" b="b"/>
              <a:pathLst>
                <a:path w="29820" h="27777" fill="none" extrusionOk="0">
                  <a:moveTo>
                    <a:pt x="159" y="0"/>
                  </a:moveTo>
                  <a:cubicBezTo>
                    <a:pt x="159" y="0"/>
                    <a:pt x="0" y="4563"/>
                    <a:pt x="6977" y="10214"/>
                  </a:cubicBezTo>
                  <a:cubicBezTo>
                    <a:pt x="11408" y="13769"/>
                    <a:pt x="17430" y="13238"/>
                    <a:pt x="20561" y="18571"/>
                  </a:cubicBezTo>
                  <a:cubicBezTo>
                    <a:pt x="23691" y="23877"/>
                    <a:pt x="28679" y="27777"/>
                    <a:pt x="29819" y="27193"/>
                  </a:cubicBezTo>
                </a:path>
              </a:pathLst>
            </a:custGeom>
            <a:noFill/>
            <a:ln w="59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42"/>
            <p:cNvSpPr/>
            <p:nvPr/>
          </p:nvSpPr>
          <p:spPr>
            <a:xfrm>
              <a:off x="5935350" y="2447325"/>
              <a:ext cx="772025" cy="695000"/>
            </a:xfrm>
            <a:custGeom>
              <a:avLst/>
              <a:gdLst/>
              <a:ahLst/>
              <a:cxnLst/>
              <a:rect l="l" t="t" r="r" b="b"/>
              <a:pathLst>
                <a:path w="30881" h="27800" extrusionOk="0">
                  <a:moveTo>
                    <a:pt x="14173" y="0"/>
                  </a:moveTo>
                  <a:cubicBezTo>
                    <a:pt x="10840" y="0"/>
                    <a:pt x="7605" y="1201"/>
                    <a:pt x="5173" y="3633"/>
                  </a:cubicBezTo>
                  <a:cubicBezTo>
                    <a:pt x="0" y="8806"/>
                    <a:pt x="398" y="17614"/>
                    <a:pt x="6075" y="23265"/>
                  </a:cubicBezTo>
                  <a:cubicBezTo>
                    <a:pt x="9084" y="26273"/>
                    <a:pt x="12964" y="27799"/>
                    <a:pt x="16717" y="27799"/>
                  </a:cubicBezTo>
                  <a:cubicBezTo>
                    <a:pt x="20046" y="27799"/>
                    <a:pt x="23275" y="26599"/>
                    <a:pt x="25707" y="24167"/>
                  </a:cubicBezTo>
                  <a:cubicBezTo>
                    <a:pt x="30880" y="18994"/>
                    <a:pt x="30482" y="10186"/>
                    <a:pt x="24805" y="4535"/>
                  </a:cubicBezTo>
                  <a:cubicBezTo>
                    <a:pt x="21811" y="1526"/>
                    <a:pt x="17930" y="0"/>
                    <a:pt x="14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42"/>
            <p:cNvSpPr/>
            <p:nvPr/>
          </p:nvSpPr>
          <p:spPr>
            <a:xfrm>
              <a:off x="6204625" y="2674775"/>
              <a:ext cx="104150" cy="97225"/>
            </a:xfrm>
            <a:custGeom>
              <a:avLst/>
              <a:gdLst/>
              <a:ahLst/>
              <a:cxnLst/>
              <a:rect l="l" t="t" r="r" b="b"/>
              <a:pathLst>
                <a:path w="4166" h="3889" extrusionOk="0">
                  <a:moveTo>
                    <a:pt x="3184" y="0"/>
                  </a:moveTo>
                  <a:lnTo>
                    <a:pt x="0" y="3157"/>
                  </a:lnTo>
                  <a:cubicBezTo>
                    <a:pt x="485" y="3642"/>
                    <a:pt x="1121" y="3888"/>
                    <a:pt x="1744" y="3888"/>
                  </a:cubicBezTo>
                  <a:cubicBezTo>
                    <a:pt x="2313" y="3888"/>
                    <a:pt x="2871" y="3682"/>
                    <a:pt x="3290" y="3263"/>
                  </a:cubicBezTo>
                  <a:cubicBezTo>
                    <a:pt x="4165" y="2388"/>
                    <a:pt x="4112" y="929"/>
                    <a:pt x="31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42"/>
            <p:cNvSpPr/>
            <p:nvPr/>
          </p:nvSpPr>
          <p:spPr>
            <a:xfrm>
              <a:off x="6294150" y="2531500"/>
              <a:ext cx="139975" cy="139975"/>
            </a:xfrm>
            <a:custGeom>
              <a:avLst/>
              <a:gdLst/>
              <a:ahLst/>
              <a:cxnLst/>
              <a:rect l="l" t="t" r="r" b="b"/>
              <a:pathLst>
                <a:path w="5599" h="5599" fill="none" extrusionOk="0">
                  <a:moveTo>
                    <a:pt x="5598" y="2017"/>
                  </a:moveTo>
                  <a:cubicBezTo>
                    <a:pt x="4113" y="452"/>
                    <a:pt x="2070" y="1"/>
                    <a:pt x="1035" y="982"/>
                  </a:cubicBezTo>
                  <a:cubicBezTo>
                    <a:pt x="1" y="1990"/>
                    <a:pt x="345" y="4060"/>
                    <a:pt x="1831" y="5598"/>
                  </a:cubicBezTo>
                </a:path>
              </a:pathLst>
            </a:custGeom>
            <a:noFill/>
            <a:ln w="5975" cap="flat" cmpd="sng">
              <a:solidFill>
                <a:schemeClr val="dk1"/>
              </a:solidFill>
              <a:prstDash val="solid"/>
              <a:miter lim="265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42"/>
            <p:cNvSpPr/>
            <p:nvPr/>
          </p:nvSpPr>
          <p:spPr>
            <a:xfrm>
              <a:off x="6058025" y="2755675"/>
              <a:ext cx="140650" cy="139975"/>
            </a:xfrm>
            <a:custGeom>
              <a:avLst/>
              <a:gdLst/>
              <a:ahLst/>
              <a:cxnLst/>
              <a:rect l="l" t="t" r="r" b="b"/>
              <a:pathLst>
                <a:path w="5626" h="5599" fill="none" extrusionOk="0">
                  <a:moveTo>
                    <a:pt x="5625" y="2017"/>
                  </a:moveTo>
                  <a:cubicBezTo>
                    <a:pt x="4140" y="478"/>
                    <a:pt x="2097" y="1"/>
                    <a:pt x="1062" y="1009"/>
                  </a:cubicBezTo>
                  <a:cubicBezTo>
                    <a:pt x="1" y="1990"/>
                    <a:pt x="372" y="4060"/>
                    <a:pt x="1858" y="5598"/>
                  </a:cubicBezTo>
                </a:path>
              </a:pathLst>
            </a:custGeom>
            <a:noFill/>
            <a:ln w="5975" cap="flat" cmpd="sng">
              <a:solidFill>
                <a:schemeClr val="dk1"/>
              </a:solidFill>
              <a:prstDash val="solid"/>
              <a:miter lim="265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42"/>
            <p:cNvSpPr/>
            <p:nvPr/>
          </p:nvSpPr>
          <p:spPr>
            <a:xfrm>
              <a:off x="6074625" y="2905575"/>
              <a:ext cx="106125" cy="105475"/>
            </a:xfrm>
            <a:custGeom>
              <a:avLst/>
              <a:gdLst/>
              <a:ahLst/>
              <a:cxnLst/>
              <a:rect l="l" t="t" r="r" b="b"/>
              <a:pathLst>
                <a:path w="4245" h="4219" extrusionOk="0">
                  <a:moveTo>
                    <a:pt x="2123" y="0"/>
                  </a:moveTo>
                  <a:cubicBezTo>
                    <a:pt x="955" y="0"/>
                    <a:pt x="0" y="955"/>
                    <a:pt x="0" y="2123"/>
                  </a:cubicBezTo>
                  <a:cubicBezTo>
                    <a:pt x="0" y="3290"/>
                    <a:pt x="955" y="4219"/>
                    <a:pt x="2123" y="4219"/>
                  </a:cubicBezTo>
                  <a:cubicBezTo>
                    <a:pt x="3290" y="4219"/>
                    <a:pt x="4245" y="3290"/>
                    <a:pt x="4245" y="2123"/>
                  </a:cubicBezTo>
                  <a:cubicBezTo>
                    <a:pt x="4245" y="955"/>
                    <a:pt x="3290" y="0"/>
                    <a:pt x="21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42"/>
            <p:cNvSpPr/>
            <p:nvPr/>
          </p:nvSpPr>
          <p:spPr>
            <a:xfrm>
              <a:off x="6430125" y="2544600"/>
              <a:ext cx="116750" cy="106325"/>
            </a:xfrm>
            <a:custGeom>
              <a:avLst/>
              <a:gdLst/>
              <a:ahLst/>
              <a:cxnLst/>
              <a:rect l="l" t="t" r="r" b="b"/>
              <a:pathLst>
                <a:path w="4670" h="4253" extrusionOk="0">
                  <a:moveTo>
                    <a:pt x="2338" y="1"/>
                  </a:moveTo>
                  <a:cubicBezTo>
                    <a:pt x="1797" y="1"/>
                    <a:pt x="1260" y="206"/>
                    <a:pt x="849" y="618"/>
                  </a:cubicBezTo>
                  <a:cubicBezTo>
                    <a:pt x="0" y="1466"/>
                    <a:pt x="0" y="2793"/>
                    <a:pt x="849" y="3615"/>
                  </a:cubicBezTo>
                  <a:cubicBezTo>
                    <a:pt x="1260" y="4040"/>
                    <a:pt x="1797" y="4252"/>
                    <a:pt x="2338" y="4252"/>
                  </a:cubicBezTo>
                  <a:cubicBezTo>
                    <a:pt x="2879" y="4252"/>
                    <a:pt x="3422" y="4040"/>
                    <a:pt x="3847" y="3615"/>
                  </a:cubicBezTo>
                  <a:cubicBezTo>
                    <a:pt x="4669" y="2793"/>
                    <a:pt x="4669" y="1466"/>
                    <a:pt x="3847" y="618"/>
                  </a:cubicBezTo>
                  <a:cubicBezTo>
                    <a:pt x="3422" y="206"/>
                    <a:pt x="2879" y="1"/>
                    <a:pt x="23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42"/>
            <p:cNvSpPr/>
            <p:nvPr/>
          </p:nvSpPr>
          <p:spPr>
            <a:xfrm>
              <a:off x="5997675" y="2564000"/>
              <a:ext cx="92875" cy="254050"/>
            </a:xfrm>
            <a:custGeom>
              <a:avLst/>
              <a:gdLst/>
              <a:ahLst/>
              <a:cxnLst/>
              <a:rect l="l" t="t" r="r" b="b"/>
              <a:pathLst>
                <a:path w="3715" h="10162" fill="none" extrusionOk="0">
                  <a:moveTo>
                    <a:pt x="611" y="10161"/>
                  </a:moveTo>
                  <a:cubicBezTo>
                    <a:pt x="1" y="6474"/>
                    <a:pt x="1009" y="2680"/>
                    <a:pt x="3715" y="1"/>
                  </a:cubicBezTo>
                </a:path>
              </a:pathLst>
            </a:custGeom>
            <a:solidFill>
              <a:schemeClr val="lt1"/>
            </a:solidFill>
            <a:ln w="86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42"/>
            <p:cNvSpPr/>
            <p:nvPr/>
          </p:nvSpPr>
          <p:spPr>
            <a:xfrm>
              <a:off x="6018900" y="2845875"/>
              <a:ext cx="11975" cy="36500"/>
            </a:xfrm>
            <a:custGeom>
              <a:avLst/>
              <a:gdLst/>
              <a:ahLst/>
              <a:cxnLst/>
              <a:rect l="l" t="t" r="r" b="b"/>
              <a:pathLst>
                <a:path w="479" h="1460" fill="none" extrusionOk="0">
                  <a:moveTo>
                    <a:pt x="478" y="1460"/>
                  </a:moveTo>
                  <a:cubicBezTo>
                    <a:pt x="293" y="982"/>
                    <a:pt x="133" y="505"/>
                    <a:pt x="1" y="1"/>
                  </a:cubicBezTo>
                </a:path>
              </a:pathLst>
            </a:custGeom>
            <a:solidFill>
              <a:schemeClr val="lt1"/>
            </a:solidFill>
            <a:ln w="86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42"/>
            <p:cNvSpPr/>
            <p:nvPr/>
          </p:nvSpPr>
          <p:spPr>
            <a:xfrm>
              <a:off x="6552150" y="2831300"/>
              <a:ext cx="81600" cy="194350"/>
            </a:xfrm>
            <a:custGeom>
              <a:avLst/>
              <a:gdLst/>
              <a:ahLst/>
              <a:cxnLst/>
              <a:rect l="l" t="t" r="r" b="b"/>
              <a:pathLst>
                <a:path w="3264" h="7774" fill="none" extrusionOk="0">
                  <a:moveTo>
                    <a:pt x="3264" y="0"/>
                  </a:moveTo>
                  <a:cubicBezTo>
                    <a:pt x="3237" y="1804"/>
                    <a:pt x="2786" y="3582"/>
                    <a:pt x="1937" y="5173"/>
                  </a:cubicBezTo>
                  <a:cubicBezTo>
                    <a:pt x="1433" y="6102"/>
                    <a:pt x="796" y="6977"/>
                    <a:pt x="1" y="7773"/>
                  </a:cubicBezTo>
                </a:path>
              </a:pathLst>
            </a:custGeom>
            <a:solidFill>
              <a:schemeClr val="lt1"/>
            </a:solidFill>
            <a:ln w="86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42"/>
            <p:cNvSpPr/>
            <p:nvPr/>
          </p:nvSpPr>
          <p:spPr>
            <a:xfrm>
              <a:off x="6552825" y="3026275"/>
              <a:ext cx="128025" cy="122475"/>
            </a:xfrm>
            <a:custGeom>
              <a:avLst/>
              <a:gdLst/>
              <a:ahLst/>
              <a:cxnLst/>
              <a:rect l="l" t="t" r="r" b="b"/>
              <a:pathLst>
                <a:path w="5121" h="4899" extrusionOk="0">
                  <a:moveTo>
                    <a:pt x="1724" y="1"/>
                  </a:moveTo>
                  <a:lnTo>
                    <a:pt x="0" y="1725"/>
                  </a:lnTo>
                  <a:lnTo>
                    <a:pt x="1141" y="4166"/>
                  </a:lnTo>
                  <a:cubicBezTo>
                    <a:pt x="1344" y="4609"/>
                    <a:pt x="1792" y="4899"/>
                    <a:pt x="2180" y="4899"/>
                  </a:cubicBezTo>
                  <a:cubicBezTo>
                    <a:pt x="2348" y="4899"/>
                    <a:pt x="2506" y="4844"/>
                    <a:pt x="2626" y="4723"/>
                  </a:cubicBezTo>
                  <a:lnTo>
                    <a:pt x="3555" y="3794"/>
                  </a:lnTo>
                  <a:lnTo>
                    <a:pt x="3794" y="3556"/>
                  </a:lnTo>
                  <a:lnTo>
                    <a:pt x="4722" y="2627"/>
                  </a:lnTo>
                  <a:cubicBezTo>
                    <a:pt x="5120" y="2229"/>
                    <a:pt x="4802" y="1433"/>
                    <a:pt x="4165" y="1142"/>
                  </a:cubicBezTo>
                  <a:lnTo>
                    <a:pt x="172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42"/>
            <p:cNvSpPr/>
            <p:nvPr/>
          </p:nvSpPr>
          <p:spPr>
            <a:xfrm>
              <a:off x="6542200" y="3016325"/>
              <a:ext cx="65025" cy="65025"/>
            </a:xfrm>
            <a:custGeom>
              <a:avLst/>
              <a:gdLst/>
              <a:ahLst/>
              <a:cxnLst/>
              <a:rect l="l" t="t" r="r" b="b"/>
              <a:pathLst>
                <a:path w="2601" h="2601" fill="none" extrusionOk="0">
                  <a:moveTo>
                    <a:pt x="1" y="2601"/>
                  </a:moveTo>
                  <a:cubicBezTo>
                    <a:pt x="1" y="2601"/>
                    <a:pt x="1221" y="2097"/>
                    <a:pt x="2600" y="1"/>
                  </a:cubicBezTo>
                </a:path>
              </a:pathLst>
            </a:custGeom>
            <a:noFill/>
            <a:ln w="59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42"/>
            <p:cNvSpPr/>
            <p:nvPr/>
          </p:nvSpPr>
          <p:spPr>
            <a:xfrm>
              <a:off x="6555475" y="3025625"/>
              <a:ext cx="59050" cy="77625"/>
            </a:xfrm>
            <a:custGeom>
              <a:avLst/>
              <a:gdLst/>
              <a:ahLst/>
              <a:cxnLst/>
              <a:rect l="l" t="t" r="r" b="b"/>
              <a:pathLst>
                <a:path w="2362" h="3105" fill="none" extrusionOk="0">
                  <a:moveTo>
                    <a:pt x="0" y="3104"/>
                  </a:moveTo>
                  <a:cubicBezTo>
                    <a:pt x="0" y="3104"/>
                    <a:pt x="1061" y="2521"/>
                    <a:pt x="2361" y="0"/>
                  </a:cubicBezTo>
                </a:path>
              </a:pathLst>
            </a:custGeom>
            <a:noFill/>
            <a:ln w="59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1" name="Google Shape;2225;p40">
            <a:extLst>
              <a:ext uri="{FF2B5EF4-FFF2-40B4-BE49-F238E27FC236}">
                <a16:creationId xmlns:a16="http://schemas.microsoft.com/office/drawing/2014/main" id="{62AA49A8-9496-4A71-A9FB-35B3F297645E}"/>
              </a:ext>
            </a:extLst>
          </p:cNvPr>
          <p:cNvSpPr txBox="1">
            <a:spLocks/>
          </p:cNvSpPr>
          <p:nvPr/>
        </p:nvSpPr>
        <p:spPr>
          <a:xfrm>
            <a:off x="4331428" y="1402257"/>
            <a:ext cx="2258100" cy="807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altLang="en-US" sz="1800" b="1" dirty="0">
                <a:solidFill>
                  <a:schemeClr val="bg1">
                    <a:lumMod val="50000"/>
                  </a:schemeClr>
                </a:solidFill>
                <a:latin typeface="Patrick Hand SC" charset="0"/>
                <a:cs typeface="Patrick Hand SC" charset="0"/>
                <a:sym typeface="Patrick Hand SC" charset="0"/>
              </a:rPr>
              <a:t>Ôn nhận biết chữ cái </a:t>
            </a:r>
            <a:r>
              <a:rPr lang="vi-VN" altLang="en-US" sz="1800" b="1" dirty="0">
                <a:solidFill>
                  <a:srgbClr val="00B050"/>
                </a:solidFill>
                <a:latin typeface="Patrick Hand SC" charset="0"/>
                <a:cs typeface="Patrick Hand SC" charset="0"/>
                <a:sym typeface="Patrick Hand SC" charset="0"/>
              </a:rPr>
              <a:t>P,Q</a:t>
            </a:r>
            <a:br>
              <a:rPr lang="vi-VN" altLang="en-US" sz="1800" dirty="0">
                <a:solidFill>
                  <a:schemeClr val="bg1">
                    <a:lumMod val="50000"/>
                  </a:schemeClr>
                </a:solidFill>
                <a:latin typeface="Patrick Hand SC" charset="0"/>
                <a:cs typeface="Patrick Hand SC" charset="0"/>
                <a:sym typeface="Patrick Hand SC" charset="0"/>
              </a:rPr>
            </a:br>
            <a:endParaRPr lang="vi-VN" sz="1800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vi-VN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7E9A45-62E7-444F-A026-78A1DBA05CF1}"/>
              </a:ext>
            </a:extLst>
          </p:cNvPr>
          <p:cNvSpPr txBox="1"/>
          <p:nvPr/>
        </p:nvSpPr>
        <p:spPr>
          <a:xfrm>
            <a:off x="2618509" y="2410691"/>
            <a:ext cx="24591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Q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B51531-8B25-49AA-8E8F-F6F5C68D04C2}"/>
              </a:ext>
            </a:extLst>
          </p:cNvPr>
          <p:cNvSpPr txBox="1"/>
          <p:nvPr/>
        </p:nvSpPr>
        <p:spPr>
          <a:xfrm>
            <a:off x="2627026" y="3314618"/>
            <a:ext cx="24591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SÔNG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Q</a:t>
            </a:r>
            <a:r>
              <a:rPr lang="en-US" sz="2800" dirty="0"/>
              <a:t>UÊ</a:t>
            </a:r>
          </a:p>
        </p:txBody>
      </p:sp>
      <p:pic>
        <p:nvPicPr>
          <p:cNvPr id="2050" name="Picture 2" descr="Có một &quot;Dòng sông quê anh - dòng sông quê em&quot; - Báo Khánh Hòa điện tử">
            <a:extLst>
              <a:ext uri="{FF2B5EF4-FFF2-40B4-BE49-F238E27FC236}">
                <a16:creationId xmlns:a16="http://schemas.microsoft.com/office/drawing/2014/main" id="{6EABF216-58B5-4EDE-A260-28C972AEDA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714" y="2089438"/>
            <a:ext cx="262890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13896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 build="p"/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3" name="Google Shape;2313;p42"/>
          <p:cNvSpPr/>
          <p:nvPr/>
        </p:nvSpPr>
        <p:spPr>
          <a:xfrm flipH="1">
            <a:off x="2989653" y="1214"/>
            <a:ext cx="1313100" cy="1313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5" name="Google Shape;2315;p42"/>
          <p:cNvSpPr txBox="1">
            <a:spLocks noGrp="1"/>
          </p:cNvSpPr>
          <p:nvPr>
            <p:ph type="title" idx="2"/>
          </p:nvPr>
        </p:nvSpPr>
        <p:spPr>
          <a:xfrm>
            <a:off x="2989653" y="156201"/>
            <a:ext cx="1313100" cy="9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</a:t>
            </a:r>
            <a:endParaRPr dirty="0"/>
          </a:p>
        </p:txBody>
      </p:sp>
      <p:grpSp>
        <p:nvGrpSpPr>
          <p:cNvPr id="2408" name="Google Shape;2408;p42"/>
          <p:cNvGrpSpPr/>
          <p:nvPr/>
        </p:nvGrpSpPr>
        <p:grpSpPr>
          <a:xfrm flipH="1">
            <a:off x="-74854" y="478291"/>
            <a:ext cx="1580217" cy="1464343"/>
            <a:chOff x="5935350" y="2447325"/>
            <a:chExt cx="1420675" cy="1316500"/>
          </a:xfrm>
        </p:grpSpPr>
        <p:sp>
          <p:nvSpPr>
            <p:cNvPr id="2409" name="Google Shape;2409;p42"/>
            <p:cNvSpPr/>
            <p:nvPr/>
          </p:nvSpPr>
          <p:spPr>
            <a:xfrm>
              <a:off x="6610525" y="3069400"/>
              <a:ext cx="745500" cy="694425"/>
            </a:xfrm>
            <a:custGeom>
              <a:avLst/>
              <a:gdLst/>
              <a:ahLst/>
              <a:cxnLst/>
              <a:rect l="l" t="t" r="r" b="b"/>
              <a:pathLst>
                <a:path w="29820" h="27777" fill="none" extrusionOk="0">
                  <a:moveTo>
                    <a:pt x="159" y="0"/>
                  </a:moveTo>
                  <a:cubicBezTo>
                    <a:pt x="159" y="0"/>
                    <a:pt x="0" y="4563"/>
                    <a:pt x="6977" y="10214"/>
                  </a:cubicBezTo>
                  <a:cubicBezTo>
                    <a:pt x="11408" y="13769"/>
                    <a:pt x="17430" y="13238"/>
                    <a:pt x="20561" y="18571"/>
                  </a:cubicBezTo>
                  <a:cubicBezTo>
                    <a:pt x="23691" y="23877"/>
                    <a:pt x="28679" y="27777"/>
                    <a:pt x="29819" y="27193"/>
                  </a:cubicBezTo>
                </a:path>
              </a:pathLst>
            </a:custGeom>
            <a:noFill/>
            <a:ln w="59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42"/>
            <p:cNvSpPr/>
            <p:nvPr/>
          </p:nvSpPr>
          <p:spPr>
            <a:xfrm>
              <a:off x="5935350" y="2447325"/>
              <a:ext cx="772025" cy="695000"/>
            </a:xfrm>
            <a:custGeom>
              <a:avLst/>
              <a:gdLst/>
              <a:ahLst/>
              <a:cxnLst/>
              <a:rect l="l" t="t" r="r" b="b"/>
              <a:pathLst>
                <a:path w="30881" h="27800" extrusionOk="0">
                  <a:moveTo>
                    <a:pt x="14173" y="0"/>
                  </a:moveTo>
                  <a:cubicBezTo>
                    <a:pt x="10840" y="0"/>
                    <a:pt x="7605" y="1201"/>
                    <a:pt x="5173" y="3633"/>
                  </a:cubicBezTo>
                  <a:cubicBezTo>
                    <a:pt x="0" y="8806"/>
                    <a:pt x="398" y="17614"/>
                    <a:pt x="6075" y="23265"/>
                  </a:cubicBezTo>
                  <a:cubicBezTo>
                    <a:pt x="9084" y="26273"/>
                    <a:pt x="12964" y="27799"/>
                    <a:pt x="16717" y="27799"/>
                  </a:cubicBezTo>
                  <a:cubicBezTo>
                    <a:pt x="20046" y="27799"/>
                    <a:pt x="23275" y="26599"/>
                    <a:pt x="25707" y="24167"/>
                  </a:cubicBezTo>
                  <a:cubicBezTo>
                    <a:pt x="30880" y="18994"/>
                    <a:pt x="30482" y="10186"/>
                    <a:pt x="24805" y="4535"/>
                  </a:cubicBezTo>
                  <a:cubicBezTo>
                    <a:pt x="21811" y="1526"/>
                    <a:pt x="17930" y="0"/>
                    <a:pt x="14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42"/>
            <p:cNvSpPr/>
            <p:nvPr/>
          </p:nvSpPr>
          <p:spPr>
            <a:xfrm>
              <a:off x="6204625" y="2674775"/>
              <a:ext cx="104150" cy="97225"/>
            </a:xfrm>
            <a:custGeom>
              <a:avLst/>
              <a:gdLst/>
              <a:ahLst/>
              <a:cxnLst/>
              <a:rect l="l" t="t" r="r" b="b"/>
              <a:pathLst>
                <a:path w="4166" h="3889" extrusionOk="0">
                  <a:moveTo>
                    <a:pt x="3184" y="0"/>
                  </a:moveTo>
                  <a:lnTo>
                    <a:pt x="0" y="3157"/>
                  </a:lnTo>
                  <a:cubicBezTo>
                    <a:pt x="485" y="3642"/>
                    <a:pt x="1121" y="3888"/>
                    <a:pt x="1744" y="3888"/>
                  </a:cubicBezTo>
                  <a:cubicBezTo>
                    <a:pt x="2313" y="3888"/>
                    <a:pt x="2871" y="3682"/>
                    <a:pt x="3290" y="3263"/>
                  </a:cubicBezTo>
                  <a:cubicBezTo>
                    <a:pt x="4165" y="2388"/>
                    <a:pt x="4112" y="929"/>
                    <a:pt x="31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42"/>
            <p:cNvSpPr/>
            <p:nvPr/>
          </p:nvSpPr>
          <p:spPr>
            <a:xfrm>
              <a:off x="6294150" y="2531500"/>
              <a:ext cx="139975" cy="139975"/>
            </a:xfrm>
            <a:custGeom>
              <a:avLst/>
              <a:gdLst/>
              <a:ahLst/>
              <a:cxnLst/>
              <a:rect l="l" t="t" r="r" b="b"/>
              <a:pathLst>
                <a:path w="5599" h="5599" fill="none" extrusionOk="0">
                  <a:moveTo>
                    <a:pt x="5598" y="2017"/>
                  </a:moveTo>
                  <a:cubicBezTo>
                    <a:pt x="4113" y="452"/>
                    <a:pt x="2070" y="1"/>
                    <a:pt x="1035" y="982"/>
                  </a:cubicBezTo>
                  <a:cubicBezTo>
                    <a:pt x="1" y="1990"/>
                    <a:pt x="345" y="4060"/>
                    <a:pt x="1831" y="5598"/>
                  </a:cubicBezTo>
                </a:path>
              </a:pathLst>
            </a:custGeom>
            <a:noFill/>
            <a:ln w="5975" cap="flat" cmpd="sng">
              <a:solidFill>
                <a:schemeClr val="dk1"/>
              </a:solidFill>
              <a:prstDash val="solid"/>
              <a:miter lim="265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42"/>
            <p:cNvSpPr/>
            <p:nvPr/>
          </p:nvSpPr>
          <p:spPr>
            <a:xfrm>
              <a:off x="6058025" y="2755675"/>
              <a:ext cx="140650" cy="139975"/>
            </a:xfrm>
            <a:custGeom>
              <a:avLst/>
              <a:gdLst/>
              <a:ahLst/>
              <a:cxnLst/>
              <a:rect l="l" t="t" r="r" b="b"/>
              <a:pathLst>
                <a:path w="5626" h="5599" fill="none" extrusionOk="0">
                  <a:moveTo>
                    <a:pt x="5625" y="2017"/>
                  </a:moveTo>
                  <a:cubicBezTo>
                    <a:pt x="4140" y="478"/>
                    <a:pt x="2097" y="1"/>
                    <a:pt x="1062" y="1009"/>
                  </a:cubicBezTo>
                  <a:cubicBezTo>
                    <a:pt x="1" y="1990"/>
                    <a:pt x="372" y="4060"/>
                    <a:pt x="1858" y="5598"/>
                  </a:cubicBezTo>
                </a:path>
              </a:pathLst>
            </a:custGeom>
            <a:noFill/>
            <a:ln w="5975" cap="flat" cmpd="sng">
              <a:solidFill>
                <a:schemeClr val="dk1"/>
              </a:solidFill>
              <a:prstDash val="solid"/>
              <a:miter lim="265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42"/>
            <p:cNvSpPr/>
            <p:nvPr/>
          </p:nvSpPr>
          <p:spPr>
            <a:xfrm>
              <a:off x="6074625" y="2905575"/>
              <a:ext cx="106125" cy="105475"/>
            </a:xfrm>
            <a:custGeom>
              <a:avLst/>
              <a:gdLst/>
              <a:ahLst/>
              <a:cxnLst/>
              <a:rect l="l" t="t" r="r" b="b"/>
              <a:pathLst>
                <a:path w="4245" h="4219" extrusionOk="0">
                  <a:moveTo>
                    <a:pt x="2123" y="0"/>
                  </a:moveTo>
                  <a:cubicBezTo>
                    <a:pt x="955" y="0"/>
                    <a:pt x="0" y="955"/>
                    <a:pt x="0" y="2123"/>
                  </a:cubicBezTo>
                  <a:cubicBezTo>
                    <a:pt x="0" y="3290"/>
                    <a:pt x="955" y="4219"/>
                    <a:pt x="2123" y="4219"/>
                  </a:cubicBezTo>
                  <a:cubicBezTo>
                    <a:pt x="3290" y="4219"/>
                    <a:pt x="4245" y="3290"/>
                    <a:pt x="4245" y="2123"/>
                  </a:cubicBezTo>
                  <a:cubicBezTo>
                    <a:pt x="4245" y="955"/>
                    <a:pt x="3290" y="0"/>
                    <a:pt x="21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42"/>
            <p:cNvSpPr/>
            <p:nvPr/>
          </p:nvSpPr>
          <p:spPr>
            <a:xfrm>
              <a:off x="6430125" y="2544600"/>
              <a:ext cx="116750" cy="106325"/>
            </a:xfrm>
            <a:custGeom>
              <a:avLst/>
              <a:gdLst/>
              <a:ahLst/>
              <a:cxnLst/>
              <a:rect l="l" t="t" r="r" b="b"/>
              <a:pathLst>
                <a:path w="4670" h="4253" extrusionOk="0">
                  <a:moveTo>
                    <a:pt x="2338" y="1"/>
                  </a:moveTo>
                  <a:cubicBezTo>
                    <a:pt x="1797" y="1"/>
                    <a:pt x="1260" y="206"/>
                    <a:pt x="849" y="618"/>
                  </a:cubicBezTo>
                  <a:cubicBezTo>
                    <a:pt x="0" y="1466"/>
                    <a:pt x="0" y="2793"/>
                    <a:pt x="849" y="3615"/>
                  </a:cubicBezTo>
                  <a:cubicBezTo>
                    <a:pt x="1260" y="4040"/>
                    <a:pt x="1797" y="4252"/>
                    <a:pt x="2338" y="4252"/>
                  </a:cubicBezTo>
                  <a:cubicBezTo>
                    <a:pt x="2879" y="4252"/>
                    <a:pt x="3422" y="4040"/>
                    <a:pt x="3847" y="3615"/>
                  </a:cubicBezTo>
                  <a:cubicBezTo>
                    <a:pt x="4669" y="2793"/>
                    <a:pt x="4669" y="1466"/>
                    <a:pt x="3847" y="618"/>
                  </a:cubicBezTo>
                  <a:cubicBezTo>
                    <a:pt x="3422" y="206"/>
                    <a:pt x="2879" y="1"/>
                    <a:pt x="23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42"/>
            <p:cNvSpPr/>
            <p:nvPr/>
          </p:nvSpPr>
          <p:spPr>
            <a:xfrm>
              <a:off x="5997675" y="2564000"/>
              <a:ext cx="92875" cy="254050"/>
            </a:xfrm>
            <a:custGeom>
              <a:avLst/>
              <a:gdLst/>
              <a:ahLst/>
              <a:cxnLst/>
              <a:rect l="l" t="t" r="r" b="b"/>
              <a:pathLst>
                <a:path w="3715" h="10162" fill="none" extrusionOk="0">
                  <a:moveTo>
                    <a:pt x="611" y="10161"/>
                  </a:moveTo>
                  <a:cubicBezTo>
                    <a:pt x="1" y="6474"/>
                    <a:pt x="1009" y="2680"/>
                    <a:pt x="3715" y="1"/>
                  </a:cubicBezTo>
                </a:path>
              </a:pathLst>
            </a:custGeom>
            <a:solidFill>
              <a:schemeClr val="lt1"/>
            </a:solidFill>
            <a:ln w="86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42"/>
            <p:cNvSpPr/>
            <p:nvPr/>
          </p:nvSpPr>
          <p:spPr>
            <a:xfrm>
              <a:off x="6018900" y="2845875"/>
              <a:ext cx="11975" cy="36500"/>
            </a:xfrm>
            <a:custGeom>
              <a:avLst/>
              <a:gdLst/>
              <a:ahLst/>
              <a:cxnLst/>
              <a:rect l="l" t="t" r="r" b="b"/>
              <a:pathLst>
                <a:path w="479" h="1460" fill="none" extrusionOk="0">
                  <a:moveTo>
                    <a:pt x="478" y="1460"/>
                  </a:moveTo>
                  <a:cubicBezTo>
                    <a:pt x="293" y="982"/>
                    <a:pt x="133" y="505"/>
                    <a:pt x="1" y="1"/>
                  </a:cubicBezTo>
                </a:path>
              </a:pathLst>
            </a:custGeom>
            <a:solidFill>
              <a:schemeClr val="lt1"/>
            </a:solidFill>
            <a:ln w="86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42"/>
            <p:cNvSpPr/>
            <p:nvPr/>
          </p:nvSpPr>
          <p:spPr>
            <a:xfrm>
              <a:off x="6552150" y="2831300"/>
              <a:ext cx="81600" cy="194350"/>
            </a:xfrm>
            <a:custGeom>
              <a:avLst/>
              <a:gdLst/>
              <a:ahLst/>
              <a:cxnLst/>
              <a:rect l="l" t="t" r="r" b="b"/>
              <a:pathLst>
                <a:path w="3264" h="7774" fill="none" extrusionOk="0">
                  <a:moveTo>
                    <a:pt x="3264" y="0"/>
                  </a:moveTo>
                  <a:cubicBezTo>
                    <a:pt x="3237" y="1804"/>
                    <a:pt x="2786" y="3582"/>
                    <a:pt x="1937" y="5173"/>
                  </a:cubicBezTo>
                  <a:cubicBezTo>
                    <a:pt x="1433" y="6102"/>
                    <a:pt x="796" y="6977"/>
                    <a:pt x="1" y="7773"/>
                  </a:cubicBezTo>
                </a:path>
              </a:pathLst>
            </a:custGeom>
            <a:solidFill>
              <a:schemeClr val="lt1"/>
            </a:solidFill>
            <a:ln w="86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42"/>
            <p:cNvSpPr/>
            <p:nvPr/>
          </p:nvSpPr>
          <p:spPr>
            <a:xfrm>
              <a:off x="6552825" y="3026275"/>
              <a:ext cx="128025" cy="122475"/>
            </a:xfrm>
            <a:custGeom>
              <a:avLst/>
              <a:gdLst/>
              <a:ahLst/>
              <a:cxnLst/>
              <a:rect l="l" t="t" r="r" b="b"/>
              <a:pathLst>
                <a:path w="5121" h="4899" extrusionOk="0">
                  <a:moveTo>
                    <a:pt x="1724" y="1"/>
                  </a:moveTo>
                  <a:lnTo>
                    <a:pt x="0" y="1725"/>
                  </a:lnTo>
                  <a:lnTo>
                    <a:pt x="1141" y="4166"/>
                  </a:lnTo>
                  <a:cubicBezTo>
                    <a:pt x="1344" y="4609"/>
                    <a:pt x="1792" y="4899"/>
                    <a:pt x="2180" y="4899"/>
                  </a:cubicBezTo>
                  <a:cubicBezTo>
                    <a:pt x="2348" y="4899"/>
                    <a:pt x="2506" y="4844"/>
                    <a:pt x="2626" y="4723"/>
                  </a:cubicBezTo>
                  <a:lnTo>
                    <a:pt x="3555" y="3794"/>
                  </a:lnTo>
                  <a:lnTo>
                    <a:pt x="3794" y="3556"/>
                  </a:lnTo>
                  <a:lnTo>
                    <a:pt x="4722" y="2627"/>
                  </a:lnTo>
                  <a:cubicBezTo>
                    <a:pt x="5120" y="2229"/>
                    <a:pt x="4802" y="1433"/>
                    <a:pt x="4165" y="1142"/>
                  </a:cubicBezTo>
                  <a:lnTo>
                    <a:pt x="172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42"/>
            <p:cNvSpPr/>
            <p:nvPr/>
          </p:nvSpPr>
          <p:spPr>
            <a:xfrm>
              <a:off x="6542200" y="3016325"/>
              <a:ext cx="65025" cy="65025"/>
            </a:xfrm>
            <a:custGeom>
              <a:avLst/>
              <a:gdLst/>
              <a:ahLst/>
              <a:cxnLst/>
              <a:rect l="l" t="t" r="r" b="b"/>
              <a:pathLst>
                <a:path w="2601" h="2601" fill="none" extrusionOk="0">
                  <a:moveTo>
                    <a:pt x="1" y="2601"/>
                  </a:moveTo>
                  <a:cubicBezTo>
                    <a:pt x="1" y="2601"/>
                    <a:pt x="1221" y="2097"/>
                    <a:pt x="2600" y="1"/>
                  </a:cubicBezTo>
                </a:path>
              </a:pathLst>
            </a:custGeom>
            <a:noFill/>
            <a:ln w="59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42"/>
            <p:cNvSpPr/>
            <p:nvPr/>
          </p:nvSpPr>
          <p:spPr>
            <a:xfrm>
              <a:off x="6555475" y="3025625"/>
              <a:ext cx="59050" cy="77625"/>
            </a:xfrm>
            <a:custGeom>
              <a:avLst/>
              <a:gdLst/>
              <a:ahLst/>
              <a:cxnLst/>
              <a:rect l="l" t="t" r="r" b="b"/>
              <a:pathLst>
                <a:path w="2362" h="3105" fill="none" extrusionOk="0">
                  <a:moveTo>
                    <a:pt x="0" y="3104"/>
                  </a:moveTo>
                  <a:cubicBezTo>
                    <a:pt x="0" y="3104"/>
                    <a:pt x="1061" y="2521"/>
                    <a:pt x="2361" y="0"/>
                  </a:cubicBezTo>
                </a:path>
              </a:pathLst>
            </a:custGeom>
            <a:noFill/>
            <a:ln w="59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1" name="Google Shape;2225;p40">
            <a:extLst>
              <a:ext uri="{FF2B5EF4-FFF2-40B4-BE49-F238E27FC236}">
                <a16:creationId xmlns:a16="http://schemas.microsoft.com/office/drawing/2014/main" id="{26C9836D-01D0-41BE-890E-809E204790DC}"/>
              </a:ext>
            </a:extLst>
          </p:cNvPr>
          <p:cNvSpPr txBox="1">
            <a:spLocks/>
          </p:cNvSpPr>
          <p:nvPr/>
        </p:nvSpPr>
        <p:spPr>
          <a:xfrm>
            <a:off x="4074997" y="427546"/>
            <a:ext cx="2258100" cy="80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ulish"/>
              <a:buNone/>
              <a:defRPr sz="2200" b="0" i="0" u="none" strike="noStrike" cap="none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L="914400" marR="0" lvl="1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ulish"/>
              <a:buNone/>
              <a:defRPr sz="2200" b="0" i="0" u="none" strike="noStrike" cap="none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ulish"/>
              <a:buNone/>
              <a:defRPr sz="2200" b="0" i="0" u="none" strike="noStrike" cap="none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3pPr>
            <a:lvl4pPr marL="1828800" marR="0" lvl="3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ulish"/>
              <a:buNone/>
              <a:defRPr sz="2200" b="0" i="0" u="none" strike="noStrike" cap="none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4pPr>
            <a:lvl5pPr marL="2286000" marR="0" lvl="4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ulish"/>
              <a:buNone/>
              <a:defRPr sz="2200" b="0" i="0" u="none" strike="noStrike" cap="none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5pPr>
            <a:lvl6pPr marL="2743200" marR="0" lvl="5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ulish"/>
              <a:buNone/>
              <a:defRPr sz="2200" b="0" i="0" u="none" strike="noStrike" cap="none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6pPr>
            <a:lvl7pPr marL="3200400" marR="0" lvl="6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ulish"/>
              <a:buNone/>
              <a:defRPr sz="2200" b="0" i="0" u="none" strike="noStrike" cap="none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ulish"/>
              <a:buNone/>
              <a:defRPr sz="2200" b="0" i="0" u="none" strike="noStrike" cap="none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8pPr>
            <a:lvl9pPr marL="4114800" marR="0" lvl="8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ulish"/>
              <a:buNone/>
              <a:defRPr sz="2200" b="0" i="0" u="none" strike="noStrike" cap="none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9pPr>
          </a:lstStyle>
          <a:p>
            <a:pPr lvl="0"/>
            <a:r>
              <a:rPr lang="pt-BR" altLang="en-US" sz="2400" dirty="0">
                <a:solidFill>
                  <a:schemeClr val="bg1">
                    <a:lumMod val="50000"/>
                  </a:schemeClr>
                </a:solidFill>
                <a:latin typeface="Patrick Hand SC" charset="0"/>
                <a:cs typeface="Patrick Hand SC" charset="0"/>
                <a:sym typeface="Patrick Hand SC" charset="0"/>
              </a:rPr>
              <a:t>Tập tô chữ cái </a:t>
            </a:r>
            <a:r>
              <a:rPr lang="pt-BR" altLang="en-US" sz="2400" dirty="0">
                <a:solidFill>
                  <a:srgbClr val="00B050"/>
                </a:solidFill>
                <a:latin typeface="Patrick Hand SC" charset="0"/>
                <a:cs typeface="Patrick Hand SC" charset="0"/>
                <a:sym typeface="Patrick Hand SC" charset="0"/>
              </a:rPr>
              <a:t>P,Q</a:t>
            </a:r>
            <a:endParaRPr lang="pt-BR" sz="2400" dirty="0">
              <a:solidFill>
                <a:srgbClr val="00B050"/>
              </a:solidFill>
            </a:endParaRPr>
          </a:p>
        </p:txBody>
      </p:sp>
      <p:pic>
        <p:nvPicPr>
          <p:cNvPr id="3" name="Video chưa đặt tên ‐ Được tạo bằng Clipchamp (2)">
            <a:hlinkClick r:id="" action="ppaction://media"/>
            <a:extLst>
              <a:ext uri="{FF2B5EF4-FFF2-40B4-BE49-F238E27FC236}">
                <a16:creationId xmlns:a16="http://schemas.microsoft.com/office/drawing/2014/main" id="{E0BCB291-7B01-4D3F-B0E9-1018CA4978D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99111" y="1438661"/>
            <a:ext cx="5727123" cy="3226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9341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1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3" name="Google Shape;2313;p42"/>
          <p:cNvSpPr/>
          <p:nvPr/>
        </p:nvSpPr>
        <p:spPr>
          <a:xfrm flipH="1">
            <a:off x="2989653" y="586490"/>
            <a:ext cx="1313100" cy="1313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5" name="Google Shape;2315;p42"/>
          <p:cNvSpPr txBox="1">
            <a:spLocks noGrp="1"/>
          </p:cNvSpPr>
          <p:nvPr>
            <p:ph type="title" idx="2"/>
          </p:nvPr>
        </p:nvSpPr>
        <p:spPr>
          <a:xfrm>
            <a:off x="2960978" y="749359"/>
            <a:ext cx="1313100" cy="9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05</a:t>
            </a:r>
            <a:endParaRPr dirty="0"/>
          </a:p>
        </p:txBody>
      </p:sp>
      <p:grpSp>
        <p:nvGrpSpPr>
          <p:cNvPr id="2408" name="Google Shape;2408;p42"/>
          <p:cNvGrpSpPr/>
          <p:nvPr/>
        </p:nvGrpSpPr>
        <p:grpSpPr>
          <a:xfrm flipH="1">
            <a:off x="-74854" y="478291"/>
            <a:ext cx="1580217" cy="1464343"/>
            <a:chOff x="5935350" y="2447325"/>
            <a:chExt cx="1420675" cy="1316500"/>
          </a:xfrm>
        </p:grpSpPr>
        <p:sp>
          <p:nvSpPr>
            <p:cNvPr id="2409" name="Google Shape;2409;p42"/>
            <p:cNvSpPr/>
            <p:nvPr/>
          </p:nvSpPr>
          <p:spPr>
            <a:xfrm>
              <a:off x="6610525" y="3069400"/>
              <a:ext cx="745500" cy="694425"/>
            </a:xfrm>
            <a:custGeom>
              <a:avLst/>
              <a:gdLst/>
              <a:ahLst/>
              <a:cxnLst/>
              <a:rect l="l" t="t" r="r" b="b"/>
              <a:pathLst>
                <a:path w="29820" h="27777" fill="none" extrusionOk="0">
                  <a:moveTo>
                    <a:pt x="159" y="0"/>
                  </a:moveTo>
                  <a:cubicBezTo>
                    <a:pt x="159" y="0"/>
                    <a:pt x="0" y="4563"/>
                    <a:pt x="6977" y="10214"/>
                  </a:cubicBezTo>
                  <a:cubicBezTo>
                    <a:pt x="11408" y="13769"/>
                    <a:pt x="17430" y="13238"/>
                    <a:pt x="20561" y="18571"/>
                  </a:cubicBezTo>
                  <a:cubicBezTo>
                    <a:pt x="23691" y="23877"/>
                    <a:pt x="28679" y="27777"/>
                    <a:pt x="29819" y="27193"/>
                  </a:cubicBezTo>
                </a:path>
              </a:pathLst>
            </a:custGeom>
            <a:noFill/>
            <a:ln w="59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42"/>
            <p:cNvSpPr/>
            <p:nvPr/>
          </p:nvSpPr>
          <p:spPr>
            <a:xfrm>
              <a:off x="5935350" y="2447325"/>
              <a:ext cx="772025" cy="695000"/>
            </a:xfrm>
            <a:custGeom>
              <a:avLst/>
              <a:gdLst/>
              <a:ahLst/>
              <a:cxnLst/>
              <a:rect l="l" t="t" r="r" b="b"/>
              <a:pathLst>
                <a:path w="30881" h="27800" extrusionOk="0">
                  <a:moveTo>
                    <a:pt x="14173" y="0"/>
                  </a:moveTo>
                  <a:cubicBezTo>
                    <a:pt x="10840" y="0"/>
                    <a:pt x="7605" y="1201"/>
                    <a:pt x="5173" y="3633"/>
                  </a:cubicBezTo>
                  <a:cubicBezTo>
                    <a:pt x="0" y="8806"/>
                    <a:pt x="398" y="17614"/>
                    <a:pt x="6075" y="23265"/>
                  </a:cubicBezTo>
                  <a:cubicBezTo>
                    <a:pt x="9084" y="26273"/>
                    <a:pt x="12964" y="27799"/>
                    <a:pt x="16717" y="27799"/>
                  </a:cubicBezTo>
                  <a:cubicBezTo>
                    <a:pt x="20046" y="27799"/>
                    <a:pt x="23275" y="26599"/>
                    <a:pt x="25707" y="24167"/>
                  </a:cubicBezTo>
                  <a:cubicBezTo>
                    <a:pt x="30880" y="18994"/>
                    <a:pt x="30482" y="10186"/>
                    <a:pt x="24805" y="4535"/>
                  </a:cubicBezTo>
                  <a:cubicBezTo>
                    <a:pt x="21811" y="1526"/>
                    <a:pt x="17930" y="0"/>
                    <a:pt x="14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42"/>
            <p:cNvSpPr/>
            <p:nvPr/>
          </p:nvSpPr>
          <p:spPr>
            <a:xfrm>
              <a:off x="6204625" y="2674775"/>
              <a:ext cx="104150" cy="97225"/>
            </a:xfrm>
            <a:custGeom>
              <a:avLst/>
              <a:gdLst/>
              <a:ahLst/>
              <a:cxnLst/>
              <a:rect l="l" t="t" r="r" b="b"/>
              <a:pathLst>
                <a:path w="4166" h="3889" extrusionOk="0">
                  <a:moveTo>
                    <a:pt x="3184" y="0"/>
                  </a:moveTo>
                  <a:lnTo>
                    <a:pt x="0" y="3157"/>
                  </a:lnTo>
                  <a:cubicBezTo>
                    <a:pt x="485" y="3642"/>
                    <a:pt x="1121" y="3888"/>
                    <a:pt x="1744" y="3888"/>
                  </a:cubicBezTo>
                  <a:cubicBezTo>
                    <a:pt x="2313" y="3888"/>
                    <a:pt x="2871" y="3682"/>
                    <a:pt x="3290" y="3263"/>
                  </a:cubicBezTo>
                  <a:cubicBezTo>
                    <a:pt x="4165" y="2388"/>
                    <a:pt x="4112" y="929"/>
                    <a:pt x="31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42"/>
            <p:cNvSpPr/>
            <p:nvPr/>
          </p:nvSpPr>
          <p:spPr>
            <a:xfrm>
              <a:off x="6294150" y="2531500"/>
              <a:ext cx="139975" cy="139975"/>
            </a:xfrm>
            <a:custGeom>
              <a:avLst/>
              <a:gdLst/>
              <a:ahLst/>
              <a:cxnLst/>
              <a:rect l="l" t="t" r="r" b="b"/>
              <a:pathLst>
                <a:path w="5599" h="5599" fill="none" extrusionOk="0">
                  <a:moveTo>
                    <a:pt x="5598" y="2017"/>
                  </a:moveTo>
                  <a:cubicBezTo>
                    <a:pt x="4113" y="452"/>
                    <a:pt x="2070" y="1"/>
                    <a:pt x="1035" y="982"/>
                  </a:cubicBezTo>
                  <a:cubicBezTo>
                    <a:pt x="1" y="1990"/>
                    <a:pt x="345" y="4060"/>
                    <a:pt x="1831" y="5598"/>
                  </a:cubicBezTo>
                </a:path>
              </a:pathLst>
            </a:custGeom>
            <a:noFill/>
            <a:ln w="5975" cap="flat" cmpd="sng">
              <a:solidFill>
                <a:schemeClr val="dk1"/>
              </a:solidFill>
              <a:prstDash val="solid"/>
              <a:miter lim="265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42"/>
            <p:cNvSpPr/>
            <p:nvPr/>
          </p:nvSpPr>
          <p:spPr>
            <a:xfrm>
              <a:off x="6058025" y="2755675"/>
              <a:ext cx="140650" cy="139975"/>
            </a:xfrm>
            <a:custGeom>
              <a:avLst/>
              <a:gdLst/>
              <a:ahLst/>
              <a:cxnLst/>
              <a:rect l="l" t="t" r="r" b="b"/>
              <a:pathLst>
                <a:path w="5626" h="5599" fill="none" extrusionOk="0">
                  <a:moveTo>
                    <a:pt x="5625" y="2017"/>
                  </a:moveTo>
                  <a:cubicBezTo>
                    <a:pt x="4140" y="478"/>
                    <a:pt x="2097" y="1"/>
                    <a:pt x="1062" y="1009"/>
                  </a:cubicBezTo>
                  <a:cubicBezTo>
                    <a:pt x="1" y="1990"/>
                    <a:pt x="372" y="4060"/>
                    <a:pt x="1858" y="5598"/>
                  </a:cubicBezTo>
                </a:path>
              </a:pathLst>
            </a:custGeom>
            <a:noFill/>
            <a:ln w="5975" cap="flat" cmpd="sng">
              <a:solidFill>
                <a:schemeClr val="dk1"/>
              </a:solidFill>
              <a:prstDash val="solid"/>
              <a:miter lim="265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42"/>
            <p:cNvSpPr/>
            <p:nvPr/>
          </p:nvSpPr>
          <p:spPr>
            <a:xfrm>
              <a:off x="6074625" y="2905575"/>
              <a:ext cx="106125" cy="105475"/>
            </a:xfrm>
            <a:custGeom>
              <a:avLst/>
              <a:gdLst/>
              <a:ahLst/>
              <a:cxnLst/>
              <a:rect l="l" t="t" r="r" b="b"/>
              <a:pathLst>
                <a:path w="4245" h="4219" extrusionOk="0">
                  <a:moveTo>
                    <a:pt x="2123" y="0"/>
                  </a:moveTo>
                  <a:cubicBezTo>
                    <a:pt x="955" y="0"/>
                    <a:pt x="0" y="955"/>
                    <a:pt x="0" y="2123"/>
                  </a:cubicBezTo>
                  <a:cubicBezTo>
                    <a:pt x="0" y="3290"/>
                    <a:pt x="955" y="4219"/>
                    <a:pt x="2123" y="4219"/>
                  </a:cubicBezTo>
                  <a:cubicBezTo>
                    <a:pt x="3290" y="4219"/>
                    <a:pt x="4245" y="3290"/>
                    <a:pt x="4245" y="2123"/>
                  </a:cubicBezTo>
                  <a:cubicBezTo>
                    <a:pt x="4245" y="955"/>
                    <a:pt x="3290" y="0"/>
                    <a:pt x="21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42"/>
            <p:cNvSpPr/>
            <p:nvPr/>
          </p:nvSpPr>
          <p:spPr>
            <a:xfrm>
              <a:off x="6430125" y="2544600"/>
              <a:ext cx="116750" cy="106325"/>
            </a:xfrm>
            <a:custGeom>
              <a:avLst/>
              <a:gdLst/>
              <a:ahLst/>
              <a:cxnLst/>
              <a:rect l="l" t="t" r="r" b="b"/>
              <a:pathLst>
                <a:path w="4670" h="4253" extrusionOk="0">
                  <a:moveTo>
                    <a:pt x="2338" y="1"/>
                  </a:moveTo>
                  <a:cubicBezTo>
                    <a:pt x="1797" y="1"/>
                    <a:pt x="1260" y="206"/>
                    <a:pt x="849" y="618"/>
                  </a:cubicBezTo>
                  <a:cubicBezTo>
                    <a:pt x="0" y="1466"/>
                    <a:pt x="0" y="2793"/>
                    <a:pt x="849" y="3615"/>
                  </a:cubicBezTo>
                  <a:cubicBezTo>
                    <a:pt x="1260" y="4040"/>
                    <a:pt x="1797" y="4252"/>
                    <a:pt x="2338" y="4252"/>
                  </a:cubicBezTo>
                  <a:cubicBezTo>
                    <a:pt x="2879" y="4252"/>
                    <a:pt x="3422" y="4040"/>
                    <a:pt x="3847" y="3615"/>
                  </a:cubicBezTo>
                  <a:cubicBezTo>
                    <a:pt x="4669" y="2793"/>
                    <a:pt x="4669" y="1466"/>
                    <a:pt x="3847" y="618"/>
                  </a:cubicBezTo>
                  <a:cubicBezTo>
                    <a:pt x="3422" y="206"/>
                    <a:pt x="2879" y="1"/>
                    <a:pt x="23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42"/>
            <p:cNvSpPr/>
            <p:nvPr/>
          </p:nvSpPr>
          <p:spPr>
            <a:xfrm>
              <a:off x="5997675" y="2564000"/>
              <a:ext cx="92875" cy="254050"/>
            </a:xfrm>
            <a:custGeom>
              <a:avLst/>
              <a:gdLst/>
              <a:ahLst/>
              <a:cxnLst/>
              <a:rect l="l" t="t" r="r" b="b"/>
              <a:pathLst>
                <a:path w="3715" h="10162" fill="none" extrusionOk="0">
                  <a:moveTo>
                    <a:pt x="611" y="10161"/>
                  </a:moveTo>
                  <a:cubicBezTo>
                    <a:pt x="1" y="6474"/>
                    <a:pt x="1009" y="2680"/>
                    <a:pt x="3715" y="1"/>
                  </a:cubicBezTo>
                </a:path>
              </a:pathLst>
            </a:custGeom>
            <a:solidFill>
              <a:schemeClr val="lt1"/>
            </a:solidFill>
            <a:ln w="86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42"/>
            <p:cNvSpPr/>
            <p:nvPr/>
          </p:nvSpPr>
          <p:spPr>
            <a:xfrm>
              <a:off x="6018900" y="2845875"/>
              <a:ext cx="11975" cy="36500"/>
            </a:xfrm>
            <a:custGeom>
              <a:avLst/>
              <a:gdLst/>
              <a:ahLst/>
              <a:cxnLst/>
              <a:rect l="l" t="t" r="r" b="b"/>
              <a:pathLst>
                <a:path w="479" h="1460" fill="none" extrusionOk="0">
                  <a:moveTo>
                    <a:pt x="478" y="1460"/>
                  </a:moveTo>
                  <a:cubicBezTo>
                    <a:pt x="293" y="982"/>
                    <a:pt x="133" y="505"/>
                    <a:pt x="1" y="1"/>
                  </a:cubicBezTo>
                </a:path>
              </a:pathLst>
            </a:custGeom>
            <a:solidFill>
              <a:schemeClr val="lt1"/>
            </a:solidFill>
            <a:ln w="86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42"/>
            <p:cNvSpPr/>
            <p:nvPr/>
          </p:nvSpPr>
          <p:spPr>
            <a:xfrm>
              <a:off x="6552150" y="2831300"/>
              <a:ext cx="81600" cy="194350"/>
            </a:xfrm>
            <a:custGeom>
              <a:avLst/>
              <a:gdLst/>
              <a:ahLst/>
              <a:cxnLst/>
              <a:rect l="l" t="t" r="r" b="b"/>
              <a:pathLst>
                <a:path w="3264" h="7774" fill="none" extrusionOk="0">
                  <a:moveTo>
                    <a:pt x="3264" y="0"/>
                  </a:moveTo>
                  <a:cubicBezTo>
                    <a:pt x="3237" y="1804"/>
                    <a:pt x="2786" y="3582"/>
                    <a:pt x="1937" y="5173"/>
                  </a:cubicBezTo>
                  <a:cubicBezTo>
                    <a:pt x="1433" y="6102"/>
                    <a:pt x="796" y="6977"/>
                    <a:pt x="1" y="7773"/>
                  </a:cubicBezTo>
                </a:path>
              </a:pathLst>
            </a:custGeom>
            <a:solidFill>
              <a:schemeClr val="lt1"/>
            </a:solidFill>
            <a:ln w="86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42"/>
            <p:cNvSpPr/>
            <p:nvPr/>
          </p:nvSpPr>
          <p:spPr>
            <a:xfrm>
              <a:off x="6552825" y="3026275"/>
              <a:ext cx="128025" cy="122475"/>
            </a:xfrm>
            <a:custGeom>
              <a:avLst/>
              <a:gdLst/>
              <a:ahLst/>
              <a:cxnLst/>
              <a:rect l="l" t="t" r="r" b="b"/>
              <a:pathLst>
                <a:path w="5121" h="4899" extrusionOk="0">
                  <a:moveTo>
                    <a:pt x="1724" y="1"/>
                  </a:moveTo>
                  <a:lnTo>
                    <a:pt x="0" y="1725"/>
                  </a:lnTo>
                  <a:lnTo>
                    <a:pt x="1141" y="4166"/>
                  </a:lnTo>
                  <a:cubicBezTo>
                    <a:pt x="1344" y="4609"/>
                    <a:pt x="1792" y="4899"/>
                    <a:pt x="2180" y="4899"/>
                  </a:cubicBezTo>
                  <a:cubicBezTo>
                    <a:pt x="2348" y="4899"/>
                    <a:pt x="2506" y="4844"/>
                    <a:pt x="2626" y="4723"/>
                  </a:cubicBezTo>
                  <a:lnTo>
                    <a:pt x="3555" y="3794"/>
                  </a:lnTo>
                  <a:lnTo>
                    <a:pt x="3794" y="3556"/>
                  </a:lnTo>
                  <a:lnTo>
                    <a:pt x="4722" y="2627"/>
                  </a:lnTo>
                  <a:cubicBezTo>
                    <a:pt x="5120" y="2229"/>
                    <a:pt x="4802" y="1433"/>
                    <a:pt x="4165" y="1142"/>
                  </a:cubicBezTo>
                  <a:lnTo>
                    <a:pt x="172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42"/>
            <p:cNvSpPr/>
            <p:nvPr/>
          </p:nvSpPr>
          <p:spPr>
            <a:xfrm>
              <a:off x="6542200" y="3016325"/>
              <a:ext cx="65025" cy="65025"/>
            </a:xfrm>
            <a:custGeom>
              <a:avLst/>
              <a:gdLst/>
              <a:ahLst/>
              <a:cxnLst/>
              <a:rect l="l" t="t" r="r" b="b"/>
              <a:pathLst>
                <a:path w="2601" h="2601" fill="none" extrusionOk="0">
                  <a:moveTo>
                    <a:pt x="1" y="2601"/>
                  </a:moveTo>
                  <a:cubicBezTo>
                    <a:pt x="1" y="2601"/>
                    <a:pt x="1221" y="2097"/>
                    <a:pt x="2600" y="1"/>
                  </a:cubicBezTo>
                </a:path>
              </a:pathLst>
            </a:custGeom>
            <a:noFill/>
            <a:ln w="59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42"/>
            <p:cNvSpPr/>
            <p:nvPr/>
          </p:nvSpPr>
          <p:spPr>
            <a:xfrm>
              <a:off x="6555475" y="3025625"/>
              <a:ext cx="59050" cy="77625"/>
            </a:xfrm>
            <a:custGeom>
              <a:avLst/>
              <a:gdLst/>
              <a:ahLst/>
              <a:cxnLst/>
              <a:rect l="l" t="t" r="r" b="b"/>
              <a:pathLst>
                <a:path w="2362" h="3105" fill="none" extrusionOk="0">
                  <a:moveTo>
                    <a:pt x="0" y="3104"/>
                  </a:moveTo>
                  <a:cubicBezTo>
                    <a:pt x="0" y="3104"/>
                    <a:pt x="1061" y="2521"/>
                    <a:pt x="2361" y="0"/>
                  </a:cubicBezTo>
                </a:path>
              </a:pathLst>
            </a:custGeom>
            <a:noFill/>
            <a:ln w="59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1" name="Google Shape;2225;p40">
            <a:extLst>
              <a:ext uri="{FF2B5EF4-FFF2-40B4-BE49-F238E27FC236}">
                <a16:creationId xmlns:a16="http://schemas.microsoft.com/office/drawing/2014/main" id="{D8449FA6-F7E2-40F0-AEEF-9D0CB859E99A}"/>
              </a:ext>
            </a:extLst>
          </p:cNvPr>
          <p:cNvSpPr txBox="1">
            <a:spLocks/>
          </p:cNvSpPr>
          <p:nvPr/>
        </p:nvSpPr>
        <p:spPr>
          <a:xfrm>
            <a:off x="4158411" y="959548"/>
            <a:ext cx="2258100" cy="80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ulish"/>
              <a:buNone/>
              <a:defRPr sz="2200" b="0" i="0" u="none" strike="noStrike" cap="none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L="914400" marR="0" lvl="1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ulish"/>
              <a:buNone/>
              <a:defRPr sz="2200" b="0" i="0" u="none" strike="noStrike" cap="none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ulish"/>
              <a:buNone/>
              <a:defRPr sz="2200" b="0" i="0" u="none" strike="noStrike" cap="none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3pPr>
            <a:lvl4pPr marL="1828800" marR="0" lvl="3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ulish"/>
              <a:buNone/>
              <a:defRPr sz="2200" b="0" i="0" u="none" strike="noStrike" cap="none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4pPr>
            <a:lvl5pPr marL="2286000" marR="0" lvl="4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ulish"/>
              <a:buNone/>
              <a:defRPr sz="2200" b="0" i="0" u="none" strike="noStrike" cap="none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5pPr>
            <a:lvl6pPr marL="2743200" marR="0" lvl="5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ulish"/>
              <a:buNone/>
              <a:defRPr sz="2200" b="0" i="0" u="none" strike="noStrike" cap="none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6pPr>
            <a:lvl7pPr marL="3200400" marR="0" lvl="6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ulish"/>
              <a:buNone/>
              <a:defRPr sz="2200" b="0" i="0" u="none" strike="noStrike" cap="none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ulish"/>
              <a:buNone/>
              <a:defRPr sz="2200" b="0" i="0" u="none" strike="noStrike" cap="none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8pPr>
            <a:lvl9pPr marL="4114800" marR="0" lvl="8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ulish"/>
              <a:buNone/>
              <a:defRPr sz="2200" b="0" i="0" u="none" strike="noStrike" cap="none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9pPr>
          </a:lstStyle>
          <a:p>
            <a:pPr lvl="0"/>
            <a:r>
              <a:rPr lang="pt-BR" altLang="en-US" sz="2400" dirty="0">
                <a:solidFill>
                  <a:schemeClr val="bg1">
                    <a:lumMod val="50000"/>
                  </a:schemeClr>
                </a:solidFill>
                <a:latin typeface="Patrick Hand SC" charset="0"/>
                <a:cs typeface="Patrick Hand SC" charset="0"/>
                <a:sym typeface="Patrick Hand SC" charset="0"/>
              </a:rPr>
              <a:t>Tr</a:t>
            </a:r>
            <a:r>
              <a:rPr lang="vi-VN" altLang="en-US" sz="2400" dirty="0">
                <a:solidFill>
                  <a:schemeClr val="bg1">
                    <a:lumMod val="50000"/>
                  </a:schemeClr>
                </a:solidFill>
                <a:latin typeface="Patrick Hand SC" charset="0"/>
                <a:cs typeface="Patrick Hand SC" charset="0"/>
                <a:sym typeface="Patrick Hand SC" charset="0"/>
              </a:rPr>
              <a:t>ư</a:t>
            </a:r>
            <a:r>
              <a:rPr lang="en-US" altLang="en-US" sz="2400" dirty="0">
                <a:solidFill>
                  <a:schemeClr val="bg1">
                    <a:lumMod val="50000"/>
                  </a:schemeClr>
                </a:solidFill>
                <a:latin typeface="Patrick Hand SC" charset="0"/>
                <a:cs typeface="Patrick Hand SC" charset="0"/>
                <a:sym typeface="Patrick Hand SC" charset="0"/>
              </a:rPr>
              <a:t>ng </a:t>
            </a:r>
            <a:r>
              <a:rPr lang="en-US" altLang="en-US" sz="2400" dirty="0" err="1">
                <a:solidFill>
                  <a:schemeClr val="bg1">
                    <a:lumMod val="50000"/>
                  </a:schemeClr>
                </a:solidFill>
                <a:latin typeface="Patrick Hand SC" charset="0"/>
                <a:cs typeface="Patrick Hand SC" charset="0"/>
                <a:sym typeface="Patrick Hand SC" charset="0"/>
              </a:rPr>
              <a:t>bày</a:t>
            </a:r>
            <a:r>
              <a:rPr lang="en-US" altLang="en-US" sz="2400" dirty="0">
                <a:solidFill>
                  <a:schemeClr val="bg1">
                    <a:lumMod val="50000"/>
                  </a:schemeClr>
                </a:solidFill>
                <a:latin typeface="Patrick Hand SC" charset="0"/>
                <a:cs typeface="Patrick Hand SC" charset="0"/>
                <a:sym typeface="Patrick Hand SC" charset="0"/>
              </a:rPr>
              <a:t> </a:t>
            </a:r>
            <a:r>
              <a:rPr lang="en-US" altLang="en-US" sz="2400" dirty="0" err="1">
                <a:solidFill>
                  <a:schemeClr val="bg1">
                    <a:lumMod val="50000"/>
                  </a:schemeClr>
                </a:solidFill>
                <a:latin typeface="Patrick Hand SC" charset="0"/>
                <a:cs typeface="Patrick Hand SC" charset="0"/>
                <a:sym typeface="Patrick Hand SC" charset="0"/>
              </a:rPr>
              <a:t>sản</a:t>
            </a:r>
            <a:r>
              <a:rPr lang="en-US" altLang="en-US" sz="2400" dirty="0">
                <a:solidFill>
                  <a:schemeClr val="bg1">
                    <a:lumMod val="50000"/>
                  </a:schemeClr>
                </a:solidFill>
                <a:latin typeface="Patrick Hand SC" charset="0"/>
                <a:cs typeface="Patrick Hand SC" charset="0"/>
                <a:sym typeface="Patrick Hand SC" charset="0"/>
              </a:rPr>
              <a:t> </a:t>
            </a:r>
            <a:r>
              <a:rPr lang="en-US" altLang="en-US" sz="2400" dirty="0" err="1">
                <a:solidFill>
                  <a:schemeClr val="bg1">
                    <a:lumMod val="50000"/>
                  </a:schemeClr>
                </a:solidFill>
                <a:latin typeface="Patrick Hand SC" charset="0"/>
                <a:cs typeface="Patrick Hand SC" charset="0"/>
                <a:sym typeface="Patrick Hand SC" charset="0"/>
              </a:rPr>
              <a:t>phẩm</a:t>
            </a:r>
            <a:endParaRPr lang="pt-BR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074" name="Picture 2" descr="Lưu trữ phương pháp dạy trẻ tập viết - Luyện chữ đẹp">
            <a:extLst>
              <a:ext uri="{FF2B5EF4-FFF2-40B4-BE49-F238E27FC236}">
                <a16:creationId xmlns:a16="http://schemas.microsoft.com/office/drawing/2014/main" id="{36827035-37D9-4150-8B81-D08350A604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56" y="2278463"/>
            <a:ext cx="3700734" cy="2467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Bài tập viết chữ p chính xác cho bé vào lớp 1 - Luyện chữ đẹp">
            <a:extLst>
              <a:ext uri="{FF2B5EF4-FFF2-40B4-BE49-F238E27FC236}">
                <a16:creationId xmlns:a16="http://schemas.microsoft.com/office/drawing/2014/main" id="{97FB3A72-9440-4EEB-9BB5-7CF1A80B60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466" y="2023202"/>
            <a:ext cx="2103151" cy="2722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8942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hildren's Day in Brazil by Slidesgo">
  <a:themeElements>
    <a:clrScheme name="Simple Light">
      <a:dk1>
        <a:srgbClr val="030401"/>
      </a:dk1>
      <a:lt1>
        <a:srgbClr val="F8F5E9"/>
      </a:lt1>
      <a:dk2>
        <a:srgbClr val="F4A142"/>
      </a:dk2>
      <a:lt2>
        <a:srgbClr val="FCDB8E"/>
      </a:lt2>
      <a:accent1>
        <a:srgbClr val="ABCFD5"/>
      </a:accent1>
      <a:accent2>
        <a:srgbClr val="255B72"/>
      </a:accent2>
      <a:accent3>
        <a:srgbClr val="D06973"/>
      </a:accent3>
      <a:accent4>
        <a:srgbClr val="EAA98F"/>
      </a:accent4>
      <a:accent5>
        <a:srgbClr val="769B89"/>
      </a:accent5>
      <a:accent6>
        <a:srgbClr val="D9E8B8"/>
      </a:accent6>
      <a:hlink>
        <a:srgbClr val="03040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cience Subject for Pre-K: Identify Basic Colors and Explore Color Mixing by Slidesgo">
  <a:themeElements>
    <a:clrScheme name="Simple Light">
      <a:dk1>
        <a:srgbClr val="000000"/>
      </a:dk1>
      <a:lt1>
        <a:srgbClr val="FFFFFF"/>
      </a:lt1>
      <a:dk2>
        <a:srgbClr val="E0E0E0"/>
      </a:dk2>
      <a:lt2>
        <a:srgbClr val="FFFDEA"/>
      </a:lt2>
      <a:accent1>
        <a:srgbClr val="F3DF4E"/>
      </a:accent1>
      <a:accent2>
        <a:srgbClr val="54CEEA"/>
      </a:accent2>
      <a:accent3>
        <a:srgbClr val="26E288"/>
      </a:accent3>
      <a:accent4>
        <a:srgbClr val="F6A049"/>
      </a:accent4>
      <a:accent5>
        <a:srgbClr val="FC595D"/>
      </a:accent5>
      <a:accent6>
        <a:srgbClr val="9658F3"/>
      </a:accent6>
      <a:hlink>
        <a:srgbClr val="F6A0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299</Words>
  <Application>Microsoft Office PowerPoint</Application>
  <PresentationFormat>On-screen Show (16:9)</PresentationFormat>
  <Paragraphs>45</Paragraphs>
  <Slides>10</Slides>
  <Notes>10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3" baseType="lpstr">
      <vt:lpstr>Adobe Hebrew</vt:lpstr>
      <vt:lpstr>Patrick Hand SC</vt:lpstr>
      <vt:lpstr>Titan One</vt:lpstr>
      <vt:lpstr>Arial</vt:lpstr>
      <vt:lpstr>Mulish</vt:lpstr>
      <vt:lpstr>Questrial</vt:lpstr>
      <vt:lpstr>Lilita One</vt:lpstr>
      <vt:lpstr>Poppins</vt:lpstr>
      <vt:lpstr>Fredoka One</vt:lpstr>
      <vt:lpstr>Chelsea Market</vt:lpstr>
      <vt:lpstr>Patrick Hand</vt:lpstr>
      <vt:lpstr>Children's Day in Brazil by Slidesgo</vt:lpstr>
      <vt:lpstr>Science Subject for Pre-K: Identify Basic Colors and Explore Color Mixing by Slidesgo</vt:lpstr>
      <vt:lpstr>PowerPoint Presentation</vt:lpstr>
      <vt:lpstr>01</vt:lpstr>
      <vt:lpstr>01</vt:lpstr>
      <vt:lpstr>02</vt:lpstr>
      <vt:lpstr>PowerPoint Presentation</vt:lpstr>
      <vt:lpstr>03</vt:lpstr>
      <vt:lpstr>03</vt:lpstr>
      <vt:lpstr>04</vt:lpstr>
      <vt:lpstr>05</vt:lpstr>
      <vt:lpstr>TẠM BIỆT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Nguyen Duy Anh</cp:lastModifiedBy>
  <cp:revision>5</cp:revision>
  <dcterms:modified xsi:type="dcterms:W3CDTF">2022-11-05T14:32:45Z</dcterms:modified>
</cp:coreProperties>
</file>