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8" r:id="rId2"/>
    <p:sldId id="377" r:id="rId3"/>
    <p:sldId id="412" r:id="rId4"/>
    <p:sldId id="396" r:id="rId5"/>
    <p:sldId id="397" r:id="rId6"/>
    <p:sldId id="398" r:id="rId7"/>
    <p:sldId id="399" r:id="rId8"/>
    <p:sldId id="406" r:id="rId9"/>
    <p:sldId id="404" r:id="rId10"/>
    <p:sldId id="408" r:id="rId11"/>
    <p:sldId id="380" r:id="rId12"/>
    <p:sldId id="410" r:id="rId13"/>
    <p:sldId id="405" r:id="rId14"/>
    <p:sldId id="390" r:id="rId15"/>
    <p:sldId id="391" r:id="rId16"/>
    <p:sldId id="411" r:id="rId17"/>
    <p:sldId id="4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0FB"/>
    <a:srgbClr val="B7F1FC"/>
    <a:srgbClr val="F5FDFF"/>
    <a:srgbClr val="F1FCFE"/>
    <a:srgbClr val="F4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0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21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6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2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7AF3-1C92-436D-B5DC-5F2CE4201FE2}" type="datetimeFigureOut">
              <a:rPr lang="en-US" smtClean="0"/>
              <a:t>29/04/2023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CFF4C-D66C-E22B-2759-6F8FD5D4B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1473"/>
          <a:stretch/>
        </p:blipFill>
        <p:spPr>
          <a:xfrm>
            <a:off x="0" y="-23217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0B3E7-5F10-DF83-2C68-52AAC180F80E}"/>
              </a:ext>
            </a:extLst>
          </p:cNvPr>
          <p:cNvSpPr txBox="1"/>
          <p:nvPr/>
        </p:nvSpPr>
        <p:spPr>
          <a:xfrm>
            <a:off x="104932" y="2686588"/>
            <a:ext cx="1208706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Thanh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15- 20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58A79-9068-8632-6B81-3E19859B5EC3}"/>
              </a:ext>
            </a:extLst>
          </p:cNvPr>
          <p:cNvSpPr txBox="1"/>
          <p:nvPr/>
        </p:nvSpPr>
        <p:spPr>
          <a:xfrm>
            <a:off x="2589550" y="0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D4E8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THỤY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D4E8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29" y="782375"/>
            <a:ext cx="1768169" cy="17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1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E10EE-6832-2A88-03F1-FD4EE0A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79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6D94C4-E9CD-2508-FE5B-4AA84876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58" y="336252"/>
            <a:ext cx="5274644" cy="85728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Trong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nhắc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858D1-975D-1272-E08F-BD09C5277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605542"/>
            <a:ext cx="8194188" cy="5224076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27A62-CFCA-5771-6EC9-28A07D5A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0483" y="-494675"/>
            <a:ext cx="13467211" cy="7586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E46D4-33A5-5930-86ED-16A343AD420E}"/>
              </a:ext>
            </a:extLst>
          </p:cNvPr>
          <p:cNvSpPr txBox="1"/>
          <p:nvPr/>
        </p:nvSpPr>
        <p:spPr>
          <a:xfrm>
            <a:off x="3334749" y="948206"/>
            <a:ext cx="88572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FBE828-31AC-A473-77CE-AB144F9EDBAD}"/>
              </a:ext>
            </a:extLst>
          </p:cNvPr>
          <p:cNvGrpSpPr/>
          <p:nvPr/>
        </p:nvGrpSpPr>
        <p:grpSpPr>
          <a:xfrm>
            <a:off x="1334123" y="2488367"/>
            <a:ext cx="8114065" cy="4197245"/>
            <a:chOff x="3759696" y="2338466"/>
            <a:chExt cx="5670625" cy="3421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FC9D84-36E6-15B3-CF8C-69E5CC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696" y="2338466"/>
              <a:ext cx="5531371" cy="3421426"/>
            </a:xfrm>
            <a:prstGeom prst="round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AC8B04-721C-DC0A-85FE-AC68851E781F}"/>
                </a:ext>
              </a:extLst>
            </p:cNvPr>
            <p:cNvSpPr txBox="1"/>
            <p:nvPr/>
          </p:nvSpPr>
          <p:spPr>
            <a:xfrm>
              <a:off x="6377565" y="2428924"/>
              <a:ext cx="3052756" cy="777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Thanh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4" name="Hình ảnh 14">
            <a:extLst>
              <a:ext uri="{FF2B5EF4-FFF2-40B4-BE49-F238E27FC236}">
                <a16:creationId xmlns:a16="http://schemas.microsoft.com/office/drawing/2014/main" id="{B6F32300-CF2A-AB8B-2BD8-7E779B4E0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"/>
            <a:ext cx="12191999" cy="7089648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A62B7-E677-68C1-9D0C-D7B93163F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9" r="-385"/>
          <a:stretch/>
        </p:blipFill>
        <p:spPr bwMode="auto">
          <a:xfrm>
            <a:off x="2030931" y="1542564"/>
            <a:ext cx="7698483" cy="48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02696E6-8A41-89CD-31BF-7B208D39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771" y="240081"/>
            <a:ext cx="4686701" cy="90541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0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F88EA-46F4-D5CC-2A79-3079DEAD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59" y="0"/>
            <a:ext cx="7618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91EFFBF3-30A4-14C4-4870-2C0CE779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349" y="0"/>
            <a:ext cx="5717407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dirty="0" err="1">
                <a:solidFill>
                  <a:schemeClr val="accent2"/>
                </a:solidFill>
              </a:rPr>
              <a:t>Quả</a:t>
            </a:r>
            <a:r>
              <a:rPr lang="en-US" altLang="en-US" sz="3600" dirty="0">
                <a:solidFill>
                  <a:schemeClr val="accent2"/>
                </a:solidFill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</a:rPr>
              <a:t>thị</a:t>
            </a:r>
            <a:r>
              <a:rPr lang="en-US" altLang="en-US" sz="3600" dirty="0">
                <a:solidFill>
                  <a:schemeClr val="accent2"/>
                </a:solidFill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</a:rPr>
              <a:t>được</a:t>
            </a:r>
            <a:r>
              <a:rPr lang="en-US" altLang="en-US" sz="3600" dirty="0">
                <a:solidFill>
                  <a:schemeClr val="accent2"/>
                </a:solidFill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</a:rPr>
              <a:t>treo</a:t>
            </a:r>
            <a:r>
              <a:rPr lang="en-US" altLang="en-US" sz="3600" dirty="0">
                <a:solidFill>
                  <a:schemeClr val="accent2"/>
                </a:solidFill>
              </a:rPr>
              <a:t> ở </a:t>
            </a:r>
            <a:r>
              <a:rPr lang="en-US" altLang="en-US" sz="3600" dirty="0" err="1">
                <a:solidFill>
                  <a:schemeClr val="accent2"/>
                </a:solidFill>
              </a:rPr>
              <a:t>đâu</a:t>
            </a:r>
            <a:r>
              <a:rPr lang="en-US" altLang="en-US" sz="3600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3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B99ED9-1ABF-C420-4F3E-166101BE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F0497-7EC3-D7BE-F68B-37844D3BB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" y="-8599"/>
            <a:ext cx="12189601" cy="686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A3328-D3B9-8BA8-91BA-870CD5226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605542"/>
            <a:ext cx="8194188" cy="5224076"/>
          </a:xfrm>
          <a:prstGeom prst="ellipse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7050D1D0-2D83-5352-E571-171CB3E67E7D}"/>
              </a:ext>
            </a:extLst>
          </p:cNvPr>
          <p:cNvSpPr txBox="1">
            <a:spLocks/>
          </p:cNvSpPr>
          <p:nvPr/>
        </p:nvSpPr>
        <p:spPr>
          <a:xfrm>
            <a:off x="3752649" y="220830"/>
            <a:ext cx="4686701" cy="905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3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D7B75-F148-C2CB-7BD8-B324E546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62" y="1404610"/>
            <a:ext cx="8553876" cy="545339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AEB3D-14C6-36F5-A54F-B44DBAC49A03}"/>
              </a:ext>
            </a:extLst>
          </p:cNvPr>
          <p:cNvSpPr txBox="1"/>
          <p:nvPr/>
        </p:nvSpPr>
        <p:spPr>
          <a:xfrm>
            <a:off x="2323476" y="104931"/>
            <a:ext cx="9218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6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38D5F-FED4-3741-8CEC-3DEE246B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2" y="224852"/>
            <a:ext cx="5792341" cy="6370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E126A-AD26-B69C-DEF8-EE52173175C1}"/>
              </a:ext>
            </a:extLst>
          </p:cNvPr>
          <p:cNvSpPr txBox="1"/>
          <p:nvPr/>
        </p:nvSpPr>
        <p:spPr>
          <a:xfrm>
            <a:off x="271472" y="428178"/>
            <a:ext cx="5299788" cy="60016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54"/>
            <a:ext cx="927463" cy="9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7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D7F48-BB48-CCDA-EC30-08455C5C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13"/>
            <a:ext cx="12192000" cy="68679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908106-A671-DE3F-C7BE-E97EBDB2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288" y="2362890"/>
            <a:ext cx="5257800" cy="1215197"/>
          </a:xfrm>
          <a:solidFill>
            <a:srgbClr val="B6F0FB"/>
          </a:solidFill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3288" y="378242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+ Cô và trẻ đọc thơ 3 lần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+ Cô cho các tổ nhóm thi đua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+ Cô mời cá nhân trẻ lên đọc ( trẻ đọc cô quan sát sửa sai cho trẻ)</a:t>
            </a:r>
            <a:endParaRPr lang="vi-VN" sz="3200" b="0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85704" y="2891637"/>
            <a:ext cx="8045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xét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động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83116-D9EA-272F-435A-D413AFAB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51"/>
            <a:ext cx="12192000" cy="6801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771C7-D749-ADB4-2C9A-7976937048C9}"/>
              </a:ext>
            </a:extLst>
          </p:cNvPr>
          <p:cNvSpPr txBox="1"/>
          <p:nvPr/>
        </p:nvSpPr>
        <p:spPr>
          <a:xfrm>
            <a:off x="554636" y="2098623"/>
            <a:ext cx="10837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73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348" y="1077387"/>
            <a:ext cx="86476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CÔ ĐỌC CHO TRẺ NGHE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19348" y="3148148"/>
            <a:ext cx="70147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DIỄN CẢM BÀI THƠ</a:t>
            </a:r>
          </a:p>
          <a:p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(Sử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tranh minh hoạ).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DFD16-089C-796F-3CAD-B3F03F1E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CBC09245-DB64-0726-E737-93057F06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225" y="6273225"/>
            <a:ext cx="3828292" cy="58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solidFill>
                  <a:schemeClr val="accent2"/>
                </a:solidFill>
              </a:rPr>
              <a:t>Vàng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như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mặt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trăng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F88EA-46F4-D5CC-2A79-3079DEAD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91EFFBF3-30A4-14C4-4870-2C0CE779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89" y="6273225"/>
            <a:ext cx="2889702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solidFill>
                  <a:schemeClr val="accent2"/>
                </a:solidFill>
              </a:rPr>
              <a:t>Treo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trên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vòm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lá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1FE8C-7D9E-B6F2-D82B-95148D56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AE8B6BA-B586-EF44-D468-8852F3EE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008" y="6273225"/>
            <a:ext cx="384198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solidFill>
                  <a:schemeClr val="accent2"/>
                </a:solidFill>
              </a:rPr>
              <a:t>Da </a:t>
            </a:r>
            <a:r>
              <a:rPr lang="en-US" altLang="en-US" sz="3200" dirty="0" err="1">
                <a:solidFill>
                  <a:schemeClr val="accent2"/>
                </a:solidFill>
              </a:rPr>
              <a:t>nhẵn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mịn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màng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1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A2613-7F10-4FB2-9AAD-6DC84853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6" y="52939"/>
            <a:ext cx="10590993" cy="6752122"/>
          </a:xfrm>
          <a:prstGeom prst="ellipse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E36752-1745-CE11-492F-704502723E2D}"/>
              </a:ext>
            </a:extLst>
          </p:cNvPr>
          <p:cNvGrpSpPr/>
          <p:nvPr/>
        </p:nvGrpSpPr>
        <p:grpSpPr>
          <a:xfrm>
            <a:off x="2226908" y="578701"/>
            <a:ext cx="6344844" cy="5769160"/>
            <a:chOff x="927970" y="1999011"/>
            <a:chExt cx="6344844" cy="57691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087C0D-611E-67C6-F707-1A2B701F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70" y="1999011"/>
              <a:ext cx="3265905" cy="3098150"/>
            </a:xfrm>
            <a:prstGeom prst="ellipse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435A64-D16A-FDEE-0491-8CA701755148}"/>
                </a:ext>
              </a:extLst>
            </p:cNvPr>
            <p:cNvSpPr txBox="1"/>
            <p:nvPr/>
          </p:nvSpPr>
          <p:spPr>
            <a:xfrm>
              <a:off x="2587373" y="7060285"/>
              <a:ext cx="4685441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Thị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ơi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!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Thơm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quá</a:t>
              </a:r>
              <a:endParaRPr lang="en-US" sz="4000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7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E269-408D-EC90-6C7F-AE1AF5B8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70" y="-17990"/>
            <a:ext cx="12206270" cy="6875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0B4AEE-8589-0E85-9030-61CC871B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707" y="2139214"/>
            <a:ext cx="6392550" cy="167239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3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89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27A62-CFCA-5771-6EC9-28A07D5A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0483" y="-494675"/>
            <a:ext cx="13467211" cy="7586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E46D4-33A5-5930-86ED-16A343AD420E}"/>
              </a:ext>
            </a:extLst>
          </p:cNvPr>
          <p:cNvSpPr txBox="1"/>
          <p:nvPr/>
        </p:nvSpPr>
        <p:spPr>
          <a:xfrm>
            <a:off x="3334749" y="948206"/>
            <a:ext cx="88572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FBE828-31AC-A473-77CE-AB144F9EDBAD}"/>
              </a:ext>
            </a:extLst>
          </p:cNvPr>
          <p:cNvGrpSpPr/>
          <p:nvPr/>
        </p:nvGrpSpPr>
        <p:grpSpPr>
          <a:xfrm>
            <a:off x="1816089" y="2456955"/>
            <a:ext cx="8114065" cy="4197245"/>
            <a:chOff x="3759696" y="2338466"/>
            <a:chExt cx="5670625" cy="3421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FC9D84-36E6-15B3-CF8C-69E5CC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696" y="2338466"/>
              <a:ext cx="5531371" cy="3421426"/>
            </a:xfrm>
            <a:prstGeom prst="round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AC8B04-721C-DC0A-85FE-AC68851E781F}"/>
                </a:ext>
              </a:extLst>
            </p:cNvPr>
            <p:cNvSpPr txBox="1"/>
            <p:nvPr/>
          </p:nvSpPr>
          <p:spPr>
            <a:xfrm>
              <a:off x="6377565" y="2428924"/>
              <a:ext cx="3052756" cy="777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Thanh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483" y="-140694"/>
            <a:ext cx="1088900" cy="10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51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1020</TotalTime>
  <Words>323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#9Slide03 AllRoundGothic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Trong bài thơ nhắc đến quả gì?</vt:lpstr>
      <vt:lpstr>Quả Thị có màu gì?</vt:lpstr>
      <vt:lpstr>PowerPoint Presentation</vt:lpstr>
      <vt:lpstr>PowerPoint Presentation</vt:lpstr>
      <vt:lpstr>PowerPoint Presentation</vt:lpstr>
      <vt:lpstr>PowerPoint Presentation</vt:lpstr>
      <vt:lpstr>Trẻ đọc thơ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2021-11-06T02:17:03Z</dcterms:created>
  <dcterms:modified xsi:type="dcterms:W3CDTF">2023-04-29T05:17:56Z</dcterms:modified>
</cp:coreProperties>
</file>