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19"/>
  </p:notesMasterIdLst>
  <p:sldIdLst>
    <p:sldId id="256" r:id="rId3"/>
    <p:sldId id="258" r:id="rId4"/>
    <p:sldId id="261" r:id="rId5"/>
    <p:sldId id="313" r:id="rId6"/>
    <p:sldId id="269" r:id="rId7"/>
    <p:sldId id="314" r:id="rId8"/>
    <p:sldId id="260" r:id="rId9"/>
    <p:sldId id="316" r:id="rId10"/>
    <p:sldId id="278" r:id="rId11"/>
    <p:sldId id="317" r:id="rId12"/>
    <p:sldId id="318" r:id="rId13"/>
    <p:sldId id="319" r:id="rId14"/>
    <p:sldId id="323" r:id="rId15"/>
    <p:sldId id="321" r:id="rId16"/>
    <p:sldId id="322" r:id="rId17"/>
    <p:sldId id="290" r:id="rId18"/>
  </p:sldIdLst>
  <p:sldSz cx="9144000" cy="5143500" type="screen16x9"/>
  <p:notesSz cx="6858000" cy="9144000"/>
  <p:embeddedFontLst>
    <p:embeddedFont>
      <p:font typeface="Bellota Text" panose="020B0604020202020204" charset="0"/>
      <p:regular r:id="rId20"/>
      <p:bold r:id="rId21"/>
      <p:italic r:id="rId22"/>
      <p:boldItalic r:id="rId23"/>
    </p:embeddedFont>
    <p:embeddedFont>
      <p:font typeface="Chau Philomene One" panose="020B0604020202020204" charset="0"/>
      <p:regular r:id="rId24"/>
      <p:italic r:id="rId25"/>
    </p:embeddedFont>
    <p:embeddedFont>
      <p:font typeface="Chelsea Market" panose="020B0604020202020204" charset="0"/>
      <p:regular r:id="rId26"/>
    </p:embeddedFont>
    <p:embeddedFont>
      <p:font typeface="Lilita One" panose="020B0604020202020204" charset="0"/>
      <p:regular r:id="rId27"/>
    </p:embeddedFont>
    <p:embeddedFont>
      <p:font typeface="Poppins" panose="020B0604020202020204" charset="0"/>
      <p:regular r:id="rId28"/>
      <p:bold r:id="rId29"/>
      <p:italic r:id="rId30"/>
      <p:boldItalic r:id="rId31"/>
    </p:embeddedFont>
    <p:embeddedFont>
      <p:font typeface="Questrial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42AECA-7B1E-4BC4-B4E1-BF367DDCB132}">
  <a:tblStyle styleId="{B242AECA-7B1E-4BC4-B4E1-BF367DDCB1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8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9" name="Google Shape;27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ff3a1df26e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ff3a1df26e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gff3a1df26e_0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6" name="Google Shape;2656;gff3a1df26e_0_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" name="Google Shape;4137;gff3a1df26e_0_4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8" name="Google Shape;4138;gff3a1df26e_0_40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ff3a1df26e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ff3a1df26e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338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ff3a1df26e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ff3a1df26e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324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104add5dc08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104add5dc08_0_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3834528" y="3908514"/>
            <a:ext cx="5436871" cy="1850217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05382" y="4113809"/>
            <a:ext cx="6198288" cy="1950610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2700000" y="3487346"/>
            <a:ext cx="3744000" cy="42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449025" y="540000"/>
            <a:ext cx="6246300" cy="287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MAIN_POINT_2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665677" y="302158"/>
            <a:ext cx="9837915" cy="5411953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6551197" y="2836444"/>
            <a:ext cx="1547379" cy="1993328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436428" y="1491268"/>
            <a:ext cx="1501789" cy="2554694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1974994" y="2681027"/>
            <a:ext cx="697687" cy="764538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165296" y="3777431"/>
            <a:ext cx="464572" cy="718913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" name="Google Shape;25;p2"/>
          <p:cNvGrpSpPr/>
          <p:nvPr/>
        </p:nvGrpSpPr>
        <p:grpSpPr>
          <a:xfrm rot="-9031910">
            <a:off x="4529869" y="4398559"/>
            <a:ext cx="711894" cy="1081165"/>
            <a:chOff x="-876762" y="1902065"/>
            <a:chExt cx="506742" cy="769597"/>
          </a:xfrm>
        </p:grpSpPr>
        <p:sp>
          <p:nvSpPr>
            <p:cNvPr id="26" name="Google Shape;26;p2"/>
            <p:cNvSpPr/>
            <p:nvPr/>
          </p:nvSpPr>
          <p:spPr>
            <a:xfrm>
              <a:off x="-876762" y="1902065"/>
              <a:ext cx="472466" cy="600240"/>
            </a:xfrm>
            <a:custGeom>
              <a:avLst/>
              <a:gdLst/>
              <a:ahLst/>
              <a:cxnLst/>
              <a:rect l="l" t="t" r="r" b="b"/>
              <a:pathLst>
                <a:path w="6397" h="8127" extrusionOk="0">
                  <a:moveTo>
                    <a:pt x="2247" y="1"/>
                  </a:moveTo>
                  <a:cubicBezTo>
                    <a:pt x="2090" y="1"/>
                    <a:pt x="1932" y="38"/>
                    <a:pt x="1785" y="116"/>
                  </a:cubicBezTo>
                  <a:lnTo>
                    <a:pt x="643" y="740"/>
                  </a:lnTo>
                  <a:cubicBezTo>
                    <a:pt x="179" y="990"/>
                    <a:pt x="1" y="1579"/>
                    <a:pt x="259" y="2052"/>
                  </a:cubicBezTo>
                  <a:lnTo>
                    <a:pt x="3551" y="8127"/>
                  </a:lnTo>
                  <a:lnTo>
                    <a:pt x="6397" y="6583"/>
                  </a:lnTo>
                  <a:lnTo>
                    <a:pt x="3105" y="508"/>
                  </a:lnTo>
                  <a:cubicBezTo>
                    <a:pt x="2927" y="183"/>
                    <a:pt x="2592" y="1"/>
                    <a:pt x="2247" y="1"/>
                  </a:cubicBez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623057" y="2373129"/>
              <a:ext cx="251706" cy="189814"/>
            </a:xfrm>
            <a:custGeom>
              <a:avLst/>
              <a:gdLst/>
              <a:ahLst/>
              <a:cxnLst/>
              <a:rect l="l" t="t" r="r" b="b"/>
              <a:pathLst>
                <a:path w="3408" h="2570" extrusionOk="0">
                  <a:moveTo>
                    <a:pt x="2846" y="0"/>
                  </a:moveTo>
                  <a:lnTo>
                    <a:pt x="0" y="1544"/>
                  </a:lnTo>
                  <a:lnTo>
                    <a:pt x="562" y="2570"/>
                  </a:lnTo>
                  <a:lnTo>
                    <a:pt x="3408" y="1026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802977" y="1974815"/>
              <a:ext cx="266921" cy="350380"/>
            </a:xfrm>
            <a:custGeom>
              <a:avLst/>
              <a:gdLst/>
              <a:ahLst/>
              <a:cxnLst/>
              <a:rect l="l" t="t" r="r" b="b"/>
              <a:pathLst>
                <a:path w="3614" h="4744" extrusionOk="0">
                  <a:moveTo>
                    <a:pt x="1066" y="0"/>
                  </a:moveTo>
                  <a:cubicBezTo>
                    <a:pt x="950" y="0"/>
                    <a:pt x="833" y="28"/>
                    <a:pt x="723" y="85"/>
                  </a:cubicBezTo>
                  <a:lnTo>
                    <a:pt x="482" y="219"/>
                  </a:lnTo>
                  <a:cubicBezTo>
                    <a:pt x="135" y="406"/>
                    <a:pt x="1" y="852"/>
                    <a:pt x="188" y="1209"/>
                  </a:cubicBezTo>
                  <a:lnTo>
                    <a:pt x="1901" y="4358"/>
                  </a:lnTo>
                  <a:cubicBezTo>
                    <a:pt x="2036" y="4603"/>
                    <a:pt x="2284" y="4743"/>
                    <a:pt x="2542" y="4743"/>
                  </a:cubicBezTo>
                  <a:cubicBezTo>
                    <a:pt x="2660" y="4743"/>
                    <a:pt x="2779" y="4714"/>
                    <a:pt x="2891" y="4653"/>
                  </a:cubicBezTo>
                  <a:lnTo>
                    <a:pt x="3123" y="4528"/>
                  </a:lnTo>
                  <a:cubicBezTo>
                    <a:pt x="3480" y="4332"/>
                    <a:pt x="3614" y="3886"/>
                    <a:pt x="3417" y="3538"/>
                  </a:cubicBezTo>
                  <a:lnTo>
                    <a:pt x="1714" y="380"/>
                  </a:lnTo>
                  <a:cubicBezTo>
                    <a:pt x="1578" y="139"/>
                    <a:pt x="1326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665230" y="2294692"/>
              <a:ext cx="240554" cy="169429"/>
            </a:xfrm>
            <a:custGeom>
              <a:avLst/>
              <a:gdLst/>
              <a:ahLst/>
              <a:cxnLst/>
              <a:rect l="l" t="t" r="r" b="b"/>
              <a:pathLst>
                <a:path w="3257" h="2294" extrusionOk="0">
                  <a:moveTo>
                    <a:pt x="2846" y="1"/>
                  </a:moveTo>
                  <a:lnTo>
                    <a:pt x="0" y="1544"/>
                  </a:lnTo>
                  <a:lnTo>
                    <a:pt x="402" y="2293"/>
                  </a:lnTo>
                  <a:lnTo>
                    <a:pt x="3256" y="750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559834" y="2460724"/>
              <a:ext cx="189814" cy="210937"/>
            </a:xfrm>
            <a:custGeom>
              <a:avLst/>
              <a:gdLst/>
              <a:ahLst/>
              <a:cxnLst/>
              <a:rect l="l" t="t" r="r" b="b"/>
              <a:pathLst>
                <a:path w="2570" h="2856" extrusionOk="0">
                  <a:moveTo>
                    <a:pt x="2258" y="1"/>
                  </a:moveTo>
                  <a:lnTo>
                    <a:pt x="1" y="1223"/>
                  </a:lnTo>
                  <a:lnTo>
                    <a:pt x="1919" y="2855"/>
                  </a:lnTo>
                  <a:lnTo>
                    <a:pt x="2570" y="2499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5176902">
            <a:off x="3268239" y="4641479"/>
            <a:ext cx="1166394" cy="500188"/>
            <a:chOff x="-1963948" y="2372267"/>
            <a:chExt cx="830317" cy="356067"/>
          </a:xfrm>
        </p:grpSpPr>
        <p:sp>
          <p:nvSpPr>
            <p:cNvPr id="32" name="Google Shape;32;p2"/>
            <p:cNvSpPr/>
            <p:nvPr/>
          </p:nvSpPr>
          <p:spPr>
            <a:xfrm>
              <a:off x="-1963948" y="2372267"/>
              <a:ext cx="612205" cy="341591"/>
            </a:xfrm>
            <a:custGeom>
              <a:avLst/>
              <a:gdLst/>
              <a:ahLst/>
              <a:cxnLst/>
              <a:rect l="l" t="t" r="r" b="b"/>
              <a:pathLst>
                <a:path w="8289" h="4625" extrusionOk="0">
                  <a:moveTo>
                    <a:pt x="1336" y="1"/>
                  </a:moveTo>
                  <a:cubicBezTo>
                    <a:pt x="884" y="1"/>
                    <a:pt x="478" y="311"/>
                    <a:pt x="385" y="770"/>
                  </a:cubicBezTo>
                  <a:lnTo>
                    <a:pt x="108" y="2037"/>
                  </a:lnTo>
                  <a:cubicBezTo>
                    <a:pt x="1" y="2563"/>
                    <a:pt x="331" y="3081"/>
                    <a:pt x="857" y="3188"/>
                  </a:cubicBezTo>
                  <a:lnTo>
                    <a:pt x="7620" y="4624"/>
                  </a:lnTo>
                  <a:lnTo>
                    <a:pt x="8289" y="1457"/>
                  </a:lnTo>
                  <a:lnTo>
                    <a:pt x="1535" y="21"/>
                  </a:lnTo>
                  <a:cubicBezTo>
                    <a:pt x="1469" y="7"/>
                    <a:pt x="1402" y="1"/>
                    <a:pt x="1336" y="1"/>
                  </a:cubicBez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1418353" y="2476554"/>
              <a:ext cx="134495" cy="251780"/>
            </a:xfrm>
            <a:custGeom>
              <a:avLst/>
              <a:gdLst/>
              <a:ahLst/>
              <a:cxnLst/>
              <a:rect l="l" t="t" r="r" b="b"/>
              <a:pathLst>
                <a:path w="1821" h="3409" extrusionOk="0">
                  <a:moveTo>
                    <a:pt x="670" y="0"/>
                  </a:moveTo>
                  <a:lnTo>
                    <a:pt x="1" y="3167"/>
                  </a:lnTo>
                  <a:lnTo>
                    <a:pt x="1142" y="3408"/>
                  </a:lnTo>
                  <a:lnTo>
                    <a:pt x="1820" y="241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1895407" y="2435933"/>
              <a:ext cx="380957" cy="182354"/>
            </a:xfrm>
            <a:custGeom>
              <a:avLst/>
              <a:gdLst/>
              <a:ahLst/>
              <a:cxnLst/>
              <a:rect l="l" t="t" r="r" b="b"/>
              <a:pathLst>
                <a:path w="5158" h="2469" extrusionOk="0">
                  <a:moveTo>
                    <a:pt x="852" y="0"/>
                  </a:moveTo>
                  <a:cubicBezTo>
                    <a:pt x="515" y="0"/>
                    <a:pt x="213" y="234"/>
                    <a:pt x="135" y="577"/>
                  </a:cubicBezTo>
                  <a:lnTo>
                    <a:pt x="81" y="845"/>
                  </a:lnTo>
                  <a:cubicBezTo>
                    <a:pt x="1" y="1237"/>
                    <a:pt x="251" y="1621"/>
                    <a:pt x="643" y="1710"/>
                  </a:cubicBezTo>
                  <a:lnTo>
                    <a:pt x="4149" y="2451"/>
                  </a:lnTo>
                  <a:cubicBezTo>
                    <a:pt x="4202" y="2463"/>
                    <a:pt x="4254" y="2468"/>
                    <a:pt x="4306" y="2468"/>
                  </a:cubicBezTo>
                  <a:cubicBezTo>
                    <a:pt x="4641" y="2468"/>
                    <a:pt x="4945" y="2229"/>
                    <a:pt x="5014" y="1889"/>
                  </a:cubicBezTo>
                  <a:lnTo>
                    <a:pt x="5077" y="1630"/>
                  </a:lnTo>
                  <a:cubicBezTo>
                    <a:pt x="5157" y="1237"/>
                    <a:pt x="4907" y="845"/>
                    <a:pt x="4515" y="765"/>
                  </a:cubicBezTo>
                  <a:lnTo>
                    <a:pt x="1000" y="15"/>
                  </a:lnTo>
                  <a:cubicBezTo>
                    <a:pt x="950" y="5"/>
                    <a:pt x="901" y="0"/>
                    <a:pt x="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505284" y="2458090"/>
              <a:ext cx="111377" cy="247201"/>
            </a:xfrm>
            <a:custGeom>
              <a:avLst/>
              <a:gdLst/>
              <a:ahLst/>
              <a:cxnLst/>
              <a:rect l="l" t="t" r="r" b="b"/>
              <a:pathLst>
                <a:path w="1508" h="3347" extrusionOk="0">
                  <a:moveTo>
                    <a:pt x="669" y="1"/>
                  </a:moveTo>
                  <a:lnTo>
                    <a:pt x="0" y="3168"/>
                  </a:lnTo>
                  <a:lnTo>
                    <a:pt x="830" y="3346"/>
                  </a:lnTo>
                  <a:lnTo>
                    <a:pt x="1508" y="179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328762" y="2518727"/>
              <a:ext cx="195132" cy="185235"/>
            </a:xfrm>
            <a:custGeom>
              <a:avLst/>
              <a:gdLst/>
              <a:ahLst/>
              <a:cxnLst/>
              <a:rect l="l" t="t" r="r" b="b"/>
              <a:pathLst>
                <a:path w="2642" h="2508" extrusionOk="0">
                  <a:moveTo>
                    <a:pt x="536" y="0"/>
                  </a:moveTo>
                  <a:lnTo>
                    <a:pt x="1" y="2507"/>
                  </a:lnTo>
                  <a:lnTo>
                    <a:pt x="2490" y="2106"/>
                  </a:lnTo>
                  <a:lnTo>
                    <a:pt x="2641" y="1383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6BEC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5248713">
            <a:off x="1417753" y="4598435"/>
            <a:ext cx="1131110" cy="633200"/>
            <a:chOff x="-184278" y="2226764"/>
            <a:chExt cx="805198" cy="450753"/>
          </a:xfrm>
        </p:grpSpPr>
        <p:sp>
          <p:nvSpPr>
            <p:cNvPr id="38" name="Google Shape;38;p2"/>
            <p:cNvSpPr/>
            <p:nvPr/>
          </p:nvSpPr>
          <p:spPr>
            <a:xfrm>
              <a:off x="4136" y="2226764"/>
              <a:ext cx="616784" cy="423720"/>
            </a:xfrm>
            <a:custGeom>
              <a:avLst/>
              <a:gdLst/>
              <a:ahLst/>
              <a:cxnLst/>
              <a:rect l="l" t="t" r="r" b="b"/>
              <a:pathLst>
                <a:path w="8351" h="5737" extrusionOk="0">
                  <a:moveTo>
                    <a:pt x="6751" y="1"/>
                  </a:moveTo>
                  <a:cubicBezTo>
                    <a:pt x="6624" y="1"/>
                    <a:pt x="6495" y="27"/>
                    <a:pt x="6370" y="81"/>
                  </a:cubicBezTo>
                  <a:lnTo>
                    <a:pt x="1" y="2748"/>
                  </a:lnTo>
                  <a:lnTo>
                    <a:pt x="1250" y="5737"/>
                  </a:lnTo>
                  <a:lnTo>
                    <a:pt x="7619" y="3060"/>
                  </a:lnTo>
                  <a:cubicBezTo>
                    <a:pt x="8119" y="2855"/>
                    <a:pt x="8351" y="2284"/>
                    <a:pt x="8146" y="1794"/>
                  </a:cubicBezTo>
                  <a:lnTo>
                    <a:pt x="7637" y="598"/>
                  </a:lnTo>
                  <a:cubicBezTo>
                    <a:pt x="7484" y="225"/>
                    <a:pt x="7126" y="1"/>
                    <a:pt x="6751" y="1"/>
                  </a:cubicBez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9752" y="2423078"/>
              <a:ext cx="172679" cy="254439"/>
            </a:xfrm>
            <a:custGeom>
              <a:avLst/>
              <a:gdLst/>
              <a:ahLst/>
              <a:cxnLst/>
              <a:rect l="l" t="t" r="r" b="b"/>
              <a:pathLst>
                <a:path w="2338" h="3445" extrusionOk="0">
                  <a:moveTo>
                    <a:pt x="1080" y="1"/>
                  </a:moveTo>
                  <a:lnTo>
                    <a:pt x="1" y="456"/>
                  </a:lnTo>
                  <a:lnTo>
                    <a:pt x="1249" y="3444"/>
                  </a:lnTo>
                  <a:lnTo>
                    <a:pt x="2338" y="298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72830" y="2295821"/>
              <a:ext cx="374310" cy="228589"/>
            </a:xfrm>
            <a:custGeom>
              <a:avLst/>
              <a:gdLst/>
              <a:ahLst/>
              <a:cxnLst/>
              <a:rect l="l" t="t" r="r" b="b"/>
              <a:pathLst>
                <a:path w="5068" h="3095" extrusionOk="0">
                  <a:moveTo>
                    <a:pt x="4137" y="0"/>
                  </a:moveTo>
                  <a:cubicBezTo>
                    <a:pt x="4043" y="0"/>
                    <a:pt x="3947" y="18"/>
                    <a:pt x="3855" y="56"/>
                  </a:cubicBezTo>
                  <a:lnTo>
                    <a:pt x="545" y="1447"/>
                  </a:lnTo>
                  <a:cubicBezTo>
                    <a:pt x="179" y="1599"/>
                    <a:pt x="1" y="2027"/>
                    <a:pt x="161" y="2402"/>
                  </a:cubicBezTo>
                  <a:lnTo>
                    <a:pt x="259" y="2652"/>
                  </a:lnTo>
                  <a:cubicBezTo>
                    <a:pt x="380" y="2926"/>
                    <a:pt x="650" y="3094"/>
                    <a:pt x="932" y="3094"/>
                  </a:cubicBezTo>
                  <a:cubicBezTo>
                    <a:pt x="1026" y="3094"/>
                    <a:pt x="1122" y="3076"/>
                    <a:pt x="1214" y="3035"/>
                  </a:cubicBezTo>
                  <a:lnTo>
                    <a:pt x="4524" y="1652"/>
                  </a:lnTo>
                  <a:cubicBezTo>
                    <a:pt x="4898" y="1492"/>
                    <a:pt x="5068" y="1064"/>
                    <a:pt x="4916" y="698"/>
                  </a:cubicBezTo>
                  <a:lnTo>
                    <a:pt x="4809" y="448"/>
                  </a:lnTo>
                  <a:cubicBezTo>
                    <a:pt x="4695" y="166"/>
                    <a:pt x="4424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3724" y="2388808"/>
              <a:ext cx="150965" cy="245207"/>
            </a:xfrm>
            <a:custGeom>
              <a:avLst/>
              <a:gdLst/>
              <a:ahLst/>
              <a:cxnLst/>
              <a:rect l="l" t="t" r="r" b="b"/>
              <a:pathLst>
                <a:path w="2044" h="3320" extrusionOk="0">
                  <a:moveTo>
                    <a:pt x="794" y="1"/>
                  </a:moveTo>
                  <a:lnTo>
                    <a:pt x="0" y="331"/>
                  </a:lnTo>
                  <a:lnTo>
                    <a:pt x="1258" y="3320"/>
                  </a:lnTo>
                  <a:lnTo>
                    <a:pt x="2043" y="298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84278" y="2479801"/>
              <a:ext cx="207613" cy="179917"/>
            </a:xfrm>
            <a:custGeom>
              <a:avLst/>
              <a:gdLst/>
              <a:ahLst/>
              <a:cxnLst/>
              <a:rect l="l" t="t" r="r" b="b"/>
              <a:pathLst>
                <a:path w="2811" h="2436" extrusionOk="0">
                  <a:moveTo>
                    <a:pt x="1820" y="0"/>
                  </a:moveTo>
                  <a:lnTo>
                    <a:pt x="0" y="1749"/>
                  </a:lnTo>
                  <a:lnTo>
                    <a:pt x="295" y="2435"/>
                  </a:lnTo>
                  <a:lnTo>
                    <a:pt x="2811" y="2364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-4949399">
            <a:off x="2302924" y="4702641"/>
            <a:ext cx="1165455" cy="377862"/>
            <a:chOff x="-1760999" y="1531077"/>
            <a:chExt cx="829653" cy="268989"/>
          </a:xfrm>
        </p:grpSpPr>
        <p:sp>
          <p:nvSpPr>
            <p:cNvPr id="44" name="Google Shape;44;p2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 rot="2856303">
            <a:off x="6531850" y="4386534"/>
            <a:ext cx="671214" cy="1105236"/>
            <a:chOff x="-950547" y="820788"/>
            <a:chExt cx="477785" cy="786731"/>
          </a:xfrm>
        </p:grpSpPr>
        <p:sp>
          <p:nvSpPr>
            <p:cNvPr id="50" name="Google Shape;50;p2"/>
            <p:cNvSpPr/>
            <p:nvPr/>
          </p:nvSpPr>
          <p:spPr>
            <a:xfrm>
              <a:off x="-920929" y="1002625"/>
              <a:ext cx="448167" cy="604893"/>
            </a:xfrm>
            <a:custGeom>
              <a:avLst/>
              <a:gdLst/>
              <a:ahLst/>
              <a:cxnLst/>
              <a:rect l="l" t="t" r="r" b="b"/>
              <a:pathLst>
                <a:path w="6068" h="8190" extrusionOk="0">
                  <a:moveTo>
                    <a:pt x="2936" y="1"/>
                  </a:moveTo>
                  <a:lnTo>
                    <a:pt x="1" y="1357"/>
                  </a:lnTo>
                  <a:lnTo>
                    <a:pt x="2900" y="7628"/>
                  </a:lnTo>
                  <a:cubicBezTo>
                    <a:pt x="3063" y="7980"/>
                    <a:pt x="3417" y="8189"/>
                    <a:pt x="3787" y="8189"/>
                  </a:cubicBezTo>
                  <a:cubicBezTo>
                    <a:pt x="3923" y="8189"/>
                    <a:pt x="4062" y="8161"/>
                    <a:pt x="4194" y="8101"/>
                  </a:cubicBezTo>
                  <a:lnTo>
                    <a:pt x="5362" y="7557"/>
                  </a:lnTo>
                  <a:cubicBezTo>
                    <a:pt x="5853" y="7334"/>
                    <a:pt x="6067" y="6754"/>
                    <a:pt x="5835" y="6263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950547" y="939403"/>
              <a:ext cx="253701" cy="179252"/>
            </a:xfrm>
            <a:custGeom>
              <a:avLst/>
              <a:gdLst/>
              <a:ahLst/>
              <a:cxnLst/>
              <a:rect l="l" t="t" r="r" b="b"/>
              <a:pathLst>
                <a:path w="3435" h="2427" extrusionOk="0">
                  <a:moveTo>
                    <a:pt x="2944" y="0"/>
                  </a:moveTo>
                  <a:lnTo>
                    <a:pt x="0" y="1365"/>
                  </a:lnTo>
                  <a:lnTo>
                    <a:pt x="500" y="2427"/>
                  </a:lnTo>
                  <a:lnTo>
                    <a:pt x="3435" y="1071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797659" y="1179367"/>
              <a:ext cx="252371" cy="356732"/>
            </a:xfrm>
            <a:custGeom>
              <a:avLst/>
              <a:gdLst/>
              <a:ahLst/>
              <a:cxnLst/>
              <a:rect l="l" t="t" r="r" b="b"/>
              <a:pathLst>
                <a:path w="3417" h="4830" extrusionOk="0">
                  <a:moveTo>
                    <a:pt x="1080" y="1"/>
                  </a:moveTo>
                  <a:cubicBezTo>
                    <a:pt x="975" y="1"/>
                    <a:pt x="868" y="23"/>
                    <a:pt x="767" y="70"/>
                  </a:cubicBezTo>
                  <a:lnTo>
                    <a:pt x="526" y="177"/>
                  </a:lnTo>
                  <a:cubicBezTo>
                    <a:pt x="161" y="346"/>
                    <a:pt x="0" y="783"/>
                    <a:pt x="170" y="1149"/>
                  </a:cubicBezTo>
                  <a:lnTo>
                    <a:pt x="1677" y="4405"/>
                  </a:lnTo>
                  <a:cubicBezTo>
                    <a:pt x="1801" y="4672"/>
                    <a:pt x="2067" y="4830"/>
                    <a:pt x="2344" y="4830"/>
                  </a:cubicBezTo>
                  <a:cubicBezTo>
                    <a:pt x="2446" y="4830"/>
                    <a:pt x="2551" y="4808"/>
                    <a:pt x="2650" y="4762"/>
                  </a:cubicBezTo>
                  <a:lnTo>
                    <a:pt x="2891" y="4646"/>
                  </a:lnTo>
                  <a:cubicBezTo>
                    <a:pt x="3256" y="4477"/>
                    <a:pt x="3417" y="4040"/>
                    <a:pt x="3247" y="3674"/>
                  </a:cubicBezTo>
                  <a:lnTo>
                    <a:pt x="1740" y="418"/>
                  </a:lnTo>
                  <a:cubicBezTo>
                    <a:pt x="1617" y="153"/>
                    <a:pt x="1354" y="1"/>
                    <a:pt x="1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903129" y="1041475"/>
              <a:ext cx="243877" cy="158203"/>
            </a:xfrm>
            <a:custGeom>
              <a:avLst/>
              <a:gdLst/>
              <a:ahLst/>
              <a:cxnLst/>
              <a:rect l="l" t="t" r="r" b="b"/>
              <a:pathLst>
                <a:path w="3302" h="2142" extrusionOk="0">
                  <a:moveTo>
                    <a:pt x="2945" y="1"/>
                  </a:moveTo>
                  <a:lnTo>
                    <a:pt x="1" y="1366"/>
                  </a:lnTo>
                  <a:lnTo>
                    <a:pt x="358" y="2142"/>
                  </a:lnTo>
                  <a:lnTo>
                    <a:pt x="3302" y="777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939320" y="820788"/>
              <a:ext cx="183905" cy="208943"/>
            </a:xfrm>
            <a:custGeom>
              <a:avLst/>
              <a:gdLst/>
              <a:ahLst/>
              <a:cxnLst/>
              <a:rect l="l" t="t" r="r" b="b"/>
              <a:pathLst>
                <a:path w="2490" h="2829" extrusionOk="0">
                  <a:moveTo>
                    <a:pt x="678" y="0"/>
                  </a:moveTo>
                  <a:lnTo>
                    <a:pt x="0" y="313"/>
                  </a:lnTo>
                  <a:lnTo>
                    <a:pt x="161" y="2828"/>
                  </a:lnTo>
                  <a:lnTo>
                    <a:pt x="2489" y="1749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3364818">
            <a:off x="5298458" y="4615295"/>
            <a:ext cx="1123745" cy="647725"/>
            <a:chOff x="-698171" y="351644"/>
            <a:chExt cx="799954" cy="461092"/>
          </a:xfrm>
        </p:grpSpPr>
        <p:sp>
          <p:nvSpPr>
            <p:cNvPr id="56" name="Google Shape;56;p2"/>
            <p:cNvSpPr/>
            <p:nvPr/>
          </p:nvSpPr>
          <p:spPr>
            <a:xfrm>
              <a:off x="-513672" y="380005"/>
              <a:ext cx="615455" cy="432731"/>
            </a:xfrm>
            <a:custGeom>
              <a:avLst/>
              <a:gdLst/>
              <a:ahLst/>
              <a:cxnLst/>
              <a:rect l="l" t="t" r="r" b="b"/>
              <a:pathLst>
                <a:path w="8333" h="5859" extrusionOk="0">
                  <a:moveTo>
                    <a:pt x="1320" y="0"/>
                  </a:moveTo>
                  <a:lnTo>
                    <a:pt x="0" y="2962"/>
                  </a:lnTo>
                  <a:lnTo>
                    <a:pt x="6307" y="5772"/>
                  </a:lnTo>
                  <a:cubicBezTo>
                    <a:pt x="6437" y="5831"/>
                    <a:pt x="6572" y="5859"/>
                    <a:pt x="6705" y="5859"/>
                  </a:cubicBezTo>
                  <a:cubicBezTo>
                    <a:pt x="7075" y="5859"/>
                    <a:pt x="7428" y="5643"/>
                    <a:pt x="7592" y="5281"/>
                  </a:cubicBezTo>
                  <a:lnTo>
                    <a:pt x="8118" y="4095"/>
                  </a:lnTo>
                  <a:cubicBezTo>
                    <a:pt x="8332" y="3604"/>
                    <a:pt x="8118" y="3033"/>
                    <a:pt x="7628" y="2819"/>
                  </a:cubicBezTo>
                  <a:lnTo>
                    <a:pt x="1320" y="0"/>
                  </a:lnTo>
                  <a:close/>
                </a:path>
              </a:pathLst>
            </a:custGeom>
            <a:solidFill>
              <a:srgbClr val="B68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76969" y="351644"/>
              <a:ext cx="176667" cy="253774"/>
            </a:xfrm>
            <a:custGeom>
              <a:avLst/>
              <a:gdLst/>
              <a:ahLst/>
              <a:cxnLst/>
              <a:rect l="l" t="t" r="r" b="b"/>
              <a:pathLst>
                <a:path w="2392" h="3436" extrusionOk="0">
                  <a:moveTo>
                    <a:pt x="1321" y="1"/>
                  </a:moveTo>
                  <a:lnTo>
                    <a:pt x="1" y="2962"/>
                  </a:lnTo>
                  <a:lnTo>
                    <a:pt x="1071" y="3435"/>
                  </a:lnTo>
                  <a:lnTo>
                    <a:pt x="2391" y="482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345052" y="509182"/>
              <a:ext cx="373054" cy="233907"/>
            </a:xfrm>
            <a:custGeom>
              <a:avLst/>
              <a:gdLst/>
              <a:ahLst/>
              <a:cxnLst/>
              <a:rect l="l" t="t" r="r" b="b"/>
              <a:pathLst>
                <a:path w="5051" h="3167" extrusionOk="0">
                  <a:moveTo>
                    <a:pt x="946" y="0"/>
                  </a:moveTo>
                  <a:cubicBezTo>
                    <a:pt x="665" y="0"/>
                    <a:pt x="396" y="160"/>
                    <a:pt x="277" y="437"/>
                  </a:cubicBezTo>
                  <a:lnTo>
                    <a:pt x="170" y="678"/>
                  </a:lnTo>
                  <a:cubicBezTo>
                    <a:pt x="1" y="1044"/>
                    <a:pt x="170" y="1481"/>
                    <a:pt x="536" y="1641"/>
                  </a:cubicBezTo>
                  <a:lnTo>
                    <a:pt x="3810" y="3104"/>
                  </a:lnTo>
                  <a:cubicBezTo>
                    <a:pt x="3908" y="3146"/>
                    <a:pt x="4010" y="3166"/>
                    <a:pt x="4109" y="3166"/>
                  </a:cubicBezTo>
                  <a:cubicBezTo>
                    <a:pt x="4390" y="3166"/>
                    <a:pt x="4655" y="3006"/>
                    <a:pt x="4774" y="2730"/>
                  </a:cubicBezTo>
                  <a:lnTo>
                    <a:pt x="4890" y="2489"/>
                  </a:lnTo>
                  <a:cubicBezTo>
                    <a:pt x="5050" y="2123"/>
                    <a:pt x="4890" y="1686"/>
                    <a:pt x="4515" y="1525"/>
                  </a:cubicBezTo>
                  <a:lnTo>
                    <a:pt x="1241" y="62"/>
                  </a:lnTo>
                  <a:cubicBezTo>
                    <a:pt x="1145" y="20"/>
                    <a:pt x="1045" y="0"/>
                    <a:pt x="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474157" y="397805"/>
              <a:ext cx="154879" cy="243804"/>
            </a:xfrm>
            <a:custGeom>
              <a:avLst/>
              <a:gdLst/>
              <a:ahLst/>
              <a:cxnLst/>
              <a:rect l="l" t="t" r="r" b="b"/>
              <a:pathLst>
                <a:path w="2097" h="3301" extrusionOk="0">
                  <a:moveTo>
                    <a:pt x="1321" y="0"/>
                  </a:moveTo>
                  <a:lnTo>
                    <a:pt x="0" y="2953"/>
                  </a:lnTo>
                  <a:lnTo>
                    <a:pt x="776" y="3301"/>
                  </a:lnTo>
                  <a:lnTo>
                    <a:pt x="2097" y="348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698171" y="365455"/>
              <a:ext cx="208278" cy="181985"/>
            </a:xfrm>
            <a:custGeom>
              <a:avLst/>
              <a:gdLst/>
              <a:ahLst/>
              <a:cxnLst/>
              <a:rect l="l" t="t" r="r" b="b"/>
              <a:pathLst>
                <a:path w="2820" h="2464" extrusionOk="0">
                  <a:moveTo>
                    <a:pt x="303" y="1"/>
                  </a:moveTo>
                  <a:lnTo>
                    <a:pt x="0" y="679"/>
                  </a:lnTo>
                  <a:lnTo>
                    <a:pt x="1775" y="2463"/>
                  </a:lnTo>
                  <a:lnTo>
                    <a:pt x="2819" y="126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68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/>
          <p:nvPr/>
        </p:nvSpPr>
        <p:spPr>
          <a:xfrm>
            <a:off x="-447231" y="1669063"/>
            <a:ext cx="1681583" cy="3474428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rgbClr val="F6A04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-447681" y="39993"/>
            <a:ext cx="1482424" cy="3251146"/>
          </a:xfrm>
          <a:custGeom>
            <a:avLst/>
            <a:gdLst/>
            <a:ahLst/>
            <a:cxnLst/>
            <a:rect l="l" t="t" r="r" b="b"/>
            <a:pathLst>
              <a:path w="6513" h="14284" extrusionOk="0">
                <a:moveTo>
                  <a:pt x="1" y="1"/>
                </a:moveTo>
                <a:lnTo>
                  <a:pt x="1" y="14283"/>
                </a:lnTo>
                <a:lnTo>
                  <a:pt x="6513" y="5166"/>
                </a:lnTo>
                <a:lnTo>
                  <a:pt x="1" y="1"/>
                </a:lnTo>
                <a:close/>
              </a:path>
            </a:pathLst>
          </a:custGeom>
          <a:solidFill>
            <a:srgbClr val="54CEE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910103" y="539289"/>
            <a:ext cx="1774903" cy="4664360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rgbClr val="26E28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243101" y="228602"/>
            <a:ext cx="1441909" cy="4004526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ctrTitle"/>
          </p:nvPr>
        </p:nvSpPr>
        <p:spPr>
          <a:xfrm>
            <a:off x="1409775" y="797721"/>
            <a:ext cx="6272400" cy="24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subTitle" idx="1"/>
          </p:nvPr>
        </p:nvSpPr>
        <p:spPr>
          <a:xfrm>
            <a:off x="2307600" y="3260379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53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3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69" name="Google Shape;69;p3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 rot="580744">
            <a:off x="-3489114" y="-2151084"/>
            <a:ext cx="11827740" cy="7819598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title"/>
          </p:nvPr>
        </p:nvSpPr>
        <p:spPr>
          <a:xfrm>
            <a:off x="720000" y="2245200"/>
            <a:ext cx="3935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" name="Google Shape;87;p3"/>
          <p:cNvSpPr txBox="1">
            <a:spLocks noGrp="1"/>
          </p:cNvSpPr>
          <p:nvPr>
            <p:ph type="subTitle" idx="1"/>
          </p:nvPr>
        </p:nvSpPr>
        <p:spPr>
          <a:xfrm>
            <a:off x="720000" y="2997925"/>
            <a:ext cx="39351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45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7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157" name="Google Shape;157;p7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7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7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7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7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7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7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7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7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7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7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7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7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7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7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7"/>
          <p:cNvSpPr/>
          <p:nvPr/>
        </p:nvSpPr>
        <p:spPr>
          <a:xfrm rot="-975252">
            <a:off x="7556497" y="-173052"/>
            <a:ext cx="2978095" cy="4664365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7"/>
          <p:cNvSpPr/>
          <p:nvPr/>
        </p:nvSpPr>
        <p:spPr>
          <a:xfrm rot="5184066" flipH="1">
            <a:off x="3508533" y="-1638889"/>
            <a:ext cx="1441918" cy="3972995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 rot="6300000">
            <a:off x="3027419" y="2943990"/>
            <a:ext cx="1441913" cy="4004539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1"/>
          </p:nvPr>
        </p:nvSpPr>
        <p:spPr>
          <a:xfrm>
            <a:off x="720000" y="2051225"/>
            <a:ext cx="43347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720000" y="1015750"/>
            <a:ext cx="4334700" cy="12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635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8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179" name="Google Shape;179;p8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8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8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8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8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8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8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8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8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8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8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8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8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8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8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4" name="Google Shape;194;p8"/>
          <p:cNvSpPr/>
          <p:nvPr/>
        </p:nvSpPr>
        <p:spPr>
          <a:xfrm>
            <a:off x="-403275" y="1063250"/>
            <a:ext cx="1903998" cy="4181427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7041845" y="-2021226"/>
            <a:ext cx="2165873" cy="6015169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 rot="5">
            <a:off x="562661" y="-811874"/>
            <a:ext cx="3838499" cy="2160990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 rot="1157739">
            <a:off x="3784358" y="3778799"/>
            <a:ext cx="6544489" cy="2561383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 txBox="1">
            <a:spLocks noGrp="1"/>
          </p:cNvSpPr>
          <p:nvPr>
            <p:ph type="title"/>
          </p:nvPr>
        </p:nvSpPr>
        <p:spPr>
          <a:xfrm>
            <a:off x="1957900" y="1307100"/>
            <a:ext cx="522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175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11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243" name="Google Shape;243;p11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11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11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11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1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1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1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1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1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1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1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1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1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1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1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1"/>
          <p:cNvSpPr/>
          <p:nvPr/>
        </p:nvSpPr>
        <p:spPr>
          <a:xfrm>
            <a:off x="-447675" y="-510874"/>
            <a:ext cx="1681583" cy="3692947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/>
          <p:nvPr/>
        </p:nvSpPr>
        <p:spPr>
          <a:xfrm rot="5400000" flipH="1">
            <a:off x="4845911" y="-2193852"/>
            <a:ext cx="2165873" cy="6038481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"/>
          <p:cNvSpPr/>
          <p:nvPr/>
        </p:nvSpPr>
        <p:spPr>
          <a:xfrm rot="-5400000">
            <a:off x="2312944" y="3024563"/>
            <a:ext cx="1681583" cy="3474428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 rot="-5400000">
            <a:off x="7218800" y="2964076"/>
            <a:ext cx="1681583" cy="3692947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6256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746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3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267" name="Google Shape;267;p13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13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13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13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13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13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13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3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3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3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3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3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3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3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3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2" name="Google Shape;282;p13"/>
          <p:cNvGrpSpPr/>
          <p:nvPr/>
        </p:nvGrpSpPr>
        <p:grpSpPr>
          <a:xfrm rot="-9031910">
            <a:off x="4489969" y="4371034"/>
            <a:ext cx="711894" cy="1081165"/>
            <a:chOff x="-876762" y="1902065"/>
            <a:chExt cx="506742" cy="769597"/>
          </a:xfrm>
        </p:grpSpPr>
        <p:sp>
          <p:nvSpPr>
            <p:cNvPr id="283" name="Google Shape;283;p13"/>
            <p:cNvSpPr/>
            <p:nvPr/>
          </p:nvSpPr>
          <p:spPr>
            <a:xfrm>
              <a:off x="-876762" y="1902065"/>
              <a:ext cx="472466" cy="600240"/>
            </a:xfrm>
            <a:custGeom>
              <a:avLst/>
              <a:gdLst/>
              <a:ahLst/>
              <a:cxnLst/>
              <a:rect l="l" t="t" r="r" b="b"/>
              <a:pathLst>
                <a:path w="6397" h="8127" extrusionOk="0">
                  <a:moveTo>
                    <a:pt x="2247" y="1"/>
                  </a:moveTo>
                  <a:cubicBezTo>
                    <a:pt x="2090" y="1"/>
                    <a:pt x="1932" y="38"/>
                    <a:pt x="1785" y="116"/>
                  </a:cubicBezTo>
                  <a:lnTo>
                    <a:pt x="643" y="740"/>
                  </a:lnTo>
                  <a:cubicBezTo>
                    <a:pt x="179" y="990"/>
                    <a:pt x="1" y="1579"/>
                    <a:pt x="259" y="2052"/>
                  </a:cubicBezTo>
                  <a:lnTo>
                    <a:pt x="3551" y="8127"/>
                  </a:lnTo>
                  <a:lnTo>
                    <a:pt x="6397" y="6583"/>
                  </a:lnTo>
                  <a:lnTo>
                    <a:pt x="3105" y="508"/>
                  </a:lnTo>
                  <a:cubicBezTo>
                    <a:pt x="2927" y="183"/>
                    <a:pt x="2592" y="1"/>
                    <a:pt x="2247" y="1"/>
                  </a:cubicBez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-623057" y="2373129"/>
              <a:ext cx="251706" cy="189814"/>
            </a:xfrm>
            <a:custGeom>
              <a:avLst/>
              <a:gdLst/>
              <a:ahLst/>
              <a:cxnLst/>
              <a:rect l="l" t="t" r="r" b="b"/>
              <a:pathLst>
                <a:path w="3408" h="2570" extrusionOk="0">
                  <a:moveTo>
                    <a:pt x="2846" y="0"/>
                  </a:moveTo>
                  <a:lnTo>
                    <a:pt x="0" y="1544"/>
                  </a:lnTo>
                  <a:lnTo>
                    <a:pt x="562" y="2570"/>
                  </a:lnTo>
                  <a:lnTo>
                    <a:pt x="3408" y="1026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-802977" y="1974815"/>
              <a:ext cx="266921" cy="350380"/>
            </a:xfrm>
            <a:custGeom>
              <a:avLst/>
              <a:gdLst/>
              <a:ahLst/>
              <a:cxnLst/>
              <a:rect l="l" t="t" r="r" b="b"/>
              <a:pathLst>
                <a:path w="3614" h="4744" extrusionOk="0">
                  <a:moveTo>
                    <a:pt x="1066" y="0"/>
                  </a:moveTo>
                  <a:cubicBezTo>
                    <a:pt x="950" y="0"/>
                    <a:pt x="833" y="28"/>
                    <a:pt x="723" y="85"/>
                  </a:cubicBezTo>
                  <a:lnTo>
                    <a:pt x="482" y="219"/>
                  </a:lnTo>
                  <a:cubicBezTo>
                    <a:pt x="135" y="406"/>
                    <a:pt x="1" y="852"/>
                    <a:pt x="188" y="1209"/>
                  </a:cubicBezTo>
                  <a:lnTo>
                    <a:pt x="1901" y="4358"/>
                  </a:lnTo>
                  <a:cubicBezTo>
                    <a:pt x="2036" y="4603"/>
                    <a:pt x="2284" y="4743"/>
                    <a:pt x="2542" y="4743"/>
                  </a:cubicBezTo>
                  <a:cubicBezTo>
                    <a:pt x="2660" y="4743"/>
                    <a:pt x="2779" y="4714"/>
                    <a:pt x="2891" y="4653"/>
                  </a:cubicBezTo>
                  <a:lnTo>
                    <a:pt x="3123" y="4528"/>
                  </a:lnTo>
                  <a:cubicBezTo>
                    <a:pt x="3480" y="4332"/>
                    <a:pt x="3614" y="3886"/>
                    <a:pt x="3417" y="3538"/>
                  </a:cubicBezTo>
                  <a:lnTo>
                    <a:pt x="1714" y="380"/>
                  </a:lnTo>
                  <a:cubicBezTo>
                    <a:pt x="1578" y="139"/>
                    <a:pt x="1326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-665230" y="2294692"/>
              <a:ext cx="240554" cy="169429"/>
            </a:xfrm>
            <a:custGeom>
              <a:avLst/>
              <a:gdLst/>
              <a:ahLst/>
              <a:cxnLst/>
              <a:rect l="l" t="t" r="r" b="b"/>
              <a:pathLst>
                <a:path w="3257" h="2294" extrusionOk="0">
                  <a:moveTo>
                    <a:pt x="2846" y="1"/>
                  </a:moveTo>
                  <a:lnTo>
                    <a:pt x="0" y="1544"/>
                  </a:lnTo>
                  <a:lnTo>
                    <a:pt x="402" y="2293"/>
                  </a:lnTo>
                  <a:lnTo>
                    <a:pt x="3256" y="750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-559834" y="2460724"/>
              <a:ext cx="189814" cy="210937"/>
            </a:xfrm>
            <a:custGeom>
              <a:avLst/>
              <a:gdLst/>
              <a:ahLst/>
              <a:cxnLst/>
              <a:rect l="l" t="t" r="r" b="b"/>
              <a:pathLst>
                <a:path w="2570" h="2856" extrusionOk="0">
                  <a:moveTo>
                    <a:pt x="2258" y="1"/>
                  </a:moveTo>
                  <a:lnTo>
                    <a:pt x="1" y="1223"/>
                  </a:lnTo>
                  <a:lnTo>
                    <a:pt x="1919" y="2855"/>
                  </a:lnTo>
                  <a:lnTo>
                    <a:pt x="2570" y="2499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3"/>
          <p:cNvGrpSpPr/>
          <p:nvPr/>
        </p:nvGrpSpPr>
        <p:grpSpPr>
          <a:xfrm rot="5248713">
            <a:off x="3201740" y="4764910"/>
            <a:ext cx="1131110" cy="633200"/>
            <a:chOff x="-184278" y="2226764"/>
            <a:chExt cx="805198" cy="450753"/>
          </a:xfrm>
        </p:grpSpPr>
        <p:sp>
          <p:nvSpPr>
            <p:cNvPr id="289" name="Google Shape;289;p13"/>
            <p:cNvSpPr/>
            <p:nvPr/>
          </p:nvSpPr>
          <p:spPr>
            <a:xfrm>
              <a:off x="4136" y="2226764"/>
              <a:ext cx="616784" cy="423720"/>
            </a:xfrm>
            <a:custGeom>
              <a:avLst/>
              <a:gdLst/>
              <a:ahLst/>
              <a:cxnLst/>
              <a:rect l="l" t="t" r="r" b="b"/>
              <a:pathLst>
                <a:path w="8351" h="5737" extrusionOk="0">
                  <a:moveTo>
                    <a:pt x="6751" y="1"/>
                  </a:moveTo>
                  <a:cubicBezTo>
                    <a:pt x="6624" y="1"/>
                    <a:pt x="6495" y="27"/>
                    <a:pt x="6370" y="81"/>
                  </a:cubicBezTo>
                  <a:lnTo>
                    <a:pt x="1" y="2748"/>
                  </a:lnTo>
                  <a:lnTo>
                    <a:pt x="1250" y="5737"/>
                  </a:lnTo>
                  <a:lnTo>
                    <a:pt x="7619" y="3060"/>
                  </a:lnTo>
                  <a:cubicBezTo>
                    <a:pt x="8119" y="2855"/>
                    <a:pt x="8351" y="2284"/>
                    <a:pt x="8146" y="1794"/>
                  </a:cubicBezTo>
                  <a:lnTo>
                    <a:pt x="7637" y="598"/>
                  </a:lnTo>
                  <a:cubicBezTo>
                    <a:pt x="7484" y="225"/>
                    <a:pt x="7126" y="1"/>
                    <a:pt x="6751" y="1"/>
                  </a:cubicBez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-59752" y="2423078"/>
              <a:ext cx="172679" cy="254439"/>
            </a:xfrm>
            <a:custGeom>
              <a:avLst/>
              <a:gdLst/>
              <a:ahLst/>
              <a:cxnLst/>
              <a:rect l="l" t="t" r="r" b="b"/>
              <a:pathLst>
                <a:path w="2338" h="3445" extrusionOk="0">
                  <a:moveTo>
                    <a:pt x="1080" y="1"/>
                  </a:moveTo>
                  <a:lnTo>
                    <a:pt x="1" y="456"/>
                  </a:lnTo>
                  <a:lnTo>
                    <a:pt x="1249" y="3444"/>
                  </a:lnTo>
                  <a:lnTo>
                    <a:pt x="2338" y="2989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172830" y="2295821"/>
              <a:ext cx="374310" cy="228589"/>
            </a:xfrm>
            <a:custGeom>
              <a:avLst/>
              <a:gdLst/>
              <a:ahLst/>
              <a:cxnLst/>
              <a:rect l="l" t="t" r="r" b="b"/>
              <a:pathLst>
                <a:path w="5068" h="3095" extrusionOk="0">
                  <a:moveTo>
                    <a:pt x="4137" y="0"/>
                  </a:moveTo>
                  <a:cubicBezTo>
                    <a:pt x="4043" y="0"/>
                    <a:pt x="3947" y="18"/>
                    <a:pt x="3855" y="56"/>
                  </a:cubicBezTo>
                  <a:lnTo>
                    <a:pt x="545" y="1447"/>
                  </a:lnTo>
                  <a:cubicBezTo>
                    <a:pt x="179" y="1599"/>
                    <a:pt x="1" y="2027"/>
                    <a:pt x="161" y="2402"/>
                  </a:cubicBezTo>
                  <a:lnTo>
                    <a:pt x="259" y="2652"/>
                  </a:lnTo>
                  <a:cubicBezTo>
                    <a:pt x="380" y="2926"/>
                    <a:pt x="650" y="3094"/>
                    <a:pt x="932" y="3094"/>
                  </a:cubicBezTo>
                  <a:cubicBezTo>
                    <a:pt x="1026" y="3094"/>
                    <a:pt x="1122" y="3076"/>
                    <a:pt x="1214" y="3035"/>
                  </a:cubicBezTo>
                  <a:lnTo>
                    <a:pt x="4524" y="1652"/>
                  </a:lnTo>
                  <a:cubicBezTo>
                    <a:pt x="4898" y="1492"/>
                    <a:pt x="5068" y="1064"/>
                    <a:pt x="4916" y="698"/>
                  </a:cubicBezTo>
                  <a:lnTo>
                    <a:pt x="4809" y="448"/>
                  </a:lnTo>
                  <a:cubicBezTo>
                    <a:pt x="4695" y="166"/>
                    <a:pt x="4424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43724" y="2388808"/>
              <a:ext cx="150965" cy="245207"/>
            </a:xfrm>
            <a:custGeom>
              <a:avLst/>
              <a:gdLst/>
              <a:ahLst/>
              <a:cxnLst/>
              <a:rect l="l" t="t" r="r" b="b"/>
              <a:pathLst>
                <a:path w="2044" h="3320" extrusionOk="0">
                  <a:moveTo>
                    <a:pt x="794" y="1"/>
                  </a:moveTo>
                  <a:lnTo>
                    <a:pt x="0" y="331"/>
                  </a:lnTo>
                  <a:lnTo>
                    <a:pt x="1258" y="3320"/>
                  </a:lnTo>
                  <a:lnTo>
                    <a:pt x="2043" y="2989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-184278" y="2479801"/>
              <a:ext cx="207613" cy="179917"/>
            </a:xfrm>
            <a:custGeom>
              <a:avLst/>
              <a:gdLst/>
              <a:ahLst/>
              <a:cxnLst/>
              <a:rect l="l" t="t" r="r" b="b"/>
              <a:pathLst>
                <a:path w="2811" h="2436" extrusionOk="0">
                  <a:moveTo>
                    <a:pt x="1820" y="0"/>
                  </a:moveTo>
                  <a:lnTo>
                    <a:pt x="0" y="1749"/>
                  </a:lnTo>
                  <a:lnTo>
                    <a:pt x="295" y="2435"/>
                  </a:lnTo>
                  <a:lnTo>
                    <a:pt x="2811" y="2364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13"/>
          <p:cNvGrpSpPr/>
          <p:nvPr/>
        </p:nvGrpSpPr>
        <p:grpSpPr>
          <a:xfrm rot="-4949399">
            <a:off x="3730837" y="4796666"/>
            <a:ext cx="1165455" cy="377862"/>
            <a:chOff x="-1760999" y="1531077"/>
            <a:chExt cx="829653" cy="268989"/>
          </a:xfrm>
        </p:grpSpPr>
        <p:sp>
          <p:nvSpPr>
            <p:cNvPr id="295" name="Google Shape;295;p1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13"/>
          <p:cNvGrpSpPr/>
          <p:nvPr/>
        </p:nvGrpSpPr>
        <p:grpSpPr>
          <a:xfrm rot="2856303">
            <a:off x="4942825" y="4570409"/>
            <a:ext cx="671214" cy="1105236"/>
            <a:chOff x="-950547" y="820788"/>
            <a:chExt cx="477785" cy="786731"/>
          </a:xfrm>
        </p:grpSpPr>
        <p:sp>
          <p:nvSpPr>
            <p:cNvPr id="301" name="Google Shape;301;p13"/>
            <p:cNvSpPr/>
            <p:nvPr/>
          </p:nvSpPr>
          <p:spPr>
            <a:xfrm>
              <a:off x="-920929" y="1002625"/>
              <a:ext cx="448167" cy="604893"/>
            </a:xfrm>
            <a:custGeom>
              <a:avLst/>
              <a:gdLst/>
              <a:ahLst/>
              <a:cxnLst/>
              <a:rect l="l" t="t" r="r" b="b"/>
              <a:pathLst>
                <a:path w="6068" h="8190" extrusionOk="0">
                  <a:moveTo>
                    <a:pt x="2936" y="1"/>
                  </a:moveTo>
                  <a:lnTo>
                    <a:pt x="1" y="1357"/>
                  </a:lnTo>
                  <a:lnTo>
                    <a:pt x="2900" y="7628"/>
                  </a:lnTo>
                  <a:cubicBezTo>
                    <a:pt x="3063" y="7980"/>
                    <a:pt x="3417" y="8189"/>
                    <a:pt x="3787" y="8189"/>
                  </a:cubicBezTo>
                  <a:cubicBezTo>
                    <a:pt x="3923" y="8189"/>
                    <a:pt x="4062" y="8161"/>
                    <a:pt x="4194" y="8101"/>
                  </a:cubicBezTo>
                  <a:lnTo>
                    <a:pt x="5362" y="7557"/>
                  </a:lnTo>
                  <a:cubicBezTo>
                    <a:pt x="5853" y="7334"/>
                    <a:pt x="6067" y="6754"/>
                    <a:pt x="5835" y="6263"/>
                  </a:cubicBezTo>
                  <a:lnTo>
                    <a:pt x="2936" y="1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-950547" y="939403"/>
              <a:ext cx="253701" cy="179252"/>
            </a:xfrm>
            <a:custGeom>
              <a:avLst/>
              <a:gdLst/>
              <a:ahLst/>
              <a:cxnLst/>
              <a:rect l="l" t="t" r="r" b="b"/>
              <a:pathLst>
                <a:path w="3435" h="2427" extrusionOk="0">
                  <a:moveTo>
                    <a:pt x="2944" y="0"/>
                  </a:moveTo>
                  <a:lnTo>
                    <a:pt x="0" y="1365"/>
                  </a:lnTo>
                  <a:lnTo>
                    <a:pt x="500" y="2427"/>
                  </a:lnTo>
                  <a:lnTo>
                    <a:pt x="3435" y="1071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797659" y="1179367"/>
              <a:ext cx="252371" cy="356732"/>
            </a:xfrm>
            <a:custGeom>
              <a:avLst/>
              <a:gdLst/>
              <a:ahLst/>
              <a:cxnLst/>
              <a:rect l="l" t="t" r="r" b="b"/>
              <a:pathLst>
                <a:path w="3417" h="4830" extrusionOk="0">
                  <a:moveTo>
                    <a:pt x="1080" y="1"/>
                  </a:moveTo>
                  <a:cubicBezTo>
                    <a:pt x="975" y="1"/>
                    <a:pt x="868" y="23"/>
                    <a:pt x="767" y="70"/>
                  </a:cubicBezTo>
                  <a:lnTo>
                    <a:pt x="526" y="177"/>
                  </a:lnTo>
                  <a:cubicBezTo>
                    <a:pt x="161" y="346"/>
                    <a:pt x="0" y="783"/>
                    <a:pt x="170" y="1149"/>
                  </a:cubicBezTo>
                  <a:lnTo>
                    <a:pt x="1677" y="4405"/>
                  </a:lnTo>
                  <a:cubicBezTo>
                    <a:pt x="1801" y="4672"/>
                    <a:pt x="2067" y="4830"/>
                    <a:pt x="2344" y="4830"/>
                  </a:cubicBezTo>
                  <a:cubicBezTo>
                    <a:pt x="2446" y="4830"/>
                    <a:pt x="2551" y="4808"/>
                    <a:pt x="2650" y="4762"/>
                  </a:cubicBezTo>
                  <a:lnTo>
                    <a:pt x="2891" y="4646"/>
                  </a:lnTo>
                  <a:cubicBezTo>
                    <a:pt x="3256" y="4477"/>
                    <a:pt x="3417" y="4040"/>
                    <a:pt x="3247" y="3674"/>
                  </a:cubicBezTo>
                  <a:lnTo>
                    <a:pt x="1740" y="418"/>
                  </a:lnTo>
                  <a:cubicBezTo>
                    <a:pt x="1617" y="153"/>
                    <a:pt x="1354" y="1"/>
                    <a:pt x="10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-903129" y="1041475"/>
              <a:ext cx="243877" cy="158203"/>
            </a:xfrm>
            <a:custGeom>
              <a:avLst/>
              <a:gdLst/>
              <a:ahLst/>
              <a:cxnLst/>
              <a:rect l="l" t="t" r="r" b="b"/>
              <a:pathLst>
                <a:path w="3302" h="2142" extrusionOk="0">
                  <a:moveTo>
                    <a:pt x="2945" y="1"/>
                  </a:moveTo>
                  <a:lnTo>
                    <a:pt x="1" y="1366"/>
                  </a:lnTo>
                  <a:lnTo>
                    <a:pt x="358" y="2142"/>
                  </a:lnTo>
                  <a:lnTo>
                    <a:pt x="3302" y="777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-939320" y="820788"/>
              <a:ext cx="183905" cy="208943"/>
            </a:xfrm>
            <a:custGeom>
              <a:avLst/>
              <a:gdLst/>
              <a:ahLst/>
              <a:cxnLst/>
              <a:rect l="l" t="t" r="r" b="b"/>
              <a:pathLst>
                <a:path w="2490" h="2829" extrusionOk="0">
                  <a:moveTo>
                    <a:pt x="678" y="0"/>
                  </a:moveTo>
                  <a:lnTo>
                    <a:pt x="0" y="313"/>
                  </a:lnTo>
                  <a:lnTo>
                    <a:pt x="161" y="2828"/>
                  </a:lnTo>
                  <a:lnTo>
                    <a:pt x="2489" y="1749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3"/>
          <p:cNvSpPr/>
          <p:nvPr/>
        </p:nvSpPr>
        <p:spPr>
          <a:xfrm rot="2392388">
            <a:off x="-222631" y="4240195"/>
            <a:ext cx="2460532" cy="2264989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"/>
          <p:cNvSpPr/>
          <p:nvPr/>
        </p:nvSpPr>
        <p:spPr>
          <a:xfrm rot="-3939852">
            <a:off x="-160289" y="-1890665"/>
            <a:ext cx="2786306" cy="3812829"/>
          </a:xfrm>
          <a:custGeom>
            <a:avLst/>
            <a:gdLst/>
            <a:ahLst/>
            <a:cxnLst/>
            <a:rect l="l" t="t" r="r" b="b"/>
            <a:pathLst>
              <a:path w="2088" h="2713" extrusionOk="0">
                <a:moveTo>
                  <a:pt x="420" y="0"/>
                </a:moveTo>
                <a:lnTo>
                  <a:pt x="0" y="1294"/>
                </a:lnTo>
                <a:lnTo>
                  <a:pt x="2088" y="2712"/>
                </a:lnTo>
                <a:lnTo>
                  <a:pt x="4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"/>
          <p:cNvSpPr/>
          <p:nvPr/>
        </p:nvSpPr>
        <p:spPr>
          <a:xfrm rot="-1596594">
            <a:off x="7291658" y="-584222"/>
            <a:ext cx="2391760" cy="2151632"/>
          </a:xfrm>
          <a:custGeom>
            <a:avLst/>
            <a:gdLst/>
            <a:ahLst/>
            <a:cxnLst/>
            <a:rect l="l" t="t" r="r" b="b"/>
            <a:pathLst>
              <a:path w="2650" h="1589" extrusionOk="0">
                <a:moveTo>
                  <a:pt x="0" y="0"/>
                </a:moveTo>
                <a:lnTo>
                  <a:pt x="1990" y="1588"/>
                </a:lnTo>
                <a:lnTo>
                  <a:pt x="2650" y="4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3"/>
          <p:cNvSpPr/>
          <p:nvPr/>
        </p:nvSpPr>
        <p:spPr>
          <a:xfrm rot="1650757">
            <a:off x="6948772" y="4090588"/>
            <a:ext cx="2840537" cy="1981831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2"/>
          </p:nvPr>
        </p:nvSpPr>
        <p:spPr>
          <a:xfrm>
            <a:off x="879125" y="16574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"/>
          </p:nvPr>
        </p:nvSpPr>
        <p:spPr>
          <a:xfrm>
            <a:off x="879125" y="22439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3"/>
          </p:nvPr>
        </p:nvSpPr>
        <p:spPr>
          <a:xfrm>
            <a:off x="5959369" y="16574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4"/>
          </p:nvPr>
        </p:nvSpPr>
        <p:spPr>
          <a:xfrm>
            <a:off x="5959369" y="22439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5"/>
          </p:nvPr>
        </p:nvSpPr>
        <p:spPr>
          <a:xfrm>
            <a:off x="879125" y="311863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6"/>
          </p:nvPr>
        </p:nvSpPr>
        <p:spPr>
          <a:xfrm>
            <a:off x="879125" y="37051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7"/>
          </p:nvPr>
        </p:nvSpPr>
        <p:spPr>
          <a:xfrm>
            <a:off x="5959369" y="311863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8"/>
          </p:nvPr>
        </p:nvSpPr>
        <p:spPr>
          <a:xfrm>
            <a:off x="5959369" y="370516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9" hasCustomPrompt="1"/>
          </p:nvPr>
        </p:nvSpPr>
        <p:spPr>
          <a:xfrm>
            <a:off x="3204175" y="1772175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90891" y="1772175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4" hasCustomPrompt="1"/>
          </p:nvPr>
        </p:nvSpPr>
        <p:spPr>
          <a:xfrm>
            <a:off x="3204175" y="3233400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90891" y="3233400"/>
            <a:ext cx="115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53986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6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387" name="Google Shape;387;p16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6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6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16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16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16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16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16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16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16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16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16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16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16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16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02" name="Google Shape;402;p16"/>
          <p:cNvSpPr/>
          <p:nvPr/>
        </p:nvSpPr>
        <p:spPr>
          <a:xfrm rot="580744">
            <a:off x="2606886" y="-2151084"/>
            <a:ext cx="11827740" cy="7819598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/>
          </p:nvPr>
        </p:nvSpPr>
        <p:spPr>
          <a:xfrm>
            <a:off x="4495800" y="2245200"/>
            <a:ext cx="3935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4" name="Google Shape;404;p16"/>
          <p:cNvSpPr txBox="1">
            <a:spLocks noGrp="1"/>
          </p:cNvSpPr>
          <p:nvPr>
            <p:ph type="title" idx="2" hasCustomPrompt="1"/>
          </p:nvPr>
        </p:nvSpPr>
        <p:spPr>
          <a:xfrm>
            <a:off x="7315500" y="1432175"/>
            <a:ext cx="1115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05" name="Google Shape;405;p16"/>
          <p:cNvSpPr txBox="1">
            <a:spLocks noGrp="1"/>
          </p:cNvSpPr>
          <p:nvPr>
            <p:ph type="subTitle" idx="1"/>
          </p:nvPr>
        </p:nvSpPr>
        <p:spPr>
          <a:xfrm>
            <a:off x="4495800" y="2997925"/>
            <a:ext cx="39351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92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5379353" y="3461757"/>
            <a:ext cx="3764636" cy="1175402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52" y="3654214"/>
            <a:ext cx="9143881" cy="1489235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367063" y="540000"/>
            <a:ext cx="2213400" cy="1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3681344" y="2588648"/>
            <a:ext cx="40953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227058" y="1557416"/>
            <a:ext cx="246464" cy="231319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473533" y="2245353"/>
            <a:ext cx="246464" cy="231319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6957558" y="241678"/>
            <a:ext cx="246464" cy="231319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3681063" y="540000"/>
            <a:ext cx="4095300" cy="198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9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730" name="Google Shape;730;p29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29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29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29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29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29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29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29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9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9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9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9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9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9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9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5" name="Google Shape;745;p29"/>
          <p:cNvSpPr txBox="1">
            <a:spLocks noGrp="1"/>
          </p:cNvSpPr>
          <p:nvPr>
            <p:ph type="title"/>
          </p:nvPr>
        </p:nvSpPr>
        <p:spPr>
          <a:xfrm>
            <a:off x="713100" y="1139475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9"/>
          <p:cNvSpPr txBox="1">
            <a:spLocks noGrp="1"/>
          </p:cNvSpPr>
          <p:nvPr>
            <p:ph type="subTitle" idx="1"/>
          </p:nvPr>
        </p:nvSpPr>
        <p:spPr>
          <a:xfrm>
            <a:off x="720000" y="196510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9"/>
          <p:cNvSpPr/>
          <p:nvPr/>
        </p:nvSpPr>
        <p:spPr>
          <a:xfrm rot="-975252">
            <a:off x="7095960" y="1662398"/>
            <a:ext cx="2978095" cy="4664365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9"/>
          <p:cNvSpPr/>
          <p:nvPr/>
        </p:nvSpPr>
        <p:spPr>
          <a:xfrm>
            <a:off x="2541998" y="-885249"/>
            <a:ext cx="2186799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9"/>
          <p:cNvSpPr/>
          <p:nvPr/>
        </p:nvSpPr>
        <p:spPr>
          <a:xfrm rot="6072174">
            <a:off x="5099804" y="2814325"/>
            <a:ext cx="1336466" cy="4664348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9"/>
          <p:cNvSpPr/>
          <p:nvPr/>
        </p:nvSpPr>
        <p:spPr>
          <a:xfrm>
            <a:off x="5852428" y="-929037"/>
            <a:ext cx="4009001" cy="212457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71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2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796" name="Google Shape;796;p32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32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32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32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32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32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32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32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32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32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32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32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32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32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32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11" name="Google Shape;811;p32"/>
          <p:cNvSpPr/>
          <p:nvPr/>
        </p:nvSpPr>
        <p:spPr>
          <a:xfrm rot="-975252">
            <a:off x="7095960" y="1662398"/>
            <a:ext cx="2978095" cy="4664365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2"/>
          <p:cNvSpPr/>
          <p:nvPr/>
        </p:nvSpPr>
        <p:spPr>
          <a:xfrm>
            <a:off x="549998" y="-885249"/>
            <a:ext cx="2186799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2"/>
          <p:cNvSpPr/>
          <p:nvPr/>
        </p:nvSpPr>
        <p:spPr>
          <a:xfrm rot="6072174">
            <a:off x="1486204" y="2814325"/>
            <a:ext cx="1336466" cy="4664348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32"/>
          <p:cNvSpPr/>
          <p:nvPr/>
        </p:nvSpPr>
        <p:spPr>
          <a:xfrm>
            <a:off x="4364428" y="-929037"/>
            <a:ext cx="4009001" cy="212457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3000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33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817" name="Google Shape;817;p33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33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33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33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33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33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33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33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33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33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33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33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33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33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33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2" name="Google Shape;832;p33"/>
          <p:cNvSpPr/>
          <p:nvPr/>
        </p:nvSpPr>
        <p:spPr>
          <a:xfrm>
            <a:off x="-403275" y="2889375"/>
            <a:ext cx="1903998" cy="4181427"/>
          </a:xfrm>
          <a:custGeom>
            <a:avLst/>
            <a:gdLst/>
            <a:ahLst/>
            <a:cxnLst/>
            <a:rect l="l" t="t" r="r" b="b"/>
            <a:pathLst>
              <a:path w="7388" h="15265" extrusionOk="0">
                <a:moveTo>
                  <a:pt x="1" y="1"/>
                </a:moveTo>
                <a:lnTo>
                  <a:pt x="1" y="15265"/>
                </a:lnTo>
                <a:lnTo>
                  <a:pt x="7387" y="913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3"/>
          <p:cNvSpPr/>
          <p:nvPr/>
        </p:nvSpPr>
        <p:spPr>
          <a:xfrm>
            <a:off x="7347957" y="-2224851"/>
            <a:ext cx="2165873" cy="6015169"/>
          </a:xfrm>
          <a:custGeom>
            <a:avLst/>
            <a:gdLst/>
            <a:ahLst/>
            <a:cxnLst/>
            <a:rect l="l" t="t" r="r" b="b"/>
            <a:pathLst>
              <a:path w="6335" h="17594" extrusionOk="0">
                <a:moveTo>
                  <a:pt x="6290" y="1"/>
                </a:moveTo>
                <a:lnTo>
                  <a:pt x="1" y="2588"/>
                </a:lnTo>
                <a:lnTo>
                  <a:pt x="6335" y="17593"/>
                </a:lnTo>
                <a:lnTo>
                  <a:pt x="62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33"/>
          <p:cNvSpPr/>
          <p:nvPr/>
        </p:nvSpPr>
        <p:spPr>
          <a:xfrm rot="5">
            <a:off x="-1370514" y="-717762"/>
            <a:ext cx="3838499" cy="2160990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33"/>
          <p:cNvSpPr/>
          <p:nvPr/>
        </p:nvSpPr>
        <p:spPr>
          <a:xfrm rot="1157739">
            <a:off x="2892333" y="4473049"/>
            <a:ext cx="6544489" cy="2561383"/>
          </a:xfrm>
          <a:custGeom>
            <a:avLst/>
            <a:gdLst/>
            <a:ahLst/>
            <a:cxnLst/>
            <a:rect l="l" t="t" r="r" b="b"/>
            <a:pathLst>
              <a:path w="2526" h="1670" extrusionOk="0">
                <a:moveTo>
                  <a:pt x="848" y="1"/>
                </a:moveTo>
                <a:lnTo>
                  <a:pt x="0" y="1669"/>
                </a:lnTo>
                <a:lnTo>
                  <a:pt x="2525" y="1669"/>
                </a:lnTo>
                <a:lnTo>
                  <a:pt x="84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922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" name="Google Shape;837;p34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838" name="Google Shape;838;p34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34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34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34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34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34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34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34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34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4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4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4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4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4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4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3" name="Google Shape;853;p34"/>
          <p:cNvSpPr/>
          <p:nvPr/>
        </p:nvSpPr>
        <p:spPr>
          <a:xfrm rot="-975252">
            <a:off x="7433085" y="2452223"/>
            <a:ext cx="2978095" cy="4664365"/>
          </a:xfrm>
          <a:custGeom>
            <a:avLst/>
            <a:gdLst/>
            <a:ahLst/>
            <a:cxnLst/>
            <a:rect l="l" t="t" r="r" b="b"/>
            <a:pathLst>
              <a:path w="7798" h="20493" extrusionOk="0">
                <a:moveTo>
                  <a:pt x="7753" y="1"/>
                </a:moveTo>
                <a:lnTo>
                  <a:pt x="1" y="15934"/>
                </a:lnTo>
                <a:lnTo>
                  <a:pt x="7798" y="20492"/>
                </a:lnTo>
                <a:lnTo>
                  <a:pt x="7798" y="20492"/>
                </a:lnTo>
                <a:lnTo>
                  <a:pt x="775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4"/>
          <p:cNvSpPr/>
          <p:nvPr/>
        </p:nvSpPr>
        <p:spPr>
          <a:xfrm>
            <a:off x="7897373" y="-875624"/>
            <a:ext cx="2186799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4"/>
          <p:cNvSpPr/>
          <p:nvPr/>
        </p:nvSpPr>
        <p:spPr>
          <a:xfrm>
            <a:off x="-1473702" y="-413299"/>
            <a:ext cx="2186799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4"/>
          <p:cNvSpPr/>
          <p:nvPr/>
        </p:nvSpPr>
        <p:spPr>
          <a:xfrm rot="3746707">
            <a:off x="-849352" y="3979977"/>
            <a:ext cx="2186798" cy="2036994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768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858;p35"/>
          <p:cNvGrpSpPr/>
          <p:nvPr/>
        </p:nvGrpSpPr>
        <p:grpSpPr>
          <a:xfrm>
            <a:off x="-1" y="334150"/>
            <a:ext cx="9177679" cy="4483500"/>
            <a:chOff x="176375" y="334150"/>
            <a:chExt cx="8717400" cy="4483500"/>
          </a:xfrm>
        </p:grpSpPr>
        <p:cxnSp>
          <p:nvCxnSpPr>
            <p:cNvPr id="859" name="Google Shape;859;p35"/>
            <p:cNvCxnSpPr/>
            <p:nvPr/>
          </p:nvCxnSpPr>
          <p:spPr>
            <a:xfrm>
              <a:off x="176375" y="334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5"/>
            <p:cNvCxnSpPr/>
            <p:nvPr/>
          </p:nvCxnSpPr>
          <p:spPr>
            <a:xfrm>
              <a:off x="176375" y="654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5"/>
            <p:cNvCxnSpPr/>
            <p:nvPr/>
          </p:nvCxnSpPr>
          <p:spPr>
            <a:xfrm>
              <a:off x="176375" y="974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5"/>
            <p:cNvCxnSpPr/>
            <p:nvPr/>
          </p:nvCxnSpPr>
          <p:spPr>
            <a:xfrm>
              <a:off x="176375" y="1294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5"/>
            <p:cNvCxnSpPr/>
            <p:nvPr/>
          </p:nvCxnSpPr>
          <p:spPr>
            <a:xfrm>
              <a:off x="176375" y="1615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5"/>
            <p:cNvCxnSpPr/>
            <p:nvPr/>
          </p:nvCxnSpPr>
          <p:spPr>
            <a:xfrm>
              <a:off x="176375" y="1935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5"/>
            <p:cNvCxnSpPr/>
            <p:nvPr/>
          </p:nvCxnSpPr>
          <p:spPr>
            <a:xfrm>
              <a:off x="176375" y="2255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5"/>
            <p:cNvCxnSpPr/>
            <p:nvPr/>
          </p:nvCxnSpPr>
          <p:spPr>
            <a:xfrm>
              <a:off x="176375" y="2575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5"/>
            <p:cNvCxnSpPr/>
            <p:nvPr/>
          </p:nvCxnSpPr>
          <p:spPr>
            <a:xfrm>
              <a:off x="176375" y="2896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5"/>
            <p:cNvCxnSpPr/>
            <p:nvPr/>
          </p:nvCxnSpPr>
          <p:spPr>
            <a:xfrm>
              <a:off x="176375" y="3216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5"/>
            <p:cNvCxnSpPr/>
            <p:nvPr/>
          </p:nvCxnSpPr>
          <p:spPr>
            <a:xfrm>
              <a:off x="176375" y="3536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35"/>
            <p:cNvCxnSpPr/>
            <p:nvPr/>
          </p:nvCxnSpPr>
          <p:spPr>
            <a:xfrm>
              <a:off x="176375" y="38569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35"/>
            <p:cNvCxnSpPr/>
            <p:nvPr/>
          </p:nvCxnSpPr>
          <p:spPr>
            <a:xfrm>
              <a:off x="176375" y="41771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35"/>
            <p:cNvCxnSpPr/>
            <p:nvPr/>
          </p:nvCxnSpPr>
          <p:spPr>
            <a:xfrm>
              <a:off x="176375" y="449740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35"/>
            <p:cNvCxnSpPr/>
            <p:nvPr/>
          </p:nvCxnSpPr>
          <p:spPr>
            <a:xfrm>
              <a:off x="176375" y="4817650"/>
              <a:ext cx="8717400" cy="0"/>
            </a:xfrm>
            <a:prstGeom prst="straightConnector1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74" name="Google Shape;874;p35"/>
          <p:cNvSpPr/>
          <p:nvPr/>
        </p:nvSpPr>
        <p:spPr>
          <a:xfrm rot="7428166">
            <a:off x="-1472659" y="2649722"/>
            <a:ext cx="2460536" cy="2264989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35"/>
          <p:cNvSpPr/>
          <p:nvPr/>
        </p:nvSpPr>
        <p:spPr>
          <a:xfrm rot="-2320035">
            <a:off x="7052694" y="-792174"/>
            <a:ext cx="2391758" cy="2151634"/>
          </a:xfrm>
          <a:custGeom>
            <a:avLst/>
            <a:gdLst/>
            <a:ahLst/>
            <a:cxnLst/>
            <a:rect l="l" t="t" r="r" b="b"/>
            <a:pathLst>
              <a:path w="2650" h="1589" extrusionOk="0">
                <a:moveTo>
                  <a:pt x="0" y="0"/>
                </a:moveTo>
                <a:lnTo>
                  <a:pt x="1990" y="1588"/>
                </a:lnTo>
                <a:lnTo>
                  <a:pt x="2650" y="4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35"/>
          <p:cNvSpPr/>
          <p:nvPr/>
        </p:nvSpPr>
        <p:spPr>
          <a:xfrm rot="-3494038">
            <a:off x="4589109" y="4613537"/>
            <a:ext cx="2840541" cy="1981832"/>
          </a:xfrm>
          <a:custGeom>
            <a:avLst/>
            <a:gdLst/>
            <a:ahLst/>
            <a:cxnLst/>
            <a:rect l="l" t="t" r="r" b="b"/>
            <a:pathLst>
              <a:path w="1740" h="1214" extrusionOk="0">
                <a:moveTo>
                  <a:pt x="1169" y="0"/>
                </a:moveTo>
                <a:lnTo>
                  <a:pt x="0" y="1214"/>
                </a:lnTo>
                <a:lnTo>
                  <a:pt x="1740" y="1214"/>
                </a:lnTo>
                <a:lnTo>
                  <a:pt x="116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46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665677" y="302158"/>
            <a:ext cx="9809545" cy="5411953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1882550" y="1020300"/>
            <a:ext cx="5378700" cy="310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155720" y="540000"/>
            <a:ext cx="68328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155575" y="1675800"/>
            <a:ext cx="68328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81419" y="169728"/>
            <a:ext cx="9260891" cy="5653354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32266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720000" y="2357145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365600" y="2966225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7200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4049400" y="132266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3403800" y="2357145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322667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6087600" y="2357145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6733200" y="2966225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720000" y="1894234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720000" y="3537992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3403800" y="1894234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6087600" y="1894234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6087600" y="3537992"/>
            <a:ext cx="2336400" cy="467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239593"/>
            <a:ext cx="9600892" cy="585314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62658" y="1251478"/>
            <a:ext cx="246464" cy="231319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367508" y="1682528"/>
            <a:ext cx="246464" cy="231319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8771408" y="1941241"/>
            <a:ext cx="246464" cy="231319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8543687" y="2474163"/>
            <a:ext cx="511889" cy="414793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448258" y="1876124"/>
            <a:ext cx="39339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5482600" y="727125"/>
            <a:ext cx="22134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448000" y="727125"/>
            <a:ext cx="3933900" cy="10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27" y="3"/>
            <a:ext cx="9143974" cy="5165916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2403160" y="3666850"/>
            <a:ext cx="43380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3465450" y="1018400"/>
            <a:ext cx="22134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2402875" y="2517850"/>
            <a:ext cx="4338000" cy="10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83294" y="2517853"/>
            <a:ext cx="9296264" cy="331067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188529" y="1319336"/>
            <a:ext cx="1871470" cy="1096161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415508" y="1449103"/>
            <a:ext cx="246464" cy="231319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1608312" y="8058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584208" y="2453919"/>
            <a:ext cx="2078595" cy="2171426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3175458" y="4263978"/>
            <a:ext cx="246464" cy="231319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851883" y="349128"/>
            <a:ext cx="246464" cy="231319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2313658" y="3198553"/>
            <a:ext cx="246464" cy="231319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8333612" y="21553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59" r:id="rId6"/>
    <p:sldLayoutId id="2147483663" r:id="rId7"/>
    <p:sldLayoutId id="2147483664" r:id="rId8"/>
    <p:sldLayoutId id="2147483678" r:id="rId9"/>
    <p:sldLayoutId id="2147483679" r:id="rId10"/>
    <p:sldLayoutId id="214748368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lsea Market"/>
              <a:buNone/>
              <a:defRPr sz="3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526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tay-bac-thang-9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7" name="Google Shape;2397;p38"/>
          <p:cNvGrpSpPr/>
          <p:nvPr/>
        </p:nvGrpSpPr>
        <p:grpSpPr>
          <a:xfrm>
            <a:off x="33121" y="929106"/>
            <a:ext cx="1668623" cy="977349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425531" y="1987872"/>
            <a:ext cx="246464" cy="231319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31056" y="2978439"/>
            <a:ext cx="1536034" cy="76647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6262012" y="3963018"/>
            <a:ext cx="677069" cy="741945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3002245" y="4459915"/>
            <a:ext cx="744383" cy="697669"/>
            <a:chOff x="7479908" y="726994"/>
            <a:chExt cx="442717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479908" y="726994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90403" y="822643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528451" y="88119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637616" y="834717"/>
              <a:ext cx="96194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518212" y="767091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2" name="Google Shape;2432;p38"/>
          <p:cNvGrpSpPr/>
          <p:nvPr/>
        </p:nvGrpSpPr>
        <p:grpSpPr>
          <a:xfrm>
            <a:off x="889886" y="2715340"/>
            <a:ext cx="2081318" cy="2174271"/>
            <a:chOff x="7391346" y="1205004"/>
            <a:chExt cx="1237848" cy="1293131"/>
          </a:xfrm>
        </p:grpSpPr>
        <p:sp>
          <p:nvSpPr>
            <p:cNvPr id="2433" name="Google Shape;2433;p38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8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8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8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8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8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8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8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0" name="Google Shape;2480;p38"/>
          <p:cNvGrpSpPr/>
          <p:nvPr/>
        </p:nvGrpSpPr>
        <p:grpSpPr>
          <a:xfrm>
            <a:off x="6677700" y="2453925"/>
            <a:ext cx="1686717" cy="2492548"/>
            <a:chOff x="7633326" y="3473715"/>
            <a:chExt cx="1003162" cy="1482424"/>
          </a:xfrm>
        </p:grpSpPr>
        <p:sp>
          <p:nvSpPr>
            <p:cNvPr id="2481" name="Google Shape;2481;p38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8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8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8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8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8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8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8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8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7952708" y="1265828"/>
            <a:ext cx="246464" cy="231319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162860" y="2270699"/>
            <a:ext cx="246464" cy="231319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8424008" y="842616"/>
            <a:ext cx="246464" cy="231319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8146735" y="1753907"/>
            <a:ext cx="729307" cy="635095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084;p39">
            <a:extLst>
              <a:ext uri="{FF2B5EF4-FFF2-40B4-BE49-F238E27FC236}">
                <a16:creationId xmlns:a16="http://schemas.microsoft.com/office/drawing/2014/main" id="{2EC709B1-662B-4774-BE1C-4F3D5F6DB476}"/>
              </a:ext>
            </a:extLst>
          </p:cNvPr>
          <p:cNvSpPr txBox="1">
            <a:spLocks/>
          </p:cNvSpPr>
          <p:nvPr/>
        </p:nvSpPr>
        <p:spPr>
          <a:xfrm>
            <a:off x="1857056" y="1251620"/>
            <a:ext cx="5322300" cy="24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ilita One"/>
              <a:buNone/>
              <a:defRPr sz="50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2D31"/>
              </a:buClr>
              <a:buSzPts val="5200"/>
              <a:buFont typeface="Lilita One"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  <a:t>TẬP TÔ CHỮ:</a:t>
            </a:r>
            <a:b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rgbClr val="372D31"/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</a:br>
            <a:r>
              <a:rPr lang="en-US" sz="8000" dirty="0">
                <a:solidFill>
                  <a:srgbClr val="9658F3">
                    <a:lumMod val="40000"/>
                    <a:lumOff val="60000"/>
                  </a:srgb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G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Adobe Hebrew" panose="02040503050201020203" pitchFamily="18" charset="-79"/>
                <a:cs typeface="Adobe Hebrew" panose="02040503050201020203" pitchFamily="18" charset="-79"/>
                <a:sym typeface="Lilita One"/>
              </a:rPr>
              <a:t>,</a:t>
            </a:r>
            <a:r>
              <a:rPr lang="en-US" sz="8000" dirty="0">
                <a:solidFill>
                  <a:srgbClr val="26E288">
                    <a:lumMod val="60000"/>
                    <a:lumOff val="40000"/>
                  </a:srgbClr>
                </a:solidFill>
                <a:latin typeface="Adobe Hebrew" panose="02040503050201020203" pitchFamily="18" charset="-79"/>
                <a:cs typeface="Adobe Hebrew" panose="02040503050201020203" pitchFamily="18" charset="-79"/>
              </a:rPr>
              <a:t>Y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srgbClr val="FC595D">
                  <a:lumMod val="60000"/>
                  <a:lumOff val="40000"/>
                </a:srgbClr>
              </a:solidFill>
              <a:effectLst/>
              <a:uLnTx/>
              <a:uFillTx/>
              <a:latin typeface="Lilita One"/>
              <a:cs typeface="Lilita One"/>
              <a:sym typeface="Lilita One"/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87FF178-4470-42F8-86CF-14DD02DF0CB8}"/>
              </a:ext>
            </a:extLst>
          </p:cNvPr>
          <p:cNvSpPr/>
          <p:nvPr/>
        </p:nvSpPr>
        <p:spPr>
          <a:xfrm>
            <a:off x="279707" y="424074"/>
            <a:ext cx="35179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n w="0"/>
                <a:effectLst>
                  <a:outerShdw blurRad="38100" dist="19050" dir="2700000" algn="tl" rotWithShape="0">
                    <a:srgbClr val="372D31">
                      <a:alpha val="40000"/>
                    </a:srgbClr>
                  </a:outerShdw>
                </a:effectLst>
                <a:latin typeface="Arial" charset="0"/>
              </a:rPr>
              <a:t>PHÒNG GIÁO DỤC VÀ ĐÀO TẠO QUẬN LONG BIÊN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DFD25BF-2448-44AB-A6BE-883E6F8B8550}"/>
              </a:ext>
            </a:extLst>
          </p:cNvPr>
          <p:cNvGrpSpPr/>
          <p:nvPr/>
        </p:nvGrpSpPr>
        <p:grpSpPr>
          <a:xfrm>
            <a:off x="5732598" y="231462"/>
            <a:ext cx="2275353" cy="1079650"/>
            <a:chOff x="5677894" y="46158"/>
            <a:chExt cx="2275353" cy="1079650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4F22A22-0F59-4FD3-B469-509A3B8C0760}"/>
                </a:ext>
              </a:extLst>
            </p:cNvPr>
            <p:cNvSpPr/>
            <p:nvPr/>
          </p:nvSpPr>
          <p:spPr>
            <a:xfrm>
              <a:off x="5677894" y="602588"/>
              <a:ext cx="2275353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ln w="10541" cmpd="sng">
                    <a:solidFill>
                      <a:srgbClr val="BBE0E3">
                        <a:shade val="88000"/>
                        <a:satMod val="110000"/>
                      </a:srgbClr>
                    </a:solidFill>
                    <a:prstDash val="solid"/>
                  </a:ln>
                  <a:solidFill>
                    <a:srgbClr val="EFEFEF">
                      <a:lumMod val="75000"/>
                    </a:srgbClr>
                  </a:solidFill>
                  <a:latin typeface="Arial" charset="0"/>
                </a:rPr>
                <a:t>TRƯỜNG MẦM NON NGỌC THỤY</a:t>
              </a:r>
            </a:p>
          </p:txBody>
        </p:sp>
        <p:pic>
          <p:nvPicPr>
            <p:cNvPr id="170" name="Picture 1">
              <a:extLst>
                <a:ext uri="{FF2B5EF4-FFF2-40B4-BE49-F238E27FC236}">
                  <a16:creationId xmlns:a16="http://schemas.microsoft.com/office/drawing/2014/main" id="{6121FE86-CEC8-457E-B307-80C88012D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295" y="46158"/>
              <a:ext cx="590550" cy="59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69CE3AD-8E01-48EC-923C-8DAA28C3B42F}"/>
              </a:ext>
            </a:extLst>
          </p:cNvPr>
          <p:cNvSpPr/>
          <p:nvPr/>
        </p:nvSpPr>
        <p:spPr>
          <a:xfrm>
            <a:off x="2237232" y="329908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Mẫu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giáo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lớn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198C5">
                    <a:lumMod val="60000"/>
                    <a:lumOff val="40000"/>
                  </a:srgbClr>
                </a:solidFill>
                <a:latin typeface="Arial" charset="0"/>
              </a:rPr>
              <a:t>A5</a:t>
            </a:r>
          </a:p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Năm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học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DDB2D5">
                    <a:lumMod val="75000"/>
                  </a:srgbClr>
                </a:solidFill>
                <a:latin typeface="Arial" charset="0"/>
              </a:rPr>
              <a:t>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8FDDEF">
                    <a:lumMod val="60000"/>
                    <a:lumOff val="40000"/>
                  </a:srgbClr>
                </a:solidFill>
                <a:latin typeface="Arial" charset="0"/>
              </a:rPr>
              <a:t>2022-2023</a:t>
            </a:r>
          </a:p>
          <a:p>
            <a:pPr algn="ctr">
              <a:defRPr/>
            </a:pP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Thời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gian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FFFDF5">
                    <a:lumMod val="50000"/>
                  </a:srgbClr>
                </a:solidFill>
                <a:latin typeface="Arial" charset="0"/>
              </a:rPr>
              <a:t>: </a:t>
            </a:r>
            <a:r>
              <a:rPr lang="en-US" sz="2000" b="1" dirty="0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372D31">
                    <a:lumMod val="75000"/>
                    <a:lumOff val="25000"/>
                  </a:srgbClr>
                </a:solidFill>
                <a:latin typeface="Arial" charset="0"/>
              </a:rPr>
              <a:t>25- 30 </a:t>
            </a:r>
            <a:r>
              <a:rPr lang="en-US" sz="2000" b="1" dirty="0" err="1">
                <a:ln w="10541" cmpd="sng">
                  <a:solidFill>
                    <a:srgbClr val="EFEFEF">
                      <a:lumMod val="10000"/>
                    </a:srgbClr>
                  </a:solidFill>
                  <a:prstDash val="solid"/>
                </a:ln>
                <a:solidFill>
                  <a:srgbClr val="372D31">
                    <a:lumMod val="75000"/>
                    <a:lumOff val="25000"/>
                  </a:srgbClr>
                </a:solidFill>
                <a:latin typeface="Arial" charset="0"/>
              </a:rPr>
              <a:t>phút</a:t>
            </a:r>
            <a:endParaRPr lang="en-US" sz="2000" b="1" dirty="0">
              <a:ln w="10541" cmpd="sng">
                <a:solidFill>
                  <a:srgbClr val="EFEFEF">
                    <a:lumMod val="10000"/>
                  </a:srgbClr>
                </a:solidFill>
                <a:prstDash val="solid"/>
              </a:ln>
              <a:solidFill>
                <a:srgbClr val="372D31">
                  <a:lumMod val="75000"/>
                  <a:lumOff val="2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7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611FB2-501A-4D74-AB94-9B8E5AC106D2}"/>
              </a:ext>
            </a:extLst>
          </p:cNvPr>
          <p:cNvSpPr txBox="1"/>
          <p:nvPr/>
        </p:nvSpPr>
        <p:spPr>
          <a:xfrm>
            <a:off x="1614055" y="616528"/>
            <a:ext cx="3941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>
                    <a:lumMod val="75000"/>
                  </a:schemeClr>
                </a:solidFill>
              </a:rPr>
              <a:t>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25974-B927-4A1A-9E83-FC5AE14BAADD}"/>
              </a:ext>
            </a:extLst>
          </p:cNvPr>
          <p:cNvSpPr txBox="1"/>
          <p:nvPr/>
        </p:nvSpPr>
        <p:spPr>
          <a:xfrm>
            <a:off x="1551710" y="2187871"/>
            <a:ext cx="3941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sz="6000" dirty="0"/>
              <a:t>ẶT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D150D-1C51-4AE6-A672-9E247E1D5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70379" y="920620"/>
            <a:ext cx="2027601" cy="253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4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611FB2-501A-4D74-AB94-9B8E5AC106D2}"/>
              </a:ext>
            </a:extLst>
          </p:cNvPr>
          <p:cNvSpPr txBox="1"/>
          <p:nvPr/>
        </p:nvSpPr>
        <p:spPr>
          <a:xfrm>
            <a:off x="1614055" y="616528"/>
            <a:ext cx="3941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25974-B927-4A1A-9E83-FC5AE14BAADD}"/>
              </a:ext>
            </a:extLst>
          </p:cNvPr>
          <p:cNvSpPr txBox="1"/>
          <p:nvPr/>
        </p:nvSpPr>
        <p:spPr>
          <a:xfrm>
            <a:off x="1440873" y="2187870"/>
            <a:ext cx="3941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LÁI MÁ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Y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 CÀ</a:t>
            </a:r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Y</a:t>
            </a:r>
          </a:p>
        </p:txBody>
      </p:sp>
      <p:pic>
        <p:nvPicPr>
          <p:cNvPr id="1026" name="Picture 2" descr="Máy cày, máy bừa được miễn phí qua phà">
            <a:extLst>
              <a:ext uri="{FF2B5EF4-FFF2-40B4-BE49-F238E27FC236}">
                <a16:creationId xmlns:a16="http://schemas.microsoft.com/office/drawing/2014/main" id="{3EB77E06-1DA2-4ADC-B408-3969E3A8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92" y="1077954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08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51"/>
          <p:cNvSpPr txBox="1">
            <a:spLocks noGrp="1"/>
          </p:cNvSpPr>
          <p:nvPr>
            <p:ph type="title" idx="2"/>
          </p:nvPr>
        </p:nvSpPr>
        <p:spPr>
          <a:xfrm>
            <a:off x="1795151" y="1274880"/>
            <a:ext cx="3933900" cy="10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vi-VN" altLang="en-US" sz="4800" b="0" dirty="0">
                <a:solidFill>
                  <a:schemeClr val="bg1">
                    <a:lumMod val="50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Tập tô chữ cái</a:t>
            </a:r>
            <a:r>
              <a:rPr lang="en-US" altLang="en-US" sz="4800" b="0" dirty="0">
                <a:solidFill>
                  <a:schemeClr val="bg1">
                    <a:lumMod val="50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4800" b="0" dirty="0">
                <a:solidFill>
                  <a:srgbClr val="000000"/>
                </a:solidFill>
                <a:latin typeface="Patrick Hand SC" charset="0"/>
                <a:cs typeface="Patrick Hand SC" charset="0"/>
                <a:sym typeface="Patrick Hand SC" charset="0"/>
              </a:rPr>
              <a:t>G,Y</a:t>
            </a:r>
            <a:endParaRPr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35" name="Google Shape;3635;p51"/>
          <p:cNvSpPr txBox="1">
            <a:spLocks noGrp="1"/>
          </p:cNvSpPr>
          <p:nvPr>
            <p:ph type="title"/>
          </p:nvPr>
        </p:nvSpPr>
        <p:spPr>
          <a:xfrm>
            <a:off x="5482600" y="727125"/>
            <a:ext cx="22134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3636" name="Google Shape;3636;p51"/>
          <p:cNvGrpSpPr/>
          <p:nvPr/>
        </p:nvGrpSpPr>
        <p:grpSpPr>
          <a:xfrm>
            <a:off x="7485872" y="2124133"/>
            <a:ext cx="758563" cy="758428"/>
            <a:chOff x="6714640" y="951029"/>
            <a:chExt cx="404804" cy="404711"/>
          </a:xfrm>
        </p:grpSpPr>
        <p:sp>
          <p:nvSpPr>
            <p:cNvPr id="3637" name="Google Shape;3637;p5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2" name="Google Shape;3642;p51"/>
          <p:cNvGrpSpPr/>
          <p:nvPr/>
        </p:nvGrpSpPr>
        <p:grpSpPr>
          <a:xfrm rot="-1473203">
            <a:off x="655760" y="951049"/>
            <a:ext cx="1520006" cy="758412"/>
            <a:chOff x="3928210" y="1337178"/>
            <a:chExt cx="913545" cy="455852"/>
          </a:xfrm>
        </p:grpSpPr>
        <p:sp>
          <p:nvSpPr>
            <p:cNvPr id="3643" name="Google Shape;3643;p51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1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1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1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1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8" name="Google Shape;3648;p51"/>
          <p:cNvGrpSpPr/>
          <p:nvPr/>
        </p:nvGrpSpPr>
        <p:grpSpPr>
          <a:xfrm>
            <a:off x="3971065" y="3127031"/>
            <a:ext cx="807216" cy="884562"/>
            <a:chOff x="7969377" y="2856516"/>
            <a:chExt cx="402682" cy="441266"/>
          </a:xfrm>
        </p:grpSpPr>
        <p:sp>
          <p:nvSpPr>
            <p:cNvPr id="3649" name="Google Shape;3649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0" name="Google Shape;3660;p51"/>
          <p:cNvGrpSpPr/>
          <p:nvPr/>
        </p:nvGrpSpPr>
        <p:grpSpPr>
          <a:xfrm>
            <a:off x="910745" y="2882557"/>
            <a:ext cx="537505" cy="831775"/>
            <a:chOff x="7706772" y="521151"/>
            <a:chExt cx="268136" cy="414933"/>
          </a:xfrm>
        </p:grpSpPr>
        <p:sp>
          <p:nvSpPr>
            <p:cNvPr id="3661" name="Google Shape;3661;p51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1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1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51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1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1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7" name="Google Shape;3667;p51"/>
          <p:cNvGrpSpPr/>
          <p:nvPr/>
        </p:nvGrpSpPr>
        <p:grpSpPr>
          <a:xfrm>
            <a:off x="6784354" y="3127030"/>
            <a:ext cx="487245" cy="533932"/>
            <a:chOff x="7969377" y="2856516"/>
            <a:chExt cx="402682" cy="441266"/>
          </a:xfrm>
        </p:grpSpPr>
        <p:sp>
          <p:nvSpPr>
            <p:cNvPr id="3668" name="Google Shape;3668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7246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3" grpId="0"/>
      <p:bldP spid="36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ưa đặt tên ‐ Được tạo bằng Clipchamp (1)">
            <a:hlinkClick r:id="" action="ppaction://media"/>
            <a:extLst>
              <a:ext uri="{FF2B5EF4-FFF2-40B4-BE49-F238E27FC236}">
                <a16:creationId xmlns:a16="http://schemas.microsoft.com/office/drawing/2014/main" id="{D7764FE7-DA2D-41CD-AC73-80FE0E8D3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" y="28575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31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51"/>
          <p:cNvSpPr txBox="1">
            <a:spLocks noGrp="1"/>
          </p:cNvSpPr>
          <p:nvPr>
            <p:ph type="title" idx="2"/>
          </p:nvPr>
        </p:nvSpPr>
        <p:spPr>
          <a:xfrm>
            <a:off x="1795151" y="1933970"/>
            <a:ext cx="3933900" cy="10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Tr</a:t>
            </a:r>
            <a:r>
              <a:rPr lang="vi-VN" sz="4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ư</a:t>
            </a:r>
            <a:r>
              <a:rPr lang="en-US" sz="4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ng </a:t>
            </a:r>
            <a:r>
              <a:rPr lang="en-US" sz="4000" b="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bày</a:t>
            </a:r>
            <a:r>
              <a:rPr lang="en-US" sz="4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sản</a:t>
            </a:r>
            <a:r>
              <a:rPr lang="en-US" sz="4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b="0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phẩm</a:t>
            </a:r>
            <a:br>
              <a:rPr lang="en-US" sz="2400" b="0" dirty="0">
                <a:solidFill>
                  <a:srgbClr val="D7764A"/>
                </a:solidFill>
                <a:latin typeface="Arial"/>
                <a:cs typeface="Arial"/>
                <a:sym typeface="Arial"/>
              </a:rPr>
            </a:br>
            <a:endParaRPr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35" name="Google Shape;3635;p51"/>
          <p:cNvSpPr txBox="1">
            <a:spLocks noGrp="1"/>
          </p:cNvSpPr>
          <p:nvPr>
            <p:ph type="title"/>
          </p:nvPr>
        </p:nvSpPr>
        <p:spPr>
          <a:xfrm>
            <a:off x="5482600" y="727125"/>
            <a:ext cx="22134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3636" name="Google Shape;3636;p51"/>
          <p:cNvGrpSpPr/>
          <p:nvPr/>
        </p:nvGrpSpPr>
        <p:grpSpPr>
          <a:xfrm>
            <a:off x="7485872" y="2124133"/>
            <a:ext cx="758563" cy="758428"/>
            <a:chOff x="6714640" y="951029"/>
            <a:chExt cx="404804" cy="404711"/>
          </a:xfrm>
        </p:grpSpPr>
        <p:sp>
          <p:nvSpPr>
            <p:cNvPr id="3637" name="Google Shape;3637;p5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2" name="Google Shape;3642;p51"/>
          <p:cNvGrpSpPr/>
          <p:nvPr/>
        </p:nvGrpSpPr>
        <p:grpSpPr>
          <a:xfrm rot="-1473203">
            <a:off x="655760" y="951049"/>
            <a:ext cx="1520006" cy="758412"/>
            <a:chOff x="3928210" y="1337178"/>
            <a:chExt cx="913545" cy="455852"/>
          </a:xfrm>
        </p:grpSpPr>
        <p:sp>
          <p:nvSpPr>
            <p:cNvPr id="3643" name="Google Shape;3643;p51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1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1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1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1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8" name="Google Shape;3648;p51"/>
          <p:cNvGrpSpPr/>
          <p:nvPr/>
        </p:nvGrpSpPr>
        <p:grpSpPr>
          <a:xfrm>
            <a:off x="3971065" y="3127031"/>
            <a:ext cx="807216" cy="884562"/>
            <a:chOff x="7969377" y="2856516"/>
            <a:chExt cx="402682" cy="441266"/>
          </a:xfrm>
        </p:grpSpPr>
        <p:sp>
          <p:nvSpPr>
            <p:cNvPr id="3649" name="Google Shape;3649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0" name="Google Shape;3660;p51"/>
          <p:cNvGrpSpPr/>
          <p:nvPr/>
        </p:nvGrpSpPr>
        <p:grpSpPr>
          <a:xfrm>
            <a:off x="910745" y="2882557"/>
            <a:ext cx="537505" cy="831775"/>
            <a:chOff x="7706772" y="521151"/>
            <a:chExt cx="268136" cy="414933"/>
          </a:xfrm>
        </p:grpSpPr>
        <p:sp>
          <p:nvSpPr>
            <p:cNvPr id="3661" name="Google Shape;3661;p51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1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1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51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1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1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7" name="Google Shape;3667;p51"/>
          <p:cNvGrpSpPr/>
          <p:nvPr/>
        </p:nvGrpSpPr>
        <p:grpSpPr>
          <a:xfrm>
            <a:off x="6784354" y="3127030"/>
            <a:ext cx="487245" cy="533932"/>
            <a:chOff x="7969377" y="2856516"/>
            <a:chExt cx="402682" cy="441266"/>
          </a:xfrm>
        </p:grpSpPr>
        <p:sp>
          <p:nvSpPr>
            <p:cNvPr id="3668" name="Google Shape;3668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3011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3" grpId="0"/>
      <p:bldP spid="36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chữ nét đứt - Tập tô, tập viết cho bé chuẩn bị vào lớp 1">
            <a:extLst>
              <a:ext uri="{FF2B5EF4-FFF2-40B4-BE49-F238E27FC236}">
                <a16:creationId xmlns:a16="http://schemas.microsoft.com/office/drawing/2014/main" id="{DC216E6A-90EC-4CB2-954F-BB7D13E6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70" y="902277"/>
            <a:ext cx="2251727" cy="333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3C46EA-7FF2-48A7-8B9D-6AFC4EEBB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013" y="902277"/>
            <a:ext cx="2579204" cy="33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69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73"/>
          <p:cNvSpPr txBox="1">
            <a:spLocks noGrp="1"/>
          </p:cNvSpPr>
          <p:nvPr>
            <p:ph type="title"/>
          </p:nvPr>
        </p:nvSpPr>
        <p:spPr>
          <a:xfrm>
            <a:off x="713100" y="1139475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</a:t>
            </a:r>
            <a:r>
              <a:rPr lang="en-US" dirty="0"/>
              <a:t>ẠM BIỆT </a:t>
            </a:r>
            <a:endParaRPr dirty="0"/>
          </a:p>
        </p:txBody>
      </p:sp>
      <p:sp>
        <p:nvSpPr>
          <p:cNvPr id="2214" name="Google Shape;2214;p73"/>
          <p:cNvSpPr txBox="1">
            <a:spLocks noGrp="1"/>
          </p:cNvSpPr>
          <p:nvPr>
            <p:ph type="subTitle" idx="1"/>
          </p:nvPr>
        </p:nvSpPr>
        <p:spPr>
          <a:xfrm>
            <a:off x="627309" y="1971489"/>
            <a:ext cx="3879777" cy="14057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Clr>
                <a:srgbClr val="FFFDF5"/>
              </a:buClr>
              <a:buSzPts val="1100"/>
            </a:pPr>
            <a:r>
              <a:rPr lang="en-US" altLang="en-US" dirty="0">
                <a:solidFill>
                  <a:srgbClr val="EB8891"/>
                </a:solidFill>
                <a:latin typeface="Patrick Hand" charset="0"/>
                <a:cs typeface="Patrick Hand" charset="0"/>
                <a:sym typeface="Patrick Hand" charset="0"/>
              </a:rPr>
              <a:t>HẸN CÁC CON VÀO BÀI HỌC LẦN SAU!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dirty="0"/>
          </a:p>
        </p:txBody>
      </p:sp>
      <p:grpSp>
        <p:nvGrpSpPr>
          <p:cNvPr id="2217" name="Google Shape;2217;p73"/>
          <p:cNvGrpSpPr/>
          <p:nvPr/>
        </p:nvGrpSpPr>
        <p:grpSpPr>
          <a:xfrm rot="-1497629">
            <a:off x="6927486" y="3002521"/>
            <a:ext cx="1389986" cy="450744"/>
            <a:chOff x="-1760999" y="1531077"/>
            <a:chExt cx="829653" cy="268989"/>
          </a:xfrm>
        </p:grpSpPr>
        <p:sp>
          <p:nvSpPr>
            <p:cNvPr id="2218" name="Google Shape;2218;p7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E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23" name="Google Shape;2223;p73"/>
          <p:cNvGrpSpPr/>
          <p:nvPr/>
        </p:nvGrpSpPr>
        <p:grpSpPr>
          <a:xfrm rot="-9790007">
            <a:off x="4830962" y="3083146"/>
            <a:ext cx="1390076" cy="450748"/>
            <a:chOff x="-1760999" y="1531077"/>
            <a:chExt cx="829653" cy="268989"/>
          </a:xfrm>
        </p:grpSpPr>
        <p:sp>
          <p:nvSpPr>
            <p:cNvPr id="2224" name="Google Shape;2224;p7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BE1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29" name="Google Shape;2229;p73"/>
          <p:cNvGrpSpPr/>
          <p:nvPr/>
        </p:nvGrpSpPr>
        <p:grpSpPr>
          <a:xfrm rot="-3310296">
            <a:off x="6263687" y="1627557"/>
            <a:ext cx="1389920" cy="450757"/>
            <a:chOff x="-1760999" y="1531077"/>
            <a:chExt cx="829653" cy="268989"/>
          </a:xfrm>
        </p:grpSpPr>
        <p:sp>
          <p:nvSpPr>
            <p:cNvPr id="2230" name="Google Shape;2230;p7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B1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5" name="Google Shape;2235;p73"/>
          <p:cNvGrpSpPr/>
          <p:nvPr/>
        </p:nvGrpSpPr>
        <p:grpSpPr>
          <a:xfrm rot="10556851">
            <a:off x="4381502" y="1465811"/>
            <a:ext cx="1389991" cy="450744"/>
            <a:chOff x="-1760999" y="1531077"/>
            <a:chExt cx="829653" cy="268989"/>
          </a:xfrm>
        </p:grpSpPr>
        <p:sp>
          <p:nvSpPr>
            <p:cNvPr id="2236" name="Google Shape;2236;p73"/>
            <p:cNvSpPr/>
            <p:nvPr/>
          </p:nvSpPr>
          <p:spPr>
            <a:xfrm>
              <a:off x="-1760999" y="1534327"/>
              <a:ext cx="592411" cy="265739"/>
            </a:xfrm>
            <a:custGeom>
              <a:avLst/>
              <a:gdLst/>
              <a:ahLst/>
              <a:cxnLst/>
              <a:rect l="l" t="t" r="r" b="b"/>
              <a:pathLst>
                <a:path w="8021" h="3598" extrusionOk="0">
                  <a:moveTo>
                    <a:pt x="7851" y="1"/>
                  </a:moveTo>
                  <a:lnTo>
                    <a:pt x="955" y="367"/>
                  </a:lnTo>
                  <a:cubicBezTo>
                    <a:pt x="420" y="393"/>
                    <a:pt x="1" y="848"/>
                    <a:pt x="36" y="1384"/>
                  </a:cubicBezTo>
                  <a:lnTo>
                    <a:pt x="99" y="2677"/>
                  </a:lnTo>
                  <a:cubicBezTo>
                    <a:pt x="125" y="3196"/>
                    <a:pt x="561" y="3597"/>
                    <a:pt x="1075" y="3597"/>
                  </a:cubicBezTo>
                  <a:cubicBezTo>
                    <a:pt x="1092" y="3597"/>
                    <a:pt x="1108" y="3597"/>
                    <a:pt x="1125" y="3596"/>
                  </a:cubicBezTo>
                  <a:lnTo>
                    <a:pt x="8021" y="3239"/>
                  </a:lnTo>
                  <a:lnTo>
                    <a:pt x="7851" y="1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3"/>
            <p:cNvSpPr/>
            <p:nvPr/>
          </p:nvSpPr>
          <p:spPr>
            <a:xfrm>
              <a:off x="-1198269" y="1531077"/>
              <a:ext cx="98895" cy="243213"/>
            </a:xfrm>
            <a:custGeom>
              <a:avLst/>
              <a:gdLst/>
              <a:ahLst/>
              <a:cxnLst/>
              <a:rect l="l" t="t" r="r" b="b"/>
              <a:pathLst>
                <a:path w="1339" h="3293" extrusionOk="0">
                  <a:moveTo>
                    <a:pt x="1169" y="0"/>
                  </a:moveTo>
                  <a:lnTo>
                    <a:pt x="0" y="63"/>
                  </a:lnTo>
                  <a:lnTo>
                    <a:pt x="170" y="3292"/>
                  </a:lnTo>
                  <a:lnTo>
                    <a:pt x="1338" y="323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3"/>
            <p:cNvSpPr/>
            <p:nvPr/>
          </p:nvSpPr>
          <p:spPr>
            <a:xfrm>
              <a:off x="-1698367" y="1600799"/>
              <a:ext cx="376230" cy="141289"/>
            </a:xfrm>
            <a:custGeom>
              <a:avLst/>
              <a:gdLst/>
              <a:ahLst/>
              <a:cxnLst/>
              <a:rect l="l" t="t" r="r" b="b"/>
              <a:pathLst>
                <a:path w="5094" h="1913" extrusionOk="0">
                  <a:moveTo>
                    <a:pt x="4339" y="0"/>
                  </a:moveTo>
                  <a:cubicBezTo>
                    <a:pt x="4323" y="0"/>
                    <a:pt x="4307" y="1"/>
                    <a:pt x="4291" y="2"/>
                  </a:cubicBezTo>
                  <a:lnTo>
                    <a:pt x="714" y="189"/>
                  </a:lnTo>
                  <a:cubicBezTo>
                    <a:pt x="303" y="207"/>
                    <a:pt x="0" y="555"/>
                    <a:pt x="18" y="956"/>
                  </a:cubicBezTo>
                  <a:lnTo>
                    <a:pt x="36" y="1224"/>
                  </a:lnTo>
                  <a:cubicBezTo>
                    <a:pt x="53" y="1609"/>
                    <a:pt x="374" y="1913"/>
                    <a:pt x="755" y="1913"/>
                  </a:cubicBezTo>
                  <a:cubicBezTo>
                    <a:pt x="771" y="1913"/>
                    <a:pt x="787" y="1912"/>
                    <a:pt x="803" y="1911"/>
                  </a:cubicBezTo>
                  <a:lnTo>
                    <a:pt x="4380" y="1724"/>
                  </a:lnTo>
                  <a:cubicBezTo>
                    <a:pt x="4782" y="1706"/>
                    <a:pt x="5094" y="1367"/>
                    <a:pt x="5076" y="956"/>
                  </a:cubicBezTo>
                  <a:lnTo>
                    <a:pt x="5058" y="689"/>
                  </a:lnTo>
                  <a:cubicBezTo>
                    <a:pt x="5041" y="303"/>
                    <a:pt x="4720" y="0"/>
                    <a:pt x="43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3"/>
            <p:cNvSpPr/>
            <p:nvPr/>
          </p:nvSpPr>
          <p:spPr>
            <a:xfrm>
              <a:off x="-1287269" y="1536986"/>
              <a:ext cx="75187" cy="241883"/>
            </a:xfrm>
            <a:custGeom>
              <a:avLst/>
              <a:gdLst/>
              <a:ahLst/>
              <a:cxnLst/>
              <a:rect l="l" t="t" r="r" b="b"/>
              <a:pathLst>
                <a:path w="1018" h="3275" extrusionOk="0">
                  <a:moveTo>
                    <a:pt x="848" y="1"/>
                  </a:moveTo>
                  <a:lnTo>
                    <a:pt x="1" y="45"/>
                  </a:lnTo>
                  <a:lnTo>
                    <a:pt x="170" y="3275"/>
                  </a:lnTo>
                  <a:lnTo>
                    <a:pt x="1018" y="3230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3"/>
            <p:cNvSpPr/>
            <p:nvPr/>
          </p:nvSpPr>
          <p:spPr>
            <a:xfrm>
              <a:off x="-1110673" y="1555450"/>
              <a:ext cx="179326" cy="189149"/>
            </a:xfrm>
            <a:custGeom>
              <a:avLst/>
              <a:gdLst/>
              <a:ahLst/>
              <a:cxnLst/>
              <a:rect l="l" t="t" r="r" b="b"/>
              <a:pathLst>
                <a:path w="2428" h="2561" extrusionOk="0">
                  <a:moveTo>
                    <a:pt x="1" y="0"/>
                  </a:moveTo>
                  <a:lnTo>
                    <a:pt x="134" y="2561"/>
                  </a:lnTo>
                  <a:lnTo>
                    <a:pt x="2427" y="1535"/>
                  </a:lnTo>
                  <a:lnTo>
                    <a:pt x="2391" y="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1" name="Google Shape;2241;p73"/>
          <p:cNvSpPr/>
          <p:nvPr/>
        </p:nvSpPr>
        <p:spPr>
          <a:xfrm rot="-120434">
            <a:off x="8380637" y="1591361"/>
            <a:ext cx="395151" cy="643203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2" name="Google Shape;2242;p73"/>
          <p:cNvSpPr/>
          <p:nvPr/>
        </p:nvSpPr>
        <p:spPr>
          <a:xfrm>
            <a:off x="7177205" y="4084997"/>
            <a:ext cx="466665" cy="434699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3" name="Google Shape;2243;p73"/>
          <p:cNvSpPr/>
          <p:nvPr/>
        </p:nvSpPr>
        <p:spPr>
          <a:xfrm rot="1230468">
            <a:off x="4923757" y="350410"/>
            <a:ext cx="405748" cy="377982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4" name="Google Shape;2244;p73"/>
          <p:cNvSpPr/>
          <p:nvPr/>
        </p:nvSpPr>
        <p:spPr>
          <a:xfrm rot="-7355318">
            <a:off x="2040008" y="338309"/>
            <a:ext cx="540339" cy="402182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5" name="Google Shape;2245;p73"/>
          <p:cNvSpPr/>
          <p:nvPr/>
        </p:nvSpPr>
        <p:spPr>
          <a:xfrm>
            <a:off x="4599777" y="3804367"/>
            <a:ext cx="336050" cy="313033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6" name="Google Shape;2246;p73"/>
          <p:cNvSpPr/>
          <p:nvPr/>
        </p:nvSpPr>
        <p:spPr>
          <a:xfrm rot="7623553">
            <a:off x="5911518" y="4413698"/>
            <a:ext cx="356362" cy="580059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7" name="Google Shape;2247;p73"/>
          <p:cNvSpPr/>
          <p:nvPr/>
        </p:nvSpPr>
        <p:spPr>
          <a:xfrm rot="-7355318">
            <a:off x="6421508" y="438559"/>
            <a:ext cx="540339" cy="402182"/>
          </a:xfrm>
          <a:custGeom>
            <a:avLst/>
            <a:gdLst/>
            <a:ahLst/>
            <a:cxnLst/>
            <a:rect l="l" t="t" r="r" b="b"/>
            <a:pathLst>
              <a:path w="2374" h="1767" extrusionOk="0">
                <a:moveTo>
                  <a:pt x="2374" y="0"/>
                </a:moveTo>
                <a:lnTo>
                  <a:pt x="1" y="544"/>
                </a:lnTo>
                <a:lnTo>
                  <a:pt x="456" y="1767"/>
                </a:lnTo>
                <a:lnTo>
                  <a:pt x="23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8" name="Google Shape;2248;p73"/>
          <p:cNvSpPr/>
          <p:nvPr/>
        </p:nvSpPr>
        <p:spPr>
          <a:xfrm rot="-1645114">
            <a:off x="7645461" y="1152553"/>
            <a:ext cx="389481" cy="362827"/>
          </a:xfrm>
          <a:custGeom>
            <a:avLst/>
            <a:gdLst/>
            <a:ahLst/>
            <a:cxnLst/>
            <a:rect l="l" t="t" r="r" b="b"/>
            <a:pathLst>
              <a:path w="1169" h="1089" extrusionOk="0">
                <a:moveTo>
                  <a:pt x="1169" y="1"/>
                </a:moveTo>
                <a:lnTo>
                  <a:pt x="0" y="331"/>
                </a:lnTo>
                <a:lnTo>
                  <a:pt x="865" y="1089"/>
                </a:lnTo>
                <a:lnTo>
                  <a:pt x="11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Google Shape;2568;p40"/>
          <p:cNvSpPr txBox="1">
            <a:spLocks noGrp="1"/>
          </p:cNvSpPr>
          <p:nvPr>
            <p:ph type="title"/>
          </p:nvPr>
        </p:nvSpPr>
        <p:spPr>
          <a:xfrm rot="1973">
            <a:off x="1365600" y="1322667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71" name="Google Shape;2571;p40"/>
          <p:cNvSpPr txBox="1">
            <a:spLocks noGrp="1"/>
          </p:cNvSpPr>
          <p:nvPr>
            <p:ph type="title" idx="2"/>
          </p:nvPr>
        </p:nvSpPr>
        <p:spPr>
          <a:xfrm rot="1973">
            <a:off x="1365600" y="2966225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573" name="Google Shape;2573;p40"/>
          <p:cNvSpPr txBox="1">
            <a:spLocks noGrp="1"/>
          </p:cNvSpPr>
          <p:nvPr>
            <p:ph type="title" idx="4"/>
          </p:nvPr>
        </p:nvSpPr>
        <p:spPr>
          <a:xfrm rot="1973">
            <a:off x="4049400" y="1322667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575" name="Google Shape;2575;p40"/>
          <p:cNvSpPr txBox="1">
            <a:spLocks noGrp="1"/>
          </p:cNvSpPr>
          <p:nvPr>
            <p:ph type="title" idx="6"/>
          </p:nvPr>
        </p:nvSpPr>
        <p:spPr>
          <a:xfrm rot="1973">
            <a:off x="6733200" y="1322667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77" name="Google Shape;2577;p40"/>
          <p:cNvSpPr txBox="1">
            <a:spLocks noGrp="1"/>
          </p:cNvSpPr>
          <p:nvPr>
            <p:ph type="title" idx="8"/>
          </p:nvPr>
        </p:nvSpPr>
        <p:spPr>
          <a:xfrm rot="1973">
            <a:off x="6733200" y="2966225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5094596" y="4240102"/>
            <a:ext cx="1449885" cy="726790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1" name="Google Shape;2591;p40"/>
          <p:cNvGrpSpPr/>
          <p:nvPr/>
        </p:nvGrpSpPr>
        <p:grpSpPr>
          <a:xfrm>
            <a:off x="4543140" y="3109915"/>
            <a:ext cx="703322" cy="578873"/>
            <a:chOff x="6522431" y="1681510"/>
            <a:chExt cx="420647" cy="346216"/>
          </a:xfrm>
        </p:grpSpPr>
        <p:sp>
          <p:nvSpPr>
            <p:cNvPr id="2592" name="Google Shape;2592;p40"/>
            <p:cNvSpPr/>
            <p:nvPr/>
          </p:nvSpPr>
          <p:spPr>
            <a:xfrm>
              <a:off x="6522431" y="1681510"/>
              <a:ext cx="420647" cy="346216"/>
            </a:xfrm>
            <a:custGeom>
              <a:avLst/>
              <a:gdLst/>
              <a:ahLst/>
              <a:cxnLst/>
              <a:rect l="l" t="t" r="r" b="b"/>
              <a:pathLst>
                <a:path w="14072" h="11583" extrusionOk="0">
                  <a:moveTo>
                    <a:pt x="6987" y="0"/>
                  </a:moveTo>
                  <a:cubicBezTo>
                    <a:pt x="6834" y="0"/>
                    <a:pt x="6683" y="13"/>
                    <a:pt x="6531" y="35"/>
                  </a:cubicBezTo>
                  <a:cubicBezTo>
                    <a:pt x="4887" y="296"/>
                    <a:pt x="2027" y="1588"/>
                    <a:pt x="1286" y="3014"/>
                  </a:cubicBezTo>
                  <a:cubicBezTo>
                    <a:pt x="889" y="3777"/>
                    <a:pt x="984" y="4681"/>
                    <a:pt x="1215" y="5454"/>
                  </a:cubicBezTo>
                  <a:cubicBezTo>
                    <a:pt x="754" y="5851"/>
                    <a:pt x="359" y="6386"/>
                    <a:pt x="277" y="7079"/>
                  </a:cubicBezTo>
                  <a:cubicBezTo>
                    <a:pt x="261" y="7217"/>
                    <a:pt x="257" y="7362"/>
                    <a:pt x="264" y="7518"/>
                  </a:cubicBezTo>
                  <a:cubicBezTo>
                    <a:pt x="93" y="7797"/>
                    <a:pt x="0" y="8129"/>
                    <a:pt x="1" y="8477"/>
                  </a:cubicBezTo>
                  <a:cubicBezTo>
                    <a:pt x="7" y="9310"/>
                    <a:pt x="594" y="10260"/>
                    <a:pt x="1311" y="10593"/>
                  </a:cubicBezTo>
                  <a:cubicBezTo>
                    <a:pt x="1390" y="10630"/>
                    <a:pt x="1469" y="10661"/>
                    <a:pt x="1553" y="10685"/>
                  </a:cubicBezTo>
                  <a:cubicBezTo>
                    <a:pt x="1852" y="10962"/>
                    <a:pt x="2254" y="11178"/>
                    <a:pt x="2783" y="11178"/>
                  </a:cubicBezTo>
                  <a:cubicBezTo>
                    <a:pt x="2867" y="11178"/>
                    <a:pt x="2949" y="11172"/>
                    <a:pt x="3030" y="11159"/>
                  </a:cubicBezTo>
                  <a:cubicBezTo>
                    <a:pt x="3255" y="11306"/>
                    <a:pt x="3499" y="11416"/>
                    <a:pt x="3755" y="11481"/>
                  </a:cubicBezTo>
                  <a:cubicBezTo>
                    <a:pt x="4017" y="11547"/>
                    <a:pt x="4287" y="11583"/>
                    <a:pt x="4561" y="11583"/>
                  </a:cubicBezTo>
                  <a:cubicBezTo>
                    <a:pt x="5505" y="11583"/>
                    <a:pt x="6408" y="11172"/>
                    <a:pt x="6978" y="10485"/>
                  </a:cubicBezTo>
                  <a:cubicBezTo>
                    <a:pt x="7155" y="10270"/>
                    <a:pt x="7293" y="10034"/>
                    <a:pt x="7395" y="9785"/>
                  </a:cubicBezTo>
                  <a:cubicBezTo>
                    <a:pt x="7705" y="9663"/>
                    <a:pt x="8006" y="9545"/>
                    <a:pt x="8298" y="9429"/>
                  </a:cubicBezTo>
                  <a:cubicBezTo>
                    <a:pt x="8363" y="9451"/>
                    <a:pt x="8429" y="9473"/>
                    <a:pt x="8497" y="9491"/>
                  </a:cubicBezTo>
                  <a:cubicBezTo>
                    <a:pt x="8760" y="9557"/>
                    <a:pt x="9029" y="9593"/>
                    <a:pt x="9303" y="9593"/>
                  </a:cubicBezTo>
                  <a:cubicBezTo>
                    <a:pt x="10239" y="9593"/>
                    <a:pt x="11137" y="9189"/>
                    <a:pt x="11707" y="8510"/>
                  </a:cubicBezTo>
                  <a:cubicBezTo>
                    <a:pt x="11900" y="8278"/>
                    <a:pt x="12050" y="8024"/>
                    <a:pt x="12154" y="7756"/>
                  </a:cubicBezTo>
                  <a:cubicBezTo>
                    <a:pt x="13030" y="7305"/>
                    <a:pt x="13723" y="6775"/>
                    <a:pt x="13730" y="5824"/>
                  </a:cubicBezTo>
                  <a:cubicBezTo>
                    <a:pt x="13730" y="5773"/>
                    <a:pt x="13732" y="5676"/>
                    <a:pt x="13714" y="5516"/>
                  </a:cubicBezTo>
                  <a:cubicBezTo>
                    <a:pt x="13735" y="5470"/>
                    <a:pt x="13754" y="5424"/>
                    <a:pt x="13769" y="5379"/>
                  </a:cubicBezTo>
                  <a:cubicBezTo>
                    <a:pt x="14071" y="4535"/>
                    <a:pt x="13693" y="3541"/>
                    <a:pt x="13368" y="3078"/>
                  </a:cubicBezTo>
                  <a:cubicBezTo>
                    <a:pt x="13192" y="2829"/>
                    <a:pt x="12972" y="2630"/>
                    <a:pt x="12725" y="2490"/>
                  </a:cubicBezTo>
                  <a:cubicBezTo>
                    <a:pt x="12547" y="2237"/>
                    <a:pt x="12324" y="2018"/>
                    <a:pt x="12025" y="1870"/>
                  </a:cubicBezTo>
                  <a:cubicBezTo>
                    <a:pt x="11770" y="1743"/>
                    <a:pt x="11483" y="1678"/>
                    <a:pt x="11171" y="1678"/>
                  </a:cubicBezTo>
                  <a:cubicBezTo>
                    <a:pt x="10847" y="1678"/>
                    <a:pt x="10420" y="1762"/>
                    <a:pt x="9972" y="1879"/>
                  </a:cubicBezTo>
                  <a:cubicBezTo>
                    <a:pt x="9378" y="980"/>
                    <a:pt x="8404" y="0"/>
                    <a:pt x="6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6576476" y="1729544"/>
              <a:ext cx="308461" cy="237924"/>
            </a:xfrm>
            <a:custGeom>
              <a:avLst/>
              <a:gdLst/>
              <a:ahLst/>
              <a:cxnLst/>
              <a:rect l="l" t="t" r="r" b="b"/>
              <a:pathLst>
                <a:path w="10319" h="7960" extrusionOk="0">
                  <a:moveTo>
                    <a:pt x="5180" y="0"/>
                  </a:moveTo>
                  <a:cubicBezTo>
                    <a:pt x="5115" y="0"/>
                    <a:pt x="5048" y="5"/>
                    <a:pt x="4980" y="16"/>
                  </a:cubicBezTo>
                  <a:cubicBezTo>
                    <a:pt x="3501" y="251"/>
                    <a:pt x="1292" y="1408"/>
                    <a:pt x="909" y="2146"/>
                  </a:cubicBezTo>
                  <a:cubicBezTo>
                    <a:pt x="527" y="2883"/>
                    <a:pt x="1437" y="4503"/>
                    <a:pt x="1437" y="4503"/>
                  </a:cubicBezTo>
                  <a:cubicBezTo>
                    <a:pt x="1437" y="4503"/>
                    <a:pt x="147" y="5006"/>
                    <a:pt x="72" y="5654"/>
                  </a:cubicBezTo>
                  <a:cubicBezTo>
                    <a:pt x="0" y="6287"/>
                    <a:pt x="621" y="7959"/>
                    <a:pt x="979" y="7959"/>
                  </a:cubicBezTo>
                  <a:cubicBezTo>
                    <a:pt x="986" y="7959"/>
                    <a:pt x="994" y="7959"/>
                    <a:pt x="1001" y="7957"/>
                  </a:cubicBezTo>
                  <a:cubicBezTo>
                    <a:pt x="1355" y="7885"/>
                    <a:pt x="2616" y="7589"/>
                    <a:pt x="2616" y="7589"/>
                  </a:cubicBezTo>
                  <a:cubicBezTo>
                    <a:pt x="2616" y="7589"/>
                    <a:pt x="10311" y="4746"/>
                    <a:pt x="10315" y="4204"/>
                  </a:cubicBezTo>
                  <a:cubicBezTo>
                    <a:pt x="10318" y="3665"/>
                    <a:pt x="9787" y="1847"/>
                    <a:pt x="9497" y="1702"/>
                  </a:cubicBezTo>
                  <a:cubicBezTo>
                    <a:pt x="9467" y="1687"/>
                    <a:pt x="9422" y="1680"/>
                    <a:pt x="9364" y="1680"/>
                  </a:cubicBezTo>
                  <a:cubicBezTo>
                    <a:pt x="8850" y="1680"/>
                    <a:pt x="7361" y="2211"/>
                    <a:pt x="7361" y="2211"/>
                  </a:cubicBezTo>
                  <a:cubicBezTo>
                    <a:pt x="7361" y="2211"/>
                    <a:pt x="6539" y="0"/>
                    <a:pt x="5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6617997" y="1770882"/>
              <a:ext cx="80979" cy="89521"/>
            </a:xfrm>
            <a:custGeom>
              <a:avLst/>
              <a:gdLst/>
              <a:ahLst/>
              <a:cxnLst/>
              <a:rect l="l" t="t" r="r" b="b"/>
              <a:pathLst>
                <a:path w="2709" h="2995" extrusionOk="0">
                  <a:moveTo>
                    <a:pt x="1663" y="1"/>
                  </a:moveTo>
                  <a:cubicBezTo>
                    <a:pt x="1663" y="1"/>
                    <a:pt x="1662" y="1"/>
                    <a:pt x="1661" y="1"/>
                  </a:cubicBezTo>
                  <a:cubicBezTo>
                    <a:pt x="1498" y="15"/>
                    <a:pt x="45" y="750"/>
                    <a:pt x="23" y="868"/>
                  </a:cubicBezTo>
                  <a:cubicBezTo>
                    <a:pt x="0" y="983"/>
                    <a:pt x="700" y="2907"/>
                    <a:pt x="824" y="2989"/>
                  </a:cubicBezTo>
                  <a:cubicBezTo>
                    <a:pt x="830" y="2993"/>
                    <a:pt x="839" y="2995"/>
                    <a:pt x="850" y="2995"/>
                  </a:cubicBezTo>
                  <a:cubicBezTo>
                    <a:pt x="1101" y="2995"/>
                    <a:pt x="2709" y="2178"/>
                    <a:pt x="2680" y="2131"/>
                  </a:cubicBezTo>
                  <a:cubicBezTo>
                    <a:pt x="2680" y="2131"/>
                    <a:pt x="1830" y="1"/>
                    <a:pt x="1663" y="1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6680233" y="1741828"/>
              <a:ext cx="93833" cy="89341"/>
            </a:xfrm>
            <a:custGeom>
              <a:avLst/>
              <a:gdLst/>
              <a:ahLst/>
              <a:cxnLst/>
              <a:rect l="l" t="t" r="r" b="b"/>
              <a:pathLst>
                <a:path w="3139" h="2989" extrusionOk="0">
                  <a:moveTo>
                    <a:pt x="1941" y="0"/>
                  </a:moveTo>
                  <a:cubicBezTo>
                    <a:pt x="1794" y="0"/>
                    <a:pt x="35" y="694"/>
                    <a:pt x="17" y="799"/>
                  </a:cubicBezTo>
                  <a:cubicBezTo>
                    <a:pt x="0" y="905"/>
                    <a:pt x="730" y="2924"/>
                    <a:pt x="879" y="2986"/>
                  </a:cubicBezTo>
                  <a:cubicBezTo>
                    <a:pt x="884" y="2988"/>
                    <a:pt x="891" y="2989"/>
                    <a:pt x="899" y="2989"/>
                  </a:cubicBezTo>
                  <a:cubicBezTo>
                    <a:pt x="1160" y="2989"/>
                    <a:pt x="3139" y="2106"/>
                    <a:pt x="3083" y="2053"/>
                  </a:cubicBezTo>
                  <a:cubicBezTo>
                    <a:pt x="3083" y="2053"/>
                    <a:pt x="2072" y="8"/>
                    <a:pt x="1944" y="0"/>
                  </a:cubicBezTo>
                  <a:cubicBezTo>
                    <a:pt x="1943" y="0"/>
                    <a:pt x="1942" y="0"/>
                    <a:pt x="1941" y="0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850082" y="1797065"/>
              <a:ext cx="40983" cy="32939"/>
            </a:xfrm>
            <a:custGeom>
              <a:avLst/>
              <a:gdLst/>
              <a:ahLst/>
              <a:cxnLst/>
              <a:rect l="l" t="t" r="r" b="b"/>
              <a:pathLst>
                <a:path w="1371" h="1102" extrusionOk="0">
                  <a:moveTo>
                    <a:pt x="888" y="1"/>
                  </a:moveTo>
                  <a:cubicBezTo>
                    <a:pt x="870" y="1"/>
                    <a:pt x="853" y="4"/>
                    <a:pt x="835" y="10"/>
                  </a:cubicBezTo>
                  <a:cubicBezTo>
                    <a:pt x="537" y="119"/>
                    <a:pt x="1" y="776"/>
                    <a:pt x="334" y="926"/>
                  </a:cubicBezTo>
                  <a:cubicBezTo>
                    <a:pt x="537" y="1017"/>
                    <a:pt x="818" y="1102"/>
                    <a:pt x="1025" y="1102"/>
                  </a:cubicBezTo>
                  <a:cubicBezTo>
                    <a:pt x="1159" y="1102"/>
                    <a:pt x="1262" y="1067"/>
                    <a:pt x="1294" y="975"/>
                  </a:cubicBezTo>
                  <a:cubicBezTo>
                    <a:pt x="1371" y="755"/>
                    <a:pt x="1162" y="1"/>
                    <a:pt x="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870051" y="1798978"/>
              <a:ext cx="21433" cy="27319"/>
            </a:xfrm>
            <a:custGeom>
              <a:avLst/>
              <a:gdLst/>
              <a:ahLst/>
              <a:cxnLst/>
              <a:rect l="l" t="t" r="r" b="b"/>
              <a:pathLst>
                <a:path w="717" h="914" extrusionOk="0">
                  <a:moveTo>
                    <a:pt x="230" y="0"/>
                  </a:moveTo>
                  <a:cubicBezTo>
                    <a:pt x="224" y="0"/>
                    <a:pt x="218" y="1"/>
                    <a:pt x="212" y="2"/>
                  </a:cubicBezTo>
                  <a:cubicBezTo>
                    <a:pt x="1" y="55"/>
                    <a:pt x="162" y="913"/>
                    <a:pt x="434" y="913"/>
                  </a:cubicBezTo>
                  <a:cubicBezTo>
                    <a:pt x="438" y="913"/>
                    <a:pt x="442" y="913"/>
                    <a:pt x="446" y="913"/>
                  </a:cubicBezTo>
                  <a:cubicBezTo>
                    <a:pt x="717" y="888"/>
                    <a:pt x="441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6565954" y="1928432"/>
              <a:ext cx="33808" cy="26453"/>
            </a:xfrm>
            <a:custGeom>
              <a:avLst/>
              <a:gdLst/>
              <a:ahLst/>
              <a:cxnLst/>
              <a:rect l="l" t="t" r="r" b="b"/>
              <a:pathLst>
                <a:path w="1131" h="885" extrusionOk="0">
                  <a:moveTo>
                    <a:pt x="545" y="0"/>
                  </a:moveTo>
                  <a:cubicBezTo>
                    <a:pt x="423" y="0"/>
                    <a:pt x="308" y="18"/>
                    <a:pt x="236" y="53"/>
                  </a:cubicBezTo>
                  <a:cubicBezTo>
                    <a:pt x="1" y="166"/>
                    <a:pt x="352" y="787"/>
                    <a:pt x="536" y="873"/>
                  </a:cubicBezTo>
                  <a:cubicBezTo>
                    <a:pt x="553" y="881"/>
                    <a:pt x="571" y="885"/>
                    <a:pt x="589" y="885"/>
                  </a:cubicBezTo>
                  <a:cubicBezTo>
                    <a:pt x="762" y="885"/>
                    <a:pt x="963" y="539"/>
                    <a:pt x="1058" y="284"/>
                  </a:cubicBezTo>
                  <a:cubicBezTo>
                    <a:pt x="1130" y="91"/>
                    <a:pt x="820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6569093" y="1931421"/>
              <a:ext cx="20865" cy="20624"/>
            </a:xfrm>
            <a:custGeom>
              <a:avLst/>
              <a:gdLst/>
              <a:ahLst/>
              <a:cxnLst/>
              <a:rect l="l" t="t" r="r" b="b"/>
              <a:pathLst>
                <a:path w="698" h="690" extrusionOk="0">
                  <a:moveTo>
                    <a:pt x="175" y="1"/>
                  </a:moveTo>
                  <a:cubicBezTo>
                    <a:pt x="161" y="1"/>
                    <a:pt x="149" y="4"/>
                    <a:pt x="138" y="11"/>
                  </a:cubicBezTo>
                  <a:cubicBezTo>
                    <a:pt x="0" y="96"/>
                    <a:pt x="295" y="690"/>
                    <a:pt x="481" y="690"/>
                  </a:cubicBezTo>
                  <a:cubicBezTo>
                    <a:pt x="501" y="690"/>
                    <a:pt x="519" y="684"/>
                    <a:pt x="535" y="670"/>
                  </a:cubicBezTo>
                  <a:cubicBezTo>
                    <a:pt x="698" y="533"/>
                    <a:pt x="347" y="1"/>
                    <a:pt x="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6746535" y="1842887"/>
              <a:ext cx="99961" cy="77266"/>
            </a:xfrm>
            <a:custGeom>
              <a:avLst/>
              <a:gdLst/>
              <a:ahLst/>
              <a:cxnLst/>
              <a:rect l="l" t="t" r="r" b="b"/>
              <a:pathLst>
                <a:path w="3344" h="2585" extrusionOk="0">
                  <a:moveTo>
                    <a:pt x="1843" y="0"/>
                  </a:moveTo>
                  <a:cubicBezTo>
                    <a:pt x="1760" y="0"/>
                    <a:pt x="1672" y="6"/>
                    <a:pt x="1579" y="18"/>
                  </a:cubicBezTo>
                  <a:cubicBezTo>
                    <a:pt x="1" y="227"/>
                    <a:pt x="471" y="2292"/>
                    <a:pt x="1404" y="2534"/>
                  </a:cubicBezTo>
                  <a:cubicBezTo>
                    <a:pt x="1538" y="2568"/>
                    <a:pt x="1673" y="2584"/>
                    <a:pt x="1807" y="2584"/>
                  </a:cubicBezTo>
                  <a:cubicBezTo>
                    <a:pt x="2607" y="2584"/>
                    <a:pt x="3344" y="2001"/>
                    <a:pt x="3202" y="1255"/>
                  </a:cubicBezTo>
                  <a:cubicBezTo>
                    <a:pt x="3202" y="1255"/>
                    <a:pt x="3060" y="0"/>
                    <a:pt x="1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6766114" y="1857921"/>
              <a:ext cx="62386" cy="41697"/>
            </a:xfrm>
            <a:custGeom>
              <a:avLst/>
              <a:gdLst/>
              <a:ahLst/>
              <a:cxnLst/>
              <a:rect l="l" t="t" r="r" b="b"/>
              <a:pathLst>
                <a:path w="2087" h="1395" extrusionOk="0">
                  <a:moveTo>
                    <a:pt x="1133" y="1"/>
                  </a:moveTo>
                  <a:cubicBezTo>
                    <a:pt x="1054" y="1"/>
                    <a:pt x="968" y="12"/>
                    <a:pt x="876" y="35"/>
                  </a:cubicBezTo>
                  <a:cubicBezTo>
                    <a:pt x="0" y="256"/>
                    <a:pt x="353" y="1395"/>
                    <a:pt x="1097" y="1395"/>
                  </a:cubicBezTo>
                  <a:cubicBezTo>
                    <a:pt x="1168" y="1395"/>
                    <a:pt x="1243" y="1384"/>
                    <a:pt x="1321" y="1362"/>
                  </a:cubicBezTo>
                  <a:cubicBezTo>
                    <a:pt x="2086" y="1136"/>
                    <a:pt x="1953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787727" y="1872866"/>
              <a:ext cx="19101" cy="12733"/>
            </a:xfrm>
            <a:custGeom>
              <a:avLst/>
              <a:gdLst/>
              <a:ahLst/>
              <a:cxnLst/>
              <a:rect l="l" t="t" r="r" b="b"/>
              <a:pathLst>
                <a:path w="639" h="426" extrusionOk="0">
                  <a:moveTo>
                    <a:pt x="347" y="0"/>
                  </a:moveTo>
                  <a:cubicBezTo>
                    <a:pt x="322" y="0"/>
                    <a:pt x="296" y="3"/>
                    <a:pt x="267" y="10"/>
                  </a:cubicBezTo>
                  <a:cubicBezTo>
                    <a:pt x="1" y="77"/>
                    <a:pt x="108" y="426"/>
                    <a:pt x="336" y="426"/>
                  </a:cubicBezTo>
                  <a:cubicBezTo>
                    <a:pt x="358" y="426"/>
                    <a:pt x="380" y="422"/>
                    <a:pt x="404" y="416"/>
                  </a:cubicBezTo>
                  <a:cubicBezTo>
                    <a:pt x="638" y="346"/>
                    <a:pt x="598" y="0"/>
                    <a:pt x="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604725" y="1902368"/>
              <a:ext cx="99961" cy="77266"/>
            </a:xfrm>
            <a:custGeom>
              <a:avLst/>
              <a:gdLst/>
              <a:ahLst/>
              <a:cxnLst/>
              <a:rect l="l" t="t" r="r" b="b"/>
              <a:pathLst>
                <a:path w="3344" h="2585" extrusionOk="0">
                  <a:moveTo>
                    <a:pt x="1843" y="0"/>
                  </a:moveTo>
                  <a:cubicBezTo>
                    <a:pt x="1760" y="0"/>
                    <a:pt x="1672" y="6"/>
                    <a:pt x="1579" y="19"/>
                  </a:cubicBezTo>
                  <a:cubicBezTo>
                    <a:pt x="1" y="226"/>
                    <a:pt x="471" y="2292"/>
                    <a:pt x="1404" y="2534"/>
                  </a:cubicBezTo>
                  <a:cubicBezTo>
                    <a:pt x="1537" y="2568"/>
                    <a:pt x="1673" y="2585"/>
                    <a:pt x="1807" y="2585"/>
                  </a:cubicBezTo>
                  <a:cubicBezTo>
                    <a:pt x="2607" y="2585"/>
                    <a:pt x="3344" y="2001"/>
                    <a:pt x="3202" y="1255"/>
                  </a:cubicBezTo>
                  <a:cubicBezTo>
                    <a:pt x="3202" y="1255"/>
                    <a:pt x="3060" y="0"/>
                    <a:pt x="1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628818" y="1923261"/>
              <a:ext cx="57752" cy="38588"/>
            </a:xfrm>
            <a:custGeom>
              <a:avLst/>
              <a:gdLst/>
              <a:ahLst/>
              <a:cxnLst/>
              <a:rect l="l" t="t" r="r" b="b"/>
              <a:pathLst>
                <a:path w="1932" h="1291" extrusionOk="0">
                  <a:moveTo>
                    <a:pt x="1051" y="1"/>
                  </a:moveTo>
                  <a:cubicBezTo>
                    <a:pt x="978" y="1"/>
                    <a:pt x="898" y="11"/>
                    <a:pt x="812" y="32"/>
                  </a:cubicBezTo>
                  <a:cubicBezTo>
                    <a:pt x="1" y="236"/>
                    <a:pt x="329" y="1291"/>
                    <a:pt x="1018" y="1291"/>
                  </a:cubicBezTo>
                  <a:cubicBezTo>
                    <a:pt x="1084" y="1291"/>
                    <a:pt x="1153" y="1281"/>
                    <a:pt x="1225" y="1260"/>
                  </a:cubicBezTo>
                  <a:cubicBezTo>
                    <a:pt x="1932" y="1051"/>
                    <a:pt x="1808" y="1"/>
                    <a:pt x="1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6649384" y="1935546"/>
              <a:ext cx="19101" cy="12763"/>
            </a:xfrm>
            <a:custGeom>
              <a:avLst/>
              <a:gdLst/>
              <a:ahLst/>
              <a:cxnLst/>
              <a:rect l="l" t="t" r="r" b="b"/>
              <a:pathLst>
                <a:path w="639" h="427" extrusionOk="0">
                  <a:moveTo>
                    <a:pt x="346" y="1"/>
                  </a:moveTo>
                  <a:cubicBezTo>
                    <a:pt x="322" y="1"/>
                    <a:pt x="296" y="4"/>
                    <a:pt x="268" y="11"/>
                  </a:cubicBezTo>
                  <a:cubicBezTo>
                    <a:pt x="1" y="78"/>
                    <a:pt x="107" y="426"/>
                    <a:pt x="335" y="426"/>
                  </a:cubicBezTo>
                  <a:cubicBezTo>
                    <a:pt x="357" y="426"/>
                    <a:pt x="380" y="423"/>
                    <a:pt x="404" y="416"/>
                  </a:cubicBezTo>
                  <a:cubicBezTo>
                    <a:pt x="638" y="348"/>
                    <a:pt x="598" y="1"/>
                    <a:pt x="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6718645" y="1837148"/>
              <a:ext cx="21044" cy="14556"/>
            </a:xfrm>
            <a:custGeom>
              <a:avLst/>
              <a:gdLst/>
              <a:ahLst/>
              <a:cxnLst/>
              <a:rect l="l" t="t" r="r" b="b"/>
              <a:pathLst>
                <a:path w="704" h="487" extrusionOk="0">
                  <a:moveTo>
                    <a:pt x="592" y="0"/>
                  </a:moveTo>
                  <a:cubicBezTo>
                    <a:pt x="592" y="0"/>
                    <a:pt x="1" y="157"/>
                    <a:pt x="2" y="247"/>
                  </a:cubicBezTo>
                  <a:cubicBezTo>
                    <a:pt x="5" y="337"/>
                    <a:pt x="86" y="487"/>
                    <a:pt x="86" y="487"/>
                  </a:cubicBezTo>
                  <a:cubicBezTo>
                    <a:pt x="86" y="487"/>
                    <a:pt x="633" y="312"/>
                    <a:pt x="670" y="224"/>
                  </a:cubicBezTo>
                  <a:cubicBezTo>
                    <a:pt x="704" y="136"/>
                    <a:pt x="592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6653898" y="1863242"/>
              <a:ext cx="21074" cy="14586"/>
            </a:xfrm>
            <a:custGeom>
              <a:avLst/>
              <a:gdLst/>
              <a:ahLst/>
              <a:cxnLst/>
              <a:rect l="l" t="t" r="r" b="b"/>
              <a:pathLst>
                <a:path w="705" h="488" extrusionOk="0">
                  <a:moveTo>
                    <a:pt x="592" y="1"/>
                  </a:moveTo>
                  <a:cubicBezTo>
                    <a:pt x="592" y="1"/>
                    <a:pt x="0" y="157"/>
                    <a:pt x="2" y="248"/>
                  </a:cubicBezTo>
                  <a:cubicBezTo>
                    <a:pt x="4" y="337"/>
                    <a:pt x="85" y="488"/>
                    <a:pt x="85" y="488"/>
                  </a:cubicBezTo>
                  <a:cubicBezTo>
                    <a:pt x="85" y="488"/>
                    <a:pt x="633" y="313"/>
                    <a:pt x="669" y="224"/>
                  </a:cubicBezTo>
                  <a:cubicBezTo>
                    <a:pt x="705" y="136"/>
                    <a:pt x="592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683850" y="1744578"/>
              <a:ext cx="85522" cy="84469"/>
            </a:xfrm>
            <a:custGeom>
              <a:avLst/>
              <a:gdLst/>
              <a:ahLst/>
              <a:cxnLst/>
              <a:rect l="l" t="t" r="r" b="b"/>
              <a:pathLst>
                <a:path w="2861" h="2826" extrusionOk="0">
                  <a:moveTo>
                    <a:pt x="1772" y="1"/>
                  </a:moveTo>
                  <a:cubicBezTo>
                    <a:pt x="1546" y="1"/>
                    <a:pt x="30" y="607"/>
                    <a:pt x="16" y="727"/>
                  </a:cubicBezTo>
                  <a:cubicBezTo>
                    <a:pt x="1" y="851"/>
                    <a:pt x="683" y="2826"/>
                    <a:pt x="839" y="2826"/>
                  </a:cubicBezTo>
                  <a:cubicBezTo>
                    <a:pt x="842" y="2826"/>
                    <a:pt x="844" y="2826"/>
                    <a:pt x="846" y="2825"/>
                  </a:cubicBezTo>
                  <a:cubicBezTo>
                    <a:pt x="988" y="2765"/>
                    <a:pt x="2860" y="1962"/>
                    <a:pt x="2860" y="1962"/>
                  </a:cubicBezTo>
                  <a:cubicBezTo>
                    <a:pt x="2860" y="1962"/>
                    <a:pt x="1950" y="34"/>
                    <a:pt x="1786" y="2"/>
                  </a:cubicBezTo>
                  <a:cubicBezTo>
                    <a:pt x="1782" y="1"/>
                    <a:pt x="1777" y="1"/>
                    <a:pt x="1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621584" y="1774259"/>
              <a:ext cx="72160" cy="82168"/>
            </a:xfrm>
            <a:custGeom>
              <a:avLst/>
              <a:gdLst/>
              <a:ahLst/>
              <a:cxnLst/>
              <a:rect l="l" t="t" r="r" b="b"/>
              <a:pathLst>
                <a:path w="2414" h="2749" extrusionOk="0">
                  <a:moveTo>
                    <a:pt x="1504" y="1"/>
                  </a:moveTo>
                  <a:cubicBezTo>
                    <a:pt x="1503" y="1"/>
                    <a:pt x="1503" y="1"/>
                    <a:pt x="1502" y="1"/>
                  </a:cubicBezTo>
                  <a:cubicBezTo>
                    <a:pt x="1396" y="29"/>
                    <a:pt x="127" y="544"/>
                    <a:pt x="64" y="756"/>
                  </a:cubicBezTo>
                  <a:cubicBezTo>
                    <a:pt x="1" y="965"/>
                    <a:pt x="599" y="2749"/>
                    <a:pt x="775" y="2749"/>
                  </a:cubicBezTo>
                  <a:cubicBezTo>
                    <a:pt x="777" y="2749"/>
                    <a:pt x="780" y="2748"/>
                    <a:pt x="782" y="2748"/>
                  </a:cubicBezTo>
                  <a:cubicBezTo>
                    <a:pt x="946" y="2695"/>
                    <a:pt x="2414" y="2014"/>
                    <a:pt x="2414" y="2014"/>
                  </a:cubicBezTo>
                  <a:cubicBezTo>
                    <a:pt x="2414" y="2014"/>
                    <a:pt x="1620" y="1"/>
                    <a:pt x="1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6691443" y="1754651"/>
              <a:ext cx="65853" cy="23912"/>
            </a:xfrm>
            <a:custGeom>
              <a:avLst/>
              <a:gdLst/>
              <a:ahLst/>
              <a:cxnLst/>
              <a:rect l="l" t="t" r="r" b="b"/>
              <a:pathLst>
                <a:path w="2203" h="800" extrusionOk="0">
                  <a:moveTo>
                    <a:pt x="514" y="1"/>
                  </a:moveTo>
                  <a:cubicBezTo>
                    <a:pt x="322" y="80"/>
                    <a:pt x="139" y="161"/>
                    <a:pt x="0" y="229"/>
                  </a:cubicBezTo>
                  <a:lnTo>
                    <a:pt x="2202" y="799"/>
                  </a:lnTo>
                  <a:cubicBezTo>
                    <a:pt x="2130" y="655"/>
                    <a:pt x="2054" y="507"/>
                    <a:pt x="1981" y="366"/>
                  </a:cubicBezTo>
                  <a:lnTo>
                    <a:pt x="514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6685016" y="1770045"/>
              <a:ext cx="84147" cy="32730"/>
            </a:xfrm>
            <a:custGeom>
              <a:avLst/>
              <a:gdLst/>
              <a:ahLst/>
              <a:cxnLst/>
              <a:rect l="l" t="t" r="r" b="b"/>
              <a:pathLst>
                <a:path w="2815" h="1095" extrusionOk="0">
                  <a:moveTo>
                    <a:pt x="1" y="1"/>
                  </a:moveTo>
                  <a:cubicBezTo>
                    <a:pt x="29" y="108"/>
                    <a:pt x="81" y="276"/>
                    <a:pt x="146" y="468"/>
                  </a:cubicBezTo>
                  <a:lnTo>
                    <a:pt x="2814" y="1095"/>
                  </a:lnTo>
                  <a:cubicBezTo>
                    <a:pt x="2793" y="1048"/>
                    <a:pt x="2725" y="904"/>
                    <a:pt x="2631" y="71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6623258" y="1791237"/>
              <a:ext cx="63522" cy="25915"/>
            </a:xfrm>
            <a:custGeom>
              <a:avLst/>
              <a:gdLst/>
              <a:ahLst/>
              <a:cxnLst/>
              <a:rect l="l" t="t" r="r" b="b"/>
              <a:pathLst>
                <a:path w="2125" h="867" extrusionOk="0">
                  <a:moveTo>
                    <a:pt x="218" y="0"/>
                  </a:moveTo>
                  <a:cubicBezTo>
                    <a:pt x="102" y="74"/>
                    <a:pt x="23" y="139"/>
                    <a:pt x="9" y="188"/>
                  </a:cubicBezTo>
                  <a:cubicBezTo>
                    <a:pt x="0" y="219"/>
                    <a:pt x="6" y="285"/>
                    <a:pt x="22" y="373"/>
                  </a:cubicBezTo>
                  <a:lnTo>
                    <a:pt x="2125" y="867"/>
                  </a:lnTo>
                  <a:cubicBezTo>
                    <a:pt x="2073" y="744"/>
                    <a:pt x="2018" y="610"/>
                    <a:pt x="1961" y="473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6642748" y="1777308"/>
              <a:ext cx="33779" cy="15782"/>
            </a:xfrm>
            <a:custGeom>
              <a:avLst/>
              <a:gdLst/>
              <a:ahLst/>
              <a:cxnLst/>
              <a:rect l="l" t="t" r="r" b="b"/>
              <a:pathLst>
                <a:path w="1130" h="528" extrusionOk="0">
                  <a:moveTo>
                    <a:pt x="527" y="1"/>
                  </a:moveTo>
                  <a:cubicBezTo>
                    <a:pt x="377" y="63"/>
                    <a:pt x="187" y="146"/>
                    <a:pt x="1" y="233"/>
                  </a:cubicBezTo>
                  <a:lnTo>
                    <a:pt x="1130" y="527"/>
                  </a:lnTo>
                  <a:cubicBezTo>
                    <a:pt x="1058" y="363"/>
                    <a:pt x="989" y="215"/>
                    <a:pt x="932" y="102"/>
                  </a:cubicBezTo>
                  <a:lnTo>
                    <a:pt x="527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4" name="Google Shape;2614;p40"/>
          <p:cNvGrpSpPr/>
          <p:nvPr/>
        </p:nvGrpSpPr>
        <p:grpSpPr>
          <a:xfrm>
            <a:off x="3829734" y="3667810"/>
            <a:ext cx="664756" cy="578883"/>
            <a:chOff x="5133595" y="1523392"/>
            <a:chExt cx="473946" cy="412721"/>
          </a:xfrm>
        </p:grpSpPr>
        <p:sp>
          <p:nvSpPr>
            <p:cNvPr id="2615" name="Google Shape;2615;p40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3829734" y="4445012"/>
            <a:ext cx="564802" cy="618920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1263;p42">
            <a:extLst>
              <a:ext uri="{FF2B5EF4-FFF2-40B4-BE49-F238E27FC236}">
                <a16:creationId xmlns:a16="http://schemas.microsoft.com/office/drawing/2014/main" id="{BCCD0271-511F-4B34-8043-762EB9864D86}"/>
              </a:ext>
            </a:extLst>
          </p:cNvPr>
          <p:cNvSpPr txBox="1">
            <a:spLocks/>
          </p:cNvSpPr>
          <p:nvPr/>
        </p:nvSpPr>
        <p:spPr>
          <a:xfrm>
            <a:off x="1515372" y="1733559"/>
            <a:ext cx="24339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ilita One"/>
              <a:buNone/>
              <a:defRPr sz="2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600"/>
              </a:spcAft>
              <a:buClr>
                <a:srgbClr val="CDEA9D"/>
              </a:buClr>
              <a:buSzPts val="2400"/>
              <a:buFont typeface="Lilita One"/>
              <a:buNone/>
              <a:tabLst/>
              <a:defRPr/>
            </a:pPr>
            <a:b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b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Mục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đích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và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 </a:t>
            </a:r>
            <a:b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yêu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cầu</a:t>
            </a:r>
            <a:b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372D31"/>
              </a:solidFill>
              <a:effectLst/>
              <a:uLnTx/>
              <a:uFillTx/>
              <a:latin typeface="Lilita One"/>
              <a:cs typeface="Lilita One"/>
              <a:sym typeface="Lilita One"/>
            </a:endParaRPr>
          </a:p>
        </p:txBody>
      </p:sp>
      <p:sp>
        <p:nvSpPr>
          <p:cNvPr id="100" name="Google Shape;1266;p42">
            <a:extLst>
              <a:ext uri="{FF2B5EF4-FFF2-40B4-BE49-F238E27FC236}">
                <a16:creationId xmlns:a16="http://schemas.microsoft.com/office/drawing/2014/main" id="{91B94018-0AC1-419F-BBA1-24AD3D9ED176}"/>
              </a:ext>
            </a:extLst>
          </p:cNvPr>
          <p:cNvSpPr txBox="1">
            <a:spLocks/>
          </p:cNvSpPr>
          <p:nvPr/>
        </p:nvSpPr>
        <p:spPr>
          <a:xfrm>
            <a:off x="4176137" y="1646619"/>
            <a:ext cx="24339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ilita One"/>
              <a:buNone/>
              <a:defRPr sz="2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EA9D"/>
              </a:buClr>
              <a:buSzPts val="2400"/>
              <a:buFont typeface="Lilita One"/>
              <a:buNone/>
              <a:tabLst/>
              <a:defRPr/>
            </a:pPr>
            <a:b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r>
              <a:rPr kumimoji="0" lang="en-GB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Chuẩn</a:t>
            </a: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kumimoji="0" lang="en-GB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bị</a:t>
            </a:r>
            <a:b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rgbClr val="372D31"/>
              </a:solidFill>
              <a:effectLst/>
              <a:uLnTx/>
              <a:uFillTx/>
              <a:latin typeface="Lilita One"/>
              <a:cs typeface="Lilita One"/>
              <a:sym typeface="Lilita One"/>
            </a:endParaRPr>
          </a:p>
        </p:txBody>
      </p:sp>
      <p:sp>
        <p:nvSpPr>
          <p:cNvPr id="101" name="Google Shape;1269;p42">
            <a:extLst>
              <a:ext uri="{FF2B5EF4-FFF2-40B4-BE49-F238E27FC236}">
                <a16:creationId xmlns:a16="http://schemas.microsoft.com/office/drawing/2014/main" id="{9A11202F-8048-4FBF-BCC6-5136CBFA07E7}"/>
              </a:ext>
            </a:extLst>
          </p:cNvPr>
          <p:cNvSpPr txBox="1">
            <a:spLocks/>
          </p:cNvSpPr>
          <p:nvPr/>
        </p:nvSpPr>
        <p:spPr>
          <a:xfrm>
            <a:off x="6610037" y="1871114"/>
            <a:ext cx="24339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ilita One"/>
              <a:buNone/>
              <a:defRPr sz="2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EA9D"/>
              </a:buClr>
              <a:buSzPts val="2400"/>
              <a:buFont typeface="Lilita One"/>
              <a:buNone/>
              <a:tabLst/>
              <a:defRPr/>
            </a:pPr>
            <a:br>
              <a:rPr kumimoji="0" lang="vi-VN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r>
              <a:rPr kumimoji="0" lang="vi-VN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Ôn nhận biết chữ cái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atrick Hand SC" charset="0"/>
                <a:cs typeface="Patrick Hand SC" charset="0"/>
                <a:sym typeface="Patrick Hand SC" charset="0"/>
              </a:rPr>
              <a:t>G,Y</a:t>
            </a:r>
            <a:br>
              <a:rPr kumimoji="0" lang="vi-VN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363C42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endParaRPr kumimoji="0" lang="vi-VN" sz="2600" b="0" i="0" u="none" strike="noStrike" kern="0" cap="none" spc="0" normalizeH="0" baseline="0" noProof="0" dirty="0">
              <a:ln>
                <a:noFill/>
              </a:ln>
              <a:solidFill>
                <a:srgbClr val="372D31"/>
              </a:solidFill>
              <a:effectLst/>
              <a:uLnTx/>
              <a:uFillTx/>
              <a:latin typeface="Lilita One"/>
              <a:cs typeface="Lilita One"/>
              <a:sym typeface="Lilita One"/>
            </a:endParaRPr>
          </a:p>
        </p:txBody>
      </p:sp>
      <p:sp>
        <p:nvSpPr>
          <p:cNvPr id="102" name="Google Shape;1272;p42">
            <a:extLst>
              <a:ext uri="{FF2B5EF4-FFF2-40B4-BE49-F238E27FC236}">
                <a16:creationId xmlns:a16="http://schemas.microsoft.com/office/drawing/2014/main" id="{BF70952D-BDBD-49AF-8515-80F29B8E0C0D}"/>
              </a:ext>
            </a:extLst>
          </p:cNvPr>
          <p:cNvSpPr txBox="1">
            <a:spLocks/>
          </p:cNvSpPr>
          <p:nvPr/>
        </p:nvSpPr>
        <p:spPr>
          <a:xfrm>
            <a:off x="1458705" y="3517993"/>
            <a:ext cx="24339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ilita One"/>
              <a:buNone/>
              <a:defRPr sz="2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EA9D"/>
              </a:buClr>
              <a:buSzPts val="2400"/>
              <a:buFont typeface="Lilita One"/>
              <a:buNone/>
              <a:tabLst/>
              <a:defRPr/>
            </a:pPr>
            <a:br>
              <a:rPr kumimoji="0" lang="vi-VN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r>
              <a:rPr kumimoji="0" lang="vi-VN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Tập tô chữ cái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Patrick Hand SC" charset="0"/>
                <a:cs typeface="Patrick Hand SC" charset="0"/>
                <a:sym typeface="Patrick Hand SC" charset="0"/>
              </a:rPr>
              <a:t>G,Y</a:t>
            </a:r>
            <a:br>
              <a:rPr kumimoji="0" lang="vi-VN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endParaRPr kumimoji="0" lang="vi-VN" sz="2600" b="0" i="0" u="none" strike="noStrike" kern="0" cap="none" spc="0" normalizeH="0" baseline="0" noProof="0" dirty="0">
              <a:ln>
                <a:noFill/>
              </a:ln>
              <a:solidFill>
                <a:srgbClr val="372D31"/>
              </a:solidFill>
              <a:effectLst/>
              <a:uLnTx/>
              <a:uFillTx/>
              <a:latin typeface="Lilita One"/>
              <a:cs typeface="Lilita One"/>
              <a:sym typeface="Lilita On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328912-F4CC-4DA9-B54E-01487444E093}"/>
              </a:ext>
            </a:extLst>
          </p:cNvPr>
          <p:cNvSpPr txBox="1"/>
          <p:nvPr/>
        </p:nvSpPr>
        <p:spPr>
          <a:xfrm>
            <a:off x="6802581" y="3423573"/>
            <a:ext cx="1911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Tr</a:t>
            </a:r>
            <a:r>
              <a:rPr lang="vi-VN" sz="2400" dirty="0">
                <a:solidFill>
                  <a:schemeClr val="accent2"/>
                </a:solidFill>
              </a:rPr>
              <a:t>ư</a:t>
            </a:r>
            <a:r>
              <a:rPr lang="en-US" sz="2400" dirty="0">
                <a:solidFill>
                  <a:schemeClr val="accent2"/>
                </a:solidFill>
              </a:rPr>
              <a:t>ng </a:t>
            </a:r>
            <a:r>
              <a:rPr lang="en-US" sz="2400" dirty="0" err="1">
                <a:solidFill>
                  <a:schemeClr val="accent2"/>
                </a:solidFill>
              </a:rPr>
              <a:t>bày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sản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phẩm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p43"/>
          <p:cNvSpPr txBox="1">
            <a:spLocks noGrp="1"/>
          </p:cNvSpPr>
          <p:nvPr>
            <p:ph type="title" idx="2"/>
          </p:nvPr>
        </p:nvSpPr>
        <p:spPr>
          <a:xfrm>
            <a:off x="3681063" y="540000"/>
            <a:ext cx="4095300" cy="19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en-US" sz="4800" dirty="0" err="1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Mục</a:t>
            </a:r>
            <a:r>
              <a:rPr lang="en-US" altLang="en-US" sz="4800" dirty="0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4800" dirty="0" err="1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đích</a:t>
            </a:r>
            <a:r>
              <a:rPr lang="en-US" altLang="en-US" sz="4800" dirty="0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4800" dirty="0" err="1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và</a:t>
            </a:r>
            <a:r>
              <a:rPr lang="en-US" altLang="en-US" sz="4800" dirty="0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br>
              <a:rPr lang="en-US" altLang="en-US" sz="4800" dirty="0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</a:br>
            <a:r>
              <a:rPr lang="en-US" altLang="en-US" sz="4800" dirty="0" err="1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yêu</a:t>
            </a:r>
            <a:r>
              <a:rPr lang="en-US" altLang="en-US" sz="4800" dirty="0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4800" dirty="0" err="1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cầu</a:t>
            </a:r>
            <a:endParaRPr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62" name="Google Shape;2762;p43"/>
          <p:cNvSpPr txBox="1">
            <a:spLocks noGrp="1"/>
          </p:cNvSpPr>
          <p:nvPr>
            <p:ph type="title"/>
          </p:nvPr>
        </p:nvSpPr>
        <p:spPr>
          <a:xfrm>
            <a:off x="1367063" y="540000"/>
            <a:ext cx="2213400" cy="19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764" name="Google Shape;2764;p43"/>
          <p:cNvGrpSpPr/>
          <p:nvPr/>
        </p:nvGrpSpPr>
        <p:grpSpPr>
          <a:xfrm>
            <a:off x="7164557" y="1557435"/>
            <a:ext cx="1764754" cy="884625"/>
            <a:chOff x="6554834" y="4413128"/>
            <a:chExt cx="1033713" cy="518173"/>
          </a:xfrm>
        </p:grpSpPr>
        <p:sp>
          <p:nvSpPr>
            <p:cNvPr id="2765" name="Google Shape;2765;p43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3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3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3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3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3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1" name="Google Shape;2771;p43"/>
          <p:cNvGrpSpPr/>
          <p:nvPr/>
        </p:nvGrpSpPr>
        <p:grpSpPr>
          <a:xfrm>
            <a:off x="1272682" y="2140839"/>
            <a:ext cx="1694227" cy="992346"/>
            <a:chOff x="6479176" y="2546587"/>
            <a:chExt cx="992401" cy="581271"/>
          </a:xfrm>
        </p:grpSpPr>
        <p:sp>
          <p:nvSpPr>
            <p:cNvPr id="2772" name="Google Shape;2772;p43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3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3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3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3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3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8" name="Google Shape;2778;p43"/>
          <p:cNvGrpSpPr/>
          <p:nvPr/>
        </p:nvGrpSpPr>
        <p:grpSpPr>
          <a:xfrm>
            <a:off x="8078464" y="757277"/>
            <a:ext cx="691082" cy="690922"/>
            <a:chOff x="6714640" y="951029"/>
            <a:chExt cx="404804" cy="404711"/>
          </a:xfrm>
        </p:grpSpPr>
        <p:sp>
          <p:nvSpPr>
            <p:cNvPr id="2779" name="Google Shape;2779;p43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3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3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3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3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4" name="Google Shape;2784;p43"/>
          <p:cNvGrpSpPr/>
          <p:nvPr/>
        </p:nvGrpSpPr>
        <p:grpSpPr>
          <a:xfrm>
            <a:off x="837115" y="3236363"/>
            <a:ext cx="687458" cy="753329"/>
            <a:chOff x="7969377" y="2856516"/>
            <a:chExt cx="402682" cy="441266"/>
          </a:xfrm>
        </p:grpSpPr>
        <p:sp>
          <p:nvSpPr>
            <p:cNvPr id="2785" name="Google Shape;2785;p43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3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3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3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3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3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3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3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3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3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3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6" name="Google Shape;2796;p43"/>
          <p:cNvGrpSpPr/>
          <p:nvPr/>
        </p:nvGrpSpPr>
        <p:grpSpPr>
          <a:xfrm>
            <a:off x="5712795" y="3612677"/>
            <a:ext cx="457761" cy="708374"/>
            <a:chOff x="7706772" y="521151"/>
            <a:chExt cx="268136" cy="414933"/>
          </a:xfrm>
        </p:grpSpPr>
        <p:sp>
          <p:nvSpPr>
            <p:cNvPr id="2797" name="Google Shape;2797;p43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3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3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3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3" name="Google Shape;2803;p43"/>
          <p:cNvGrpSpPr/>
          <p:nvPr/>
        </p:nvGrpSpPr>
        <p:grpSpPr>
          <a:xfrm>
            <a:off x="3228583" y="2624703"/>
            <a:ext cx="246464" cy="231319"/>
            <a:chOff x="5946283" y="1650903"/>
            <a:chExt cx="246464" cy="231319"/>
          </a:xfrm>
        </p:grpSpPr>
        <p:sp>
          <p:nvSpPr>
            <p:cNvPr id="2804" name="Google Shape;2804;p4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1" grpId="0"/>
      <p:bldP spid="27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03;p45">
            <a:extLst>
              <a:ext uri="{FF2B5EF4-FFF2-40B4-BE49-F238E27FC236}">
                <a16:creationId xmlns:a16="http://schemas.microsoft.com/office/drawing/2014/main" id="{9080B83A-5DC7-499A-A790-5CC59DB79C3B}"/>
              </a:ext>
            </a:extLst>
          </p:cNvPr>
          <p:cNvSpPr txBox="1">
            <a:spLocks/>
          </p:cNvSpPr>
          <p:nvPr/>
        </p:nvSpPr>
        <p:spPr>
          <a:xfrm>
            <a:off x="2338397" y="1281545"/>
            <a:ext cx="4467205" cy="275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estrial"/>
              <a:buChar char="■"/>
              <a:defRPr sz="1400" b="0" i="0" u="none" strike="noStrike" cap="none">
                <a:solidFill>
                  <a:srgbClr val="434343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1. Kiến thức: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biết tô các chữ cái </a:t>
            </a: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  <a:latin typeface="Poppins"/>
                <a:cs typeface="Poppins"/>
                <a:sym typeface="Poppins"/>
              </a:rPr>
              <a:t>G,Y</a:t>
            </a: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từ nét chấm mờ không chờm ra ngoài.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Củng cố nhận biết phát âm đúng chữ cái </a:t>
            </a:r>
            <a:r>
              <a:rPr lang="en-US" altLang="en-US" sz="2000" dirty="0">
                <a:solidFill>
                  <a:schemeClr val="bg2">
                    <a:lumMod val="25000"/>
                  </a:schemeClr>
                </a:solidFill>
                <a:latin typeface="Poppins"/>
                <a:cs typeface="Poppins"/>
                <a:sym typeface="Poppins"/>
              </a:rPr>
              <a:t>G,Y</a:t>
            </a: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FDDEF">
                    <a:lumMod val="50000"/>
                  </a:srgbClr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.</a:t>
            </a: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2. Kỹ năng</a:t>
            </a: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: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biết ngồi đúng t</a:t>
            </a: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Poppins"/>
                <a:sym typeface="Poppins"/>
              </a:rPr>
              <a:t>ư</a:t>
            </a: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 thế, biết cầm bút bằng tay phải.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Rèn kĩ năng tô quan sát cho trẻ, phát huy khả năng ghi nhớ phản xạ nhanh ở trẻ.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 typeface="Questrial"/>
              <a:buNone/>
              <a:tabLst/>
              <a:defRPr/>
            </a:pP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3. Thái độ:</a:t>
            </a:r>
            <a:endParaRPr kumimoji="0" lang="vi-VN" altLang="en-US" sz="2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372D31"/>
              </a:buClr>
              <a:buSzPts val="1800"/>
              <a:buFontTx/>
              <a:buChar char="-"/>
              <a:tabLst/>
              <a:defRPr/>
            </a:pP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Trẻ hứng thú học, trẻ biết ngồi ngay ngắn, giữ gìn vở sạch sẽ gọn </a:t>
            </a:r>
            <a:r>
              <a:rPr kumimoji="0" lang="en-US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gàng</a:t>
            </a:r>
            <a:r>
              <a:rPr kumimoji="0" lang="vi-V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Quest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102637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51"/>
          <p:cNvSpPr txBox="1">
            <a:spLocks noGrp="1"/>
          </p:cNvSpPr>
          <p:nvPr>
            <p:ph type="title" idx="2"/>
          </p:nvPr>
        </p:nvSpPr>
        <p:spPr>
          <a:xfrm>
            <a:off x="1448000" y="727125"/>
            <a:ext cx="3933900" cy="10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GB" altLang="en-US" sz="5400" b="0" dirty="0" err="1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Chuẩn</a:t>
            </a:r>
            <a:r>
              <a:rPr lang="en-GB" altLang="en-US" sz="5400" b="0" dirty="0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GB" altLang="en-US" sz="5400" b="0" dirty="0" err="1">
                <a:solidFill>
                  <a:schemeClr val="bg2">
                    <a:lumMod val="25000"/>
                  </a:schemeClr>
                </a:solidFill>
                <a:latin typeface="Patrick Hand SC" charset="0"/>
                <a:cs typeface="Patrick Hand SC" charset="0"/>
                <a:sym typeface="Patrick Hand SC" charset="0"/>
              </a:rPr>
              <a:t>bị</a:t>
            </a:r>
            <a:endParaRPr sz="5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35" name="Google Shape;3635;p51"/>
          <p:cNvSpPr txBox="1">
            <a:spLocks noGrp="1"/>
          </p:cNvSpPr>
          <p:nvPr>
            <p:ph type="title"/>
          </p:nvPr>
        </p:nvSpPr>
        <p:spPr>
          <a:xfrm>
            <a:off x="5482600" y="727125"/>
            <a:ext cx="22134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3636" name="Google Shape;3636;p51"/>
          <p:cNvGrpSpPr/>
          <p:nvPr/>
        </p:nvGrpSpPr>
        <p:grpSpPr>
          <a:xfrm>
            <a:off x="7485872" y="2124133"/>
            <a:ext cx="758563" cy="758428"/>
            <a:chOff x="6714640" y="951029"/>
            <a:chExt cx="404804" cy="404711"/>
          </a:xfrm>
        </p:grpSpPr>
        <p:sp>
          <p:nvSpPr>
            <p:cNvPr id="3637" name="Google Shape;3637;p5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2" name="Google Shape;3642;p51"/>
          <p:cNvGrpSpPr/>
          <p:nvPr/>
        </p:nvGrpSpPr>
        <p:grpSpPr>
          <a:xfrm rot="-1473203">
            <a:off x="655760" y="951049"/>
            <a:ext cx="1520006" cy="758412"/>
            <a:chOff x="3928210" y="1337178"/>
            <a:chExt cx="913545" cy="455852"/>
          </a:xfrm>
        </p:grpSpPr>
        <p:sp>
          <p:nvSpPr>
            <p:cNvPr id="3643" name="Google Shape;3643;p51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1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1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1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1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8" name="Google Shape;3648;p51"/>
          <p:cNvGrpSpPr/>
          <p:nvPr/>
        </p:nvGrpSpPr>
        <p:grpSpPr>
          <a:xfrm>
            <a:off x="3971065" y="3127031"/>
            <a:ext cx="807216" cy="884562"/>
            <a:chOff x="7969377" y="2856516"/>
            <a:chExt cx="402682" cy="441266"/>
          </a:xfrm>
        </p:grpSpPr>
        <p:sp>
          <p:nvSpPr>
            <p:cNvPr id="3649" name="Google Shape;3649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0" name="Google Shape;3660;p51"/>
          <p:cNvGrpSpPr/>
          <p:nvPr/>
        </p:nvGrpSpPr>
        <p:grpSpPr>
          <a:xfrm>
            <a:off x="910745" y="2882557"/>
            <a:ext cx="537505" cy="831775"/>
            <a:chOff x="7706772" y="521151"/>
            <a:chExt cx="268136" cy="414933"/>
          </a:xfrm>
        </p:grpSpPr>
        <p:sp>
          <p:nvSpPr>
            <p:cNvPr id="3661" name="Google Shape;3661;p51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1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1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51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1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1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7" name="Google Shape;3667;p51"/>
          <p:cNvGrpSpPr/>
          <p:nvPr/>
        </p:nvGrpSpPr>
        <p:grpSpPr>
          <a:xfrm>
            <a:off x="6784354" y="3127030"/>
            <a:ext cx="487245" cy="533932"/>
            <a:chOff x="7969377" y="2856516"/>
            <a:chExt cx="402682" cy="441266"/>
          </a:xfrm>
        </p:grpSpPr>
        <p:sp>
          <p:nvSpPr>
            <p:cNvPr id="3668" name="Google Shape;3668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3" grpId="0"/>
      <p:bldP spid="36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96;p56">
            <a:extLst>
              <a:ext uri="{FF2B5EF4-FFF2-40B4-BE49-F238E27FC236}">
                <a16:creationId xmlns:a16="http://schemas.microsoft.com/office/drawing/2014/main" id="{0E5D2D3B-3FFE-460F-8A60-F2E2EECB0AAD}"/>
              </a:ext>
            </a:extLst>
          </p:cNvPr>
          <p:cNvSpPr txBox="1">
            <a:spLocks/>
          </p:cNvSpPr>
          <p:nvPr/>
        </p:nvSpPr>
        <p:spPr>
          <a:xfrm>
            <a:off x="1284000" y="2121591"/>
            <a:ext cx="65760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11000" b="0" i="0" u="none" strike="noStrike" cap="none">
                <a:solidFill>
                  <a:srgbClr val="10112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Chelsea Market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: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giảng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Powerpoint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chiếu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Tranh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mẫu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trẻ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: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Vở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bút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chì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.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01122"/>
              </a:solidFill>
              <a:effectLst/>
              <a:uLnTx/>
              <a:uFillTx/>
              <a:sym typeface="Chelsea Market"/>
            </a:endParaRPr>
          </a:p>
        </p:txBody>
      </p:sp>
    </p:spTree>
    <p:extLst>
      <p:ext uri="{BB962C8B-B14F-4D97-AF65-F5344CB8AC3E}">
        <p14:creationId xmlns:p14="http://schemas.microsoft.com/office/powerpoint/2010/main" val="1354645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p42"/>
          <p:cNvSpPr/>
          <p:nvPr/>
        </p:nvSpPr>
        <p:spPr>
          <a:xfrm>
            <a:off x="3513692" y="3137240"/>
            <a:ext cx="1648362" cy="1010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42"/>
          <p:cNvSpPr txBox="1">
            <a:spLocks noGrp="1"/>
          </p:cNvSpPr>
          <p:nvPr>
            <p:ph type="title"/>
          </p:nvPr>
        </p:nvSpPr>
        <p:spPr>
          <a:xfrm>
            <a:off x="1155720" y="540000"/>
            <a:ext cx="6832800" cy="116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Adobe Caslon Pro" panose="0205050205050A020403" pitchFamily="18" charset="0"/>
              </a:rPr>
              <a:t>GÂY HỨNG THÚ</a:t>
            </a:r>
            <a:endParaRPr dirty="0">
              <a:solidFill>
                <a:schemeClr val="lt1"/>
              </a:solidFill>
              <a:latin typeface="Adobe Caslon Pro" panose="0205050205050A020403" pitchFamily="18" charset="0"/>
            </a:endParaRPr>
          </a:p>
        </p:txBody>
      </p:sp>
      <p:grpSp>
        <p:nvGrpSpPr>
          <p:cNvPr id="2661" name="Google Shape;2661;p42"/>
          <p:cNvGrpSpPr/>
          <p:nvPr/>
        </p:nvGrpSpPr>
        <p:grpSpPr>
          <a:xfrm>
            <a:off x="720012" y="3107450"/>
            <a:ext cx="527364" cy="427332"/>
            <a:chOff x="7109370" y="3456528"/>
            <a:chExt cx="364958" cy="295732"/>
          </a:xfrm>
        </p:grpSpPr>
        <p:sp>
          <p:nvSpPr>
            <p:cNvPr id="2662" name="Google Shape;2662;p42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2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2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2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2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7" name="Google Shape;2667;p42"/>
          <p:cNvGrpSpPr/>
          <p:nvPr/>
        </p:nvGrpSpPr>
        <p:grpSpPr>
          <a:xfrm>
            <a:off x="7842122" y="3915583"/>
            <a:ext cx="581875" cy="637629"/>
            <a:chOff x="7969377" y="2856516"/>
            <a:chExt cx="402682" cy="441266"/>
          </a:xfrm>
        </p:grpSpPr>
        <p:sp>
          <p:nvSpPr>
            <p:cNvPr id="2668" name="Google Shape;2668;p42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2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2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2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2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2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2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2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2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2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2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9" name="Google Shape;2679;p42"/>
          <p:cNvGrpSpPr/>
          <p:nvPr/>
        </p:nvGrpSpPr>
        <p:grpSpPr>
          <a:xfrm>
            <a:off x="3051619" y="3197100"/>
            <a:ext cx="1582223" cy="1776966"/>
            <a:chOff x="3814081" y="25335"/>
            <a:chExt cx="1022174" cy="1147985"/>
          </a:xfrm>
        </p:grpSpPr>
        <p:sp>
          <p:nvSpPr>
            <p:cNvPr id="2680" name="Google Shape;2680;p42"/>
            <p:cNvSpPr/>
            <p:nvPr/>
          </p:nvSpPr>
          <p:spPr>
            <a:xfrm>
              <a:off x="3814081" y="25335"/>
              <a:ext cx="1022174" cy="1147985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2"/>
            <p:cNvSpPr/>
            <p:nvPr/>
          </p:nvSpPr>
          <p:spPr>
            <a:xfrm>
              <a:off x="4658275" y="858758"/>
              <a:ext cx="127970" cy="134744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2"/>
            <p:cNvSpPr/>
            <p:nvPr/>
          </p:nvSpPr>
          <p:spPr>
            <a:xfrm>
              <a:off x="4677645" y="859685"/>
              <a:ext cx="108599" cy="13381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2"/>
            <p:cNvSpPr/>
            <p:nvPr/>
          </p:nvSpPr>
          <p:spPr>
            <a:xfrm>
              <a:off x="4696328" y="889186"/>
              <a:ext cx="13392" cy="2932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2"/>
            <p:cNvSpPr/>
            <p:nvPr/>
          </p:nvSpPr>
          <p:spPr>
            <a:xfrm>
              <a:off x="4708733" y="880996"/>
              <a:ext cx="12316" cy="29292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2"/>
            <p:cNvSpPr/>
            <p:nvPr/>
          </p:nvSpPr>
          <p:spPr>
            <a:xfrm>
              <a:off x="4719793" y="873554"/>
              <a:ext cx="13242" cy="29292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2"/>
            <p:cNvSpPr/>
            <p:nvPr/>
          </p:nvSpPr>
          <p:spPr>
            <a:xfrm>
              <a:off x="4478800" y="750975"/>
              <a:ext cx="212117" cy="205733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2"/>
            <p:cNvSpPr/>
            <p:nvPr/>
          </p:nvSpPr>
          <p:spPr>
            <a:xfrm>
              <a:off x="4478800" y="750915"/>
              <a:ext cx="97330" cy="105302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2"/>
            <p:cNvSpPr/>
            <p:nvPr/>
          </p:nvSpPr>
          <p:spPr>
            <a:xfrm>
              <a:off x="4188096" y="1022884"/>
              <a:ext cx="171583" cy="102254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2"/>
            <p:cNvSpPr/>
            <p:nvPr/>
          </p:nvSpPr>
          <p:spPr>
            <a:xfrm>
              <a:off x="4189769" y="1054089"/>
              <a:ext cx="169909" cy="71049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2"/>
            <p:cNvSpPr/>
            <p:nvPr/>
          </p:nvSpPr>
          <p:spPr>
            <a:xfrm>
              <a:off x="4239331" y="1046019"/>
              <a:ext cx="34705" cy="18980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2"/>
            <p:cNvSpPr/>
            <p:nvPr/>
          </p:nvSpPr>
          <p:spPr>
            <a:xfrm>
              <a:off x="4226866" y="1056690"/>
              <a:ext cx="35213" cy="18621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2"/>
            <p:cNvSpPr/>
            <p:nvPr/>
          </p:nvSpPr>
          <p:spPr>
            <a:xfrm>
              <a:off x="4216673" y="1067151"/>
              <a:ext cx="33659" cy="18980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2"/>
            <p:cNvSpPr/>
            <p:nvPr/>
          </p:nvSpPr>
          <p:spPr>
            <a:xfrm>
              <a:off x="4197781" y="812279"/>
              <a:ext cx="128807" cy="22928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2"/>
            <p:cNvSpPr/>
            <p:nvPr/>
          </p:nvSpPr>
          <p:spPr>
            <a:xfrm>
              <a:off x="4207526" y="812220"/>
              <a:ext cx="107643" cy="102164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2"/>
            <p:cNvSpPr/>
            <p:nvPr/>
          </p:nvSpPr>
          <p:spPr>
            <a:xfrm>
              <a:off x="3869740" y="437279"/>
              <a:ext cx="112007" cy="114120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2"/>
            <p:cNvSpPr/>
            <p:nvPr/>
          </p:nvSpPr>
          <p:spPr>
            <a:xfrm>
              <a:off x="3933621" y="481636"/>
              <a:ext cx="24422" cy="23613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2"/>
            <p:cNvSpPr/>
            <p:nvPr/>
          </p:nvSpPr>
          <p:spPr>
            <a:xfrm>
              <a:off x="3932903" y="510570"/>
              <a:ext cx="244282" cy="109069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2"/>
            <p:cNvSpPr/>
            <p:nvPr/>
          </p:nvSpPr>
          <p:spPr>
            <a:xfrm>
              <a:off x="4108372" y="527009"/>
              <a:ext cx="68813" cy="81211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2"/>
            <p:cNvSpPr/>
            <p:nvPr/>
          </p:nvSpPr>
          <p:spPr>
            <a:xfrm>
              <a:off x="4596427" y="174696"/>
              <a:ext cx="117089" cy="118245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2"/>
            <p:cNvSpPr/>
            <p:nvPr/>
          </p:nvSpPr>
          <p:spPr>
            <a:xfrm>
              <a:off x="4621417" y="221772"/>
              <a:ext cx="26066" cy="24002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2"/>
            <p:cNvSpPr/>
            <p:nvPr/>
          </p:nvSpPr>
          <p:spPr>
            <a:xfrm>
              <a:off x="4438385" y="253635"/>
              <a:ext cx="213253" cy="197633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2"/>
            <p:cNvSpPr/>
            <p:nvPr/>
          </p:nvSpPr>
          <p:spPr>
            <a:xfrm>
              <a:off x="4438385" y="365783"/>
              <a:ext cx="75239" cy="85485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2"/>
            <p:cNvSpPr/>
            <p:nvPr/>
          </p:nvSpPr>
          <p:spPr>
            <a:xfrm>
              <a:off x="4203281" y="672484"/>
              <a:ext cx="371355" cy="222262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2"/>
            <p:cNvSpPr/>
            <p:nvPr/>
          </p:nvSpPr>
          <p:spPr>
            <a:xfrm>
              <a:off x="4259867" y="672454"/>
              <a:ext cx="220218" cy="7807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2"/>
            <p:cNvSpPr/>
            <p:nvPr/>
          </p:nvSpPr>
          <p:spPr>
            <a:xfrm>
              <a:off x="4358722" y="697442"/>
              <a:ext cx="37575" cy="111400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2"/>
            <p:cNvSpPr/>
            <p:nvPr/>
          </p:nvSpPr>
          <p:spPr>
            <a:xfrm>
              <a:off x="4375043" y="690657"/>
              <a:ext cx="26604" cy="84140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2"/>
            <p:cNvSpPr/>
            <p:nvPr/>
          </p:nvSpPr>
          <p:spPr>
            <a:xfrm>
              <a:off x="4452943" y="668150"/>
              <a:ext cx="52043" cy="37034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2"/>
            <p:cNvSpPr/>
            <p:nvPr/>
          </p:nvSpPr>
          <p:spPr>
            <a:xfrm>
              <a:off x="4247611" y="722579"/>
              <a:ext cx="35781" cy="518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2"/>
            <p:cNvSpPr/>
            <p:nvPr/>
          </p:nvSpPr>
          <p:spPr>
            <a:xfrm>
              <a:off x="4121196" y="356786"/>
              <a:ext cx="384597" cy="382532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2"/>
            <p:cNvSpPr/>
            <p:nvPr/>
          </p:nvSpPr>
          <p:spPr>
            <a:xfrm>
              <a:off x="4177155" y="373195"/>
              <a:ext cx="251007" cy="138570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2"/>
            <p:cNvSpPr/>
            <p:nvPr/>
          </p:nvSpPr>
          <p:spPr>
            <a:xfrm>
              <a:off x="4228002" y="441315"/>
              <a:ext cx="77780" cy="74964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2"/>
            <p:cNvSpPr/>
            <p:nvPr/>
          </p:nvSpPr>
          <p:spPr>
            <a:xfrm>
              <a:off x="4304288" y="420212"/>
              <a:ext cx="66062" cy="65907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2"/>
            <p:cNvSpPr/>
            <p:nvPr/>
          </p:nvSpPr>
          <p:spPr>
            <a:xfrm>
              <a:off x="4250690" y="432856"/>
              <a:ext cx="82772" cy="5655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2"/>
            <p:cNvSpPr/>
            <p:nvPr/>
          </p:nvSpPr>
          <p:spPr>
            <a:xfrm>
              <a:off x="4374236" y="265412"/>
              <a:ext cx="82473" cy="74516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2"/>
            <p:cNvSpPr/>
            <p:nvPr/>
          </p:nvSpPr>
          <p:spPr>
            <a:xfrm>
              <a:off x="4396386" y="289324"/>
              <a:ext cx="40116" cy="35988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2"/>
            <p:cNvSpPr/>
            <p:nvPr/>
          </p:nvSpPr>
          <p:spPr>
            <a:xfrm>
              <a:off x="4400571" y="300891"/>
              <a:ext cx="30520" cy="16350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2"/>
            <p:cNvSpPr/>
            <p:nvPr/>
          </p:nvSpPr>
          <p:spPr>
            <a:xfrm>
              <a:off x="4035225" y="95517"/>
              <a:ext cx="390306" cy="382383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2"/>
            <p:cNvSpPr/>
            <p:nvPr/>
          </p:nvSpPr>
          <p:spPr>
            <a:xfrm>
              <a:off x="4065775" y="121432"/>
              <a:ext cx="331837" cy="280518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2"/>
            <p:cNvSpPr/>
            <p:nvPr/>
          </p:nvSpPr>
          <p:spPr>
            <a:xfrm>
              <a:off x="3980313" y="73339"/>
              <a:ext cx="423666" cy="335246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2"/>
            <p:cNvSpPr/>
            <p:nvPr/>
          </p:nvSpPr>
          <p:spPr>
            <a:xfrm>
              <a:off x="4040367" y="73339"/>
              <a:ext cx="349384" cy="107425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2"/>
            <p:cNvSpPr/>
            <p:nvPr/>
          </p:nvSpPr>
          <p:spPr>
            <a:xfrm>
              <a:off x="4193386" y="362883"/>
              <a:ext cx="21463" cy="25108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2"/>
            <p:cNvSpPr/>
            <p:nvPr/>
          </p:nvSpPr>
          <p:spPr>
            <a:xfrm>
              <a:off x="4324794" y="308453"/>
              <a:ext cx="19729" cy="25915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2"/>
            <p:cNvSpPr/>
            <p:nvPr/>
          </p:nvSpPr>
          <p:spPr>
            <a:xfrm>
              <a:off x="4290657" y="221205"/>
              <a:ext cx="63013" cy="25287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2"/>
            <p:cNvSpPr/>
            <p:nvPr/>
          </p:nvSpPr>
          <p:spPr>
            <a:xfrm>
              <a:off x="4125859" y="289832"/>
              <a:ext cx="59187" cy="33835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2"/>
            <p:cNvSpPr/>
            <p:nvPr/>
          </p:nvSpPr>
          <p:spPr>
            <a:xfrm>
              <a:off x="4250690" y="378157"/>
              <a:ext cx="85941" cy="62859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2"/>
            <p:cNvSpPr/>
            <p:nvPr/>
          </p:nvSpPr>
          <p:spPr>
            <a:xfrm>
              <a:off x="4261362" y="406947"/>
              <a:ext cx="69351" cy="34732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2"/>
            <p:cNvSpPr/>
            <p:nvPr/>
          </p:nvSpPr>
          <p:spPr>
            <a:xfrm>
              <a:off x="4252633" y="377523"/>
              <a:ext cx="69829" cy="26184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2"/>
            <p:cNvSpPr/>
            <p:nvPr/>
          </p:nvSpPr>
          <p:spPr>
            <a:xfrm>
              <a:off x="4278640" y="248255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2"/>
            <p:cNvSpPr/>
            <p:nvPr/>
          </p:nvSpPr>
          <p:spPr>
            <a:xfrm>
              <a:off x="4128460" y="306301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2"/>
            <p:cNvSpPr/>
            <p:nvPr/>
          </p:nvSpPr>
          <p:spPr>
            <a:xfrm>
              <a:off x="4236133" y="306032"/>
              <a:ext cx="49323" cy="23314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2"/>
            <p:cNvSpPr/>
            <p:nvPr/>
          </p:nvSpPr>
          <p:spPr>
            <a:xfrm>
              <a:off x="4097461" y="374092"/>
              <a:ext cx="39518" cy="32939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2"/>
            <p:cNvSpPr/>
            <p:nvPr/>
          </p:nvSpPr>
          <p:spPr>
            <a:xfrm>
              <a:off x="4058183" y="397854"/>
              <a:ext cx="88841" cy="68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2"/>
            <p:cNvSpPr/>
            <p:nvPr/>
          </p:nvSpPr>
          <p:spPr>
            <a:xfrm>
              <a:off x="4079675" y="420690"/>
              <a:ext cx="44390" cy="24928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2"/>
            <p:cNvSpPr/>
            <p:nvPr/>
          </p:nvSpPr>
          <p:spPr>
            <a:xfrm>
              <a:off x="4094203" y="420541"/>
              <a:ext cx="14976" cy="30428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2"/>
            <p:cNvSpPr/>
            <p:nvPr/>
          </p:nvSpPr>
          <p:spPr>
            <a:xfrm>
              <a:off x="4345420" y="312040"/>
              <a:ext cx="51774" cy="34403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2"/>
            <p:cNvSpPr/>
            <p:nvPr/>
          </p:nvSpPr>
          <p:spPr>
            <a:xfrm>
              <a:off x="4168097" y="390561"/>
              <a:ext cx="52372" cy="31414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2"/>
            <p:cNvSpPr/>
            <p:nvPr/>
          </p:nvSpPr>
          <p:spPr>
            <a:xfrm>
              <a:off x="4274664" y="342229"/>
              <a:ext cx="29952" cy="32461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2"/>
            <p:cNvSpPr/>
            <p:nvPr/>
          </p:nvSpPr>
          <p:spPr>
            <a:xfrm>
              <a:off x="4458712" y="751483"/>
              <a:ext cx="115923" cy="104316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2"/>
            <p:cNvSpPr/>
            <p:nvPr/>
          </p:nvSpPr>
          <p:spPr>
            <a:xfrm>
              <a:off x="4203221" y="828121"/>
              <a:ext cx="151794" cy="66625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2"/>
            <p:cNvSpPr/>
            <p:nvPr/>
          </p:nvSpPr>
          <p:spPr>
            <a:xfrm>
              <a:off x="4390438" y="448667"/>
              <a:ext cx="29175" cy="66505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2"/>
            <p:cNvSpPr/>
            <p:nvPr/>
          </p:nvSpPr>
          <p:spPr>
            <a:xfrm>
              <a:off x="4411094" y="441494"/>
              <a:ext cx="11509" cy="58196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2"/>
            <p:cNvSpPr/>
            <p:nvPr/>
          </p:nvSpPr>
          <p:spPr>
            <a:xfrm>
              <a:off x="4206509" y="518281"/>
              <a:ext cx="36529" cy="72065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2"/>
            <p:cNvSpPr/>
            <p:nvPr/>
          </p:nvSpPr>
          <p:spPr>
            <a:xfrm>
              <a:off x="4242141" y="537321"/>
              <a:ext cx="9297" cy="50574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2"/>
            <p:cNvSpPr/>
            <p:nvPr/>
          </p:nvSpPr>
          <p:spPr>
            <a:xfrm>
              <a:off x="4251796" y="628785"/>
              <a:ext cx="225718" cy="110533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5" name="Google Shape;2745;p42"/>
          <p:cNvGrpSpPr/>
          <p:nvPr/>
        </p:nvGrpSpPr>
        <p:grpSpPr>
          <a:xfrm>
            <a:off x="5878980" y="3107454"/>
            <a:ext cx="1603125" cy="938985"/>
            <a:chOff x="6479176" y="2546587"/>
            <a:chExt cx="992401" cy="581271"/>
          </a:xfrm>
        </p:grpSpPr>
        <p:sp>
          <p:nvSpPr>
            <p:cNvPr id="2746" name="Google Shape;2746;p4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2" name="Google Shape;2752;p42"/>
          <p:cNvGrpSpPr/>
          <p:nvPr/>
        </p:nvGrpSpPr>
        <p:grpSpPr>
          <a:xfrm>
            <a:off x="5070458" y="3969928"/>
            <a:ext cx="246464" cy="231319"/>
            <a:chOff x="5946283" y="1650903"/>
            <a:chExt cx="246464" cy="231319"/>
          </a:xfrm>
        </p:grpSpPr>
        <p:sp>
          <p:nvSpPr>
            <p:cNvPr id="2753" name="Google Shape;2753;p4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5" name="Google Shape;2755;p42"/>
          <p:cNvSpPr/>
          <p:nvPr/>
        </p:nvSpPr>
        <p:spPr>
          <a:xfrm>
            <a:off x="2322862" y="287710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42"/>
          <p:cNvSpPr/>
          <p:nvPr/>
        </p:nvSpPr>
        <p:spPr>
          <a:xfrm>
            <a:off x="6929650" y="29369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yêu cô thợ dệt">
            <a:hlinkClick r:id="" action="ppaction://media"/>
            <a:extLst>
              <a:ext uri="{FF2B5EF4-FFF2-40B4-BE49-F238E27FC236}">
                <a16:creationId xmlns:a16="http://schemas.microsoft.com/office/drawing/2014/main" id="{F016B172-816A-4FCB-92A6-E44A8E844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72" y="0"/>
            <a:ext cx="9147572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0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2" name="Google Shape;4142;p60"/>
          <p:cNvSpPr txBox="1">
            <a:spLocks noGrp="1"/>
          </p:cNvSpPr>
          <p:nvPr>
            <p:ph type="title"/>
          </p:nvPr>
        </p:nvSpPr>
        <p:spPr>
          <a:xfrm>
            <a:off x="3465450" y="1018400"/>
            <a:ext cx="2213400" cy="16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4143" name="Google Shape;4143;p60"/>
          <p:cNvGrpSpPr/>
          <p:nvPr/>
        </p:nvGrpSpPr>
        <p:grpSpPr>
          <a:xfrm>
            <a:off x="8151208" y="1924041"/>
            <a:ext cx="246464" cy="231319"/>
            <a:chOff x="5946283" y="1650903"/>
            <a:chExt cx="246464" cy="231319"/>
          </a:xfrm>
        </p:grpSpPr>
        <p:sp>
          <p:nvSpPr>
            <p:cNvPr id="4144" name="Google Shape;4144;p6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6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6" name="Google Shape;4146;p60"/>
          <p:cNvGrpSpPr/>
          <p:nvPr/>
        </p:nvGrpSpPr>
        <p:grpSpPr>
          <a:xfrm>
            <a:off x="834633" y="1303003"/>
            <a:ext cx="246464" cy="231319"/>
            <a:chOff x="5946283" y="1650903"/>
            <a:chExt cx="246464" cy="231319"/>
          </a:xfrm>
        </p:grpSpPr>
        <p:sp>
          <p:nvSpPr>
            <p:cNvPr id="4147" name="Google Shape;4147;p60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60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9" name="Google Shape;4149;p60"/>
          <p:cNvGrpSpPr/>
          <p:nvPr/>
        </p:nvGrpSpPr>
        <p:grpSpPr>
          <a:xfrm>
            <a:off x="1491716" y="1794341"/>
            <a:ext cx="605611" cy="490708"/>
            <a:chOff x="7109370" y="3456528"/>
            <a:chExt cx="364958" cy="295732"/>
          </a:xfrm>
        </p:grpSpPr>
        <p:sp>
          <p:nvSpPr>
            <p:cNvPr id="4150" name="Google Shape;4150;p60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60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60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60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60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5" name="Google Shape;4155;p60"/>
          <p:cNvGrpSpPr/>
          <p:nvPr/>
        </p:nvGrpSpPr>
        <p:grpSpPr>
          <a:xfrm>
            <a:off x="6173043" y="-260504"/>
            <a:ext cx="1978160" cy="2508341"/>
            <a:chOff x="6173043" y="-260504"/>
            <a:chExt cx="1978160" cy="2508341"/>
          </a:xfrm>
        </p:grpSpPr>
        <p:sp>
          <p:nvSpPr>
            <p:cNvPr id="4156" name="Google Shape;4156;p60"/>
            <p:cNvSpPr/>
            <p:nvPr/>
          </p:nvSpPr>
          <p:spPr>
            <a:xfrm rot="-3874904">
              <a:off x="6040682" y="431517"/>
              <a:ext cx="2242881" cy="1124297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60"/>
            <p:cNvSpPr/>
            <p:nvPr/>
          </p:nvSpPr>
          <p:spPr>
            <a:xfrm rot="-3874904">
              <a:off x="6277635" y="1452875"/>
              <a:ext cx="396222" cy="102533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0"/>
            <p:cNvSpPr/>
            <p:nvPr/>
          </p:nvSpPr>
          <p:spPr>
            <a:xfrm rot="-3874904">
              <a:off x="6396752" y="1477158"/>
              <a:ext cx="238680" cy="266742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0"/>
            <p:cNvSpPr/>
            <p:nvPr/>
          </p:nvSpPr>
          <p:spPr>
            <a:xfrm rot="-3874904">
              <a:off x="6354624" y="1441234"/>
              <a:ext cx="337655" cy="236001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0"/>
            <p:cNvSpPr/>
            <p:nvPr/>
          </p:nvSpPr>
          <p:spPr>
            <a:xfrm rot="-3874904">
              <a:off x="6573044" y="1462029"/>
              <a:ext cx="132377" cy="77175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60"/>
            <p:cNvSpPr/>
            <p:nvPr/>
          </p:nvSpPr>
          <p:spPr>
            <a:xfrm rot="-3874904">
              <a:off x="6546492" y="526311"/>
              <a:ext cx="1625101" cy="67227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2" name="Google Shape;4162;p60"/>
          <p:cNvGrpSpPr/>
          <p:nvPr/>
        </p:nvGrpSpPr>
        <p:grpSpPr>
          <a:xfrm>
            <a:off x="744369" y="2889703"/>
            <a:ext cx="1009946" cy="1009712"/>
            <a:chOff x="6714640" y="951029"/>
            <a:chExt cx="404804" cy="404711"/>
          </a:xfrm>
        </p:grpSpPr>
        <p:sp>
          <p:nvSpPr>
            <p:cNvPr id="4163" name="Google Shape;4163;p60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60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60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60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60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1269;p42">
            <a:extLst>
              <a:ext uri="{FF2B5EF4-FFF2-40B4-BE49-F238E27FC236}">
                <a16:creationId xmlns:a16="http://schemas.microsoft.com/office/drawing/2014/main" id="{89D9CC58-A93C-45C0-874C-855241CB661A}"/>
              </a:ext>
            </a:extLst>
          </p:cNvPr>
          <p:cNvSpPr txBox="1">
            <a:spLocks/>
          </p:cNvSpPr>
          <p:nvPr/>
        </p:nvSpPr>
        <p:spPr>
          <a:xfrm>
            <a:off x="3652091" y="2756575"/>
            <a:ext cx="24339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ilita One"/>
              <a:buNone/>
              <a:defRPr sz="2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EA9D"/>
              </a:buClr>
              <a:buSzPts val="2400"/>
              <a:buFont typeface="Lilita One"/>
              <a:buNone/>
              <a:tabLst/>
              <a:defRPr/>
            </a:pPr>
            <a:br>
              <a:rPr kumimoji="0" lang="vi-VN" alt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FB6A2E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r>
              <a:rPr kumimoji="0" lang="vi-V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Ôn nhận biết chữ cái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Patrick Hand SC" charset="0"/>
                <a:cs typeface="Patrick Hand SC" charset="0"/>
                <a:sym typeface="Patrick Hand SC" charset="0"/>
              </a:rPr>
              <a:t>G,Y</a:t>
            </a:r>
            <a:br>
              <a:rPr kumimoji="0" lang="vi-V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63C42"/>
                </a:solidFill>
                <a:effectLst/>
                <a:uLnTx/>
                <a:uFillTx/>
                <a:latin typeface="Patrick Hand SC" charset="0"/>
                <a:cs typeface="Patrick Hand SC" charset="0"/>
                <a:sym typeface="Patrick Hand SC" charset="0"/>
              </a:rPr>
            </a:b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372D31"/>
              </a:solidFill>
              <a:effectLst/>
              <a:uLnTx/>
              <a:uFillTx/>
              <a:sym typeface="Lilita One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2" grpId="0"/>
      <p:bldP spid="34" grpId="0"/>
    </p:bld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Pre-K: Identify Basic Colors and Explore Color Mixing by Slidesgo">
  <a:themeElements>
    <a:clrScheme name="Simple Light">
      <a:dk1>
        <a:srgbClr val="000000"/>
      </a:dk1>
      <a:lt1>
        <a:srgbClr val="FFFFFF"/>
      </a:lt1>
      <a:dk2>
        <a:srgbClr val="E0E0E0"/>
      </a:dk2>
      <a:lt2>
        <a:srgbClr val="FFFDEA"/>
      </a:lt2>
      <a:accent1>
        <a:srgbClr val="F3DF4E"/>
      </a:accent1>
      <a:accent2>
        <a:srgbClr val="54CEEA"/>
      </a:accent2>
      <a:accent3>
        <a:srgbClr val="26E288"/>
      </a:accent3>
      <a:accent4>
        <a:srgbClr val="F6A049"/>
      </a:accent4>
      <a:accent5>
        <a:srgbClr val="FC595D"/>
      </a:accent5>
      <a:accent6>
        <a:srgbClr val="9658F3"/>
      </a:accent6>
      <a:hlink>
        <a:srgbClr val="F6A0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282</Words>
  <Application>Microsoft Office PowerPoint</Application>
  <PresentationFormat>On-screen Show (16:9)</PresentationFormat>
  <Paragraphs>42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Questrial</vt:lpstr>
      <vt:lpstr>Adobe Caslon Pro</vt:lpstr>
      <vt:lpstr>Lilita One</vt:lpstr>
      <vt:lpstr>Adobe Hebrew</vt:lpstr>
      <vt:lpstr>Arial</vt:lpstr>
      <vt:lpstr>Patrick Hand</vt:lpstr>
      <vt:lpstr>Chelsea Market</vt:lpstr>
      <vt:lpstr>Poller One</vt:lpstr>
      <vt:lpstr>Chau Philomene One</vt:lpstr>
      <vt:lpstr>Poppins</vt:lpstr>
      <vt:lpstr>Bellota Text</vt:lpstr>
      <vt:lpstr>Patrick Hand SC</vt:lpstr>
      <vt:lpstr>Cooperative Learning Activities for Pre-K by Slidesgo</vt:lpstr>
      <vt:lpstr>Science Subject for Pre-K: Identify Basic Colors and Explore Color Mixing by Slidesgo</vt:lpstr>
      <vt:lpstr>PowerPoint Presentation</vt:lpstr>
      <vt:lpstr>01</vt:lpstr>
      <vt:lpstr>Mục đích và  yêu cầu</vt:lpstr>
      <vt:lpstr>PowerPoint Presentation</vt:lpstr>
      <vt:lpstr>Chuẩn bị</vt:lpstr>
      <vt:lpstr>PowerPoint Presentation</vt:lpstr>
      <vt:lpstr>GÂY HỨNG THÚ</vt:lpstr>
      <vt:lpstr>PowerPoint Presentation</vt:lpstr>
      <vt:lpstr>03</vt:lpstr>
      <vt:lpstr>PowerPoint Presentation</vt:lpstr>
      <vt:lpstr>PowerPoint Presentation</vt:lpstr>
      <vt:lpstr>Tập tô chữ cái G,Y</vt:lpstr>
      <vt:lpstr>PowerPoint Presentation</vt:lpstr>
      <vt:lpstr>Trưng bày sản phẩm </vt:lpstr>
      <vt:lpstr>PowerPoint Presentation</vt:lpstr>
      <vt:lpstr>TẠM BIỆT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Duy Anh</cp:lastModifiedBy>
  <cp:revision>6</cp:revision>
  <dcterms:modified xsi:type="dcterms:W3CDTF">2022-11-05T14:32:21Z</dcterms:modified>
</cp:coreProperties>
</file>