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3" r:id="rId2"/>
    <p:sldId id="284" r:id="rId3"/>
    <p:sldId id="286" r:id="rId4"/>
    <p:sldId id="285" r:id="rId5"/>
    <p:sldId id="287" r:id="rId6"/>
    <p:sldId id="288" r:id="rId7"/>
    <p:sldId id="289" r:id="rId8"/>
    <p:sldId id="290" r:id="rId9"/>
    <p:sldId id="291" r:id="rId10"/>
    <p:sldId id="292" r:id="rId11"/>
    <p:sldId id="293" r:id="rId12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36" y="5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0A94A-2B2D-4BC0-8262-97A2CF08C8F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EE6A3-7227-45A4-8388-FA7BF2D1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5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B5831-4206-426F-ADCE-B282958ED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4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EE6A3-7227-45A4-8388-FA7BF2D13D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7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34B9FCA-B350-4224-8AD9-30BDD1BDA56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ABA8A68-DC0F-48E2-A548-16BDC93A59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54"/>
            <a:ext cx="9154160" cy="5167354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" y="361951"/>
            <a:ext cx="9144000" cy="307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900" tIns="42450" rIns="84900" bIns="4245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 THUỴ</a:t>
            </a:r>
            <a:r>
              <a:rPr lang="en-US" sz="2600" dirty="0" smtClean="0"/>
              <a:t>                              </a:t>
            </a:r>
            <a:endParaRPr lang="vi-VN" sz="2600" dirty="0"/>
          </a:p>
          <a:p>
            <a:pPr algn="ctr"/>
            <a:r>
              <a:rPr lang="en-US" sz="2800" dirty="0"/>
              <a:t>                                         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                                            </a:t>
            </a:r>
            <a:endParaRPr lang="vi-V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70000" y="1295136"/>
            <a:ext cx="8724900" cy="2354042"/>
          </a:xfrm>
          <a:prstGeom prst="rect">
            <a:avLst/>
          </a:prstGeom>
          <a:noFill/>
        </p:spPr>
        <p:txBody>
          <a:bodyPr wrap="square" lIns="84900" tIns="42450" rIns="84900" bIns="42450" rtlCol="0">
            <a:spAutoFit/>
          </a:bodyPr>
          <a:lstStyle/>
          <a:p>
            <a:pPr>
              <a:lnSpc>
                <a:spcPct val="120000"/>
              </a:lnSpc>
              <a:spcBef>
                <a:spcPts val="557"/>
              </a:spcBef>
            </a:pPr>
            <a:r>
              <a:rPr lang="en-US" sz="2200" b="1" dirty="0" smtClean="0">
                <a:latin typeface=".VnAvant" pitchFamily="34" charset="0"/>
              </a:rPr>
              <a:t>    §</a:t>
            </a:r>
            <a:r>
              <a:rPr lang="en-US" sz="2200" b="1" dirty="0">
                <a:latin typeface=".VnAvant" pitchFamily="34" charset="0"/>
              </a:rPr>
              <a:t>Ò </a:t>
            </a:r>
            <a:r>
              <a:rPr lang="en-US" sz="2200" b="1" dirty="0" err="1">
                <a:latin typeface=".VnAvant" pitchFamily="34" charset="0"/>
              </a:rPr>
              <a:t>tµi</a:t>
            </a:r>
            <a:r>
              <a:rPr lang="en-US" sz="2200" b="1" dirty="0">
                <a:latin typeface=".VnAvant" pitchFamily="34" charset="0"/>
              </a:rPr>
              <a:t>: </a:t>
            </a:r>
            <a:r>
              <a:rPr lang="en-US" sz="2200" b="1" dirty="0" err="1" smtClean="0">
                <a:latin typeface=".VnAvant" pitchFamily="34" charset="0"/>
              </a:rPr>
              <a:t>Kh¸m</a:t>
            </a:r>
            <a:r>
              <a:rPr lang="en-US" sz="2200" b="1" dirty="0" smtClean="0">
                <a:latin typeface=".VnAvant" pitchFamily="34" charset="0"/>
              </a:rPr>
              <a:t> </a:t>
            </a:r>
            <a:r>
              <a:rPr lang="en-US" sz="2200" b="1" dirty="0" err="1" smtClean="0">
                <a:latin typeface=".VnAvant" pitchFamily="34" charset="0"/>
              </a:rPr>
              <a:t>ph</a:t>
            </a:r>
            <a:r>
              <a:rPr lang="en-US" sz="2200" b="1" dirty="0" smtClean="0">
                <a:latin typeface=".VnAvant" pitchFamily="34" charset="0"/>
              </a:rPr>
              <a:t>¸ PTGT </a:t>
            </a:r>
            <a:r>
              <a:rPr lang="en-US" sz="2200" b="1" dirty="0" err="1" smtClean="0">
                <a:latin typeface=".VnAvant" pitchFamily="34" charset="0"/>
              </a:rPr>
              <a:t>đư­êng</a:t>
            </a:r>
            <a:r>
              <a:rPr lang="en-US" sz="2200" b="1" dirty="0" smtClean="0">
                <a:latin typeface=".VnAvant" pitchFamily="34" charset="0"/>
              </a:rPr>
              <a:t> </a:t>
            </a:r>
            <a:r>
              <a:rPr lang="en-US" sz="2200" b="1" dirty="0" err="1" smtClean="0">
                <a:latin typeface=".VnAvant" pitchFamily="34" charset="0"/>
              </a:rPr>
              <a:t>thñy</a:t>
            </a:r>
            <a:endParaRPr lang="en-US" sz="2200" b="1" dirty="0">
              <a:latin typeface=".VnAvant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200" b="1" dirty="0">
                <a:latin typeface=".VnAvant" pitchFamily="34" charset="0"/>
              </a:rPr>
              <a:t>     </a:t>
            </a:r>
            <a:r>
              <a:rPr lang="en-US" sz="2200" b="1" dirty="0" err="1">
                <a:latin typeface=".VnAvant" pitchFamily="34" charset="0"/>
              </a:rPr>
              <a:t>LÜnh</a:t>
            </a:r>
            <a:r>
              <a:rPr lang="en-US" sz="2200" b="1" dirty="0">
                <a:latin typeface=".VnAvant" pitchFamily="34" charset="0"/>
              </a:rPr>
              <a:t> </a:t>
            </a:r>
            <a:r>
              <a:rPr lang="en-US" sz="2200" b="1" dirty="0" err="1">
                <a:latin typeface=".VnAvant" pitchFamily="34" charset="0"/>
              </a:rPr>
              <a:t>vùc</a:t>
            </a:r>
            <a:r>
              <a:rPr lang="en-US" sz="2200" b="1" dirty="0">
                <a:latin typeface=".VnAvant" pitchFamily="34" charset="0"/>
              </a:rPr>
              <a:t> </a:t>
            </a:r>
            <a:r>
              <a:rPr lang="en-US" sz="2200" b="1" dirty="0" err="1">
                <a:latin typeface=".VnAvant" pitchFamily="34" charset="0"/>
              </a:rPr>
              <a:t>ph¸t</a:t>
            </a:r>
            <a:r>
              <a:rPr lang="en-US" sz="2200" b="1" dirty="0">
                <a:latin typeface=".VnAvant" pitchFamily="34" charset="0"/>
              </a:rPr>
              <a:t> </a:t>
            </a:r>
            <a:r>
              <a:rPr lang="en-US" sz="2200" b="1" dirty="0" err="1" smtClean="0">
                <a:latin typeface=".VnAvant" pitchFamily="34" charset="0"/>
              </a:rPr>
              <a:t>triÓn</a:t>
            </a:r>
            <a:r>
              <a:rPr lang="en-US" sz="2200" b="1" dirty="0" smtClean="0">
                <a:latin typeface=".VnAvant" pitchFamily="34" charset="0"/>
              </a:rPr>
              <a:t>: </a:t>
            </a:r>
            <a:r>
              <a:rPr lang="en-US" sz="2200" b="1" dirty="0" err="1" smtClean="0">
                <a:latin typeface=".VnAvant" pitchFamily="34" charset="0"/>
              </a:rPr>
              <a:t>NhËn</a:t>
            </a:r>
            <a:r>
              <a:rPr lang="en-US" sz="2200" b="1" dirty="0" smtClean="0">
                <a:latin typeface=".VnAvant" pitchFamily="34" charset="0"/>
              </a:rPr>
              <a:t> </a:t>
            </a:r>
            <a:r>
              <a:rPr lang="en-US" sz="2200" b="1" dirty="0" err="1" smtClean="0">
                <a:latin typeface=".VnAvant" pitchFamily="34" charset="0"/>
              </a:rPr>
              <a:t>thøc</a:t>
            </a:r>
            <a:endParaRPr lang="en-US" sz="2200" b="1" dirty="0" smtClean="0">
              <a:latin typeface=".VnAvant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200" b="1" dirty="0" smtClean="0">
                <a:latin typeface=".VnAvant" pitchFamily="34" charset="0"/>
              </a:rPr>
              <a:t>     </a:t>
            </a:r>
            <a:r>
              <a:rPr lang="en-US" sz="2200" b="1" dirty="0" err="1">
                <a:latin typeface=".VnAvant" pitchFamily="34" charset="0"/>
              </a:rPr>
              <a:t>Chñ</a:t>
            </a:r>
            <a:r>
              <a:rPr lang="en-US" sz="2200" b="1" dirty="0">
                <a:latin typeface=".VnAvant" pitchFamily="34" charset="0"/>
              </a:rPr>
              <a:t> ®Ò: </a:t>
            </a:r>
            <a:r>
              <a:rPr lang="en-US" sz="2200" b="1" dirty="0" smtClean="0">
                <a:latin typeface=".VnAvant" pitchFamily="34" charset="0"/>
              </a:rPr>
              <a:t>PTGT</a:t>
            </a:r>
            <a:endParaRPr lang="en-US" sz="2200" b="1" dirty="0">
              <a:latin typeface=".VnAvant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200" b="1" dirty="0">
                <a:latin typeface=".VnAvant" pitchFamily="34" charset="0"/>
              </a:rPr>
              <a:t>     §é </a:t>
            </a:r>
            <a:r>
              <a:rPr lang="en-US" sz="2200" b="1" dirty="0" err="1">
                <a:latin typeface=".VnAvant" pitchFamily="34" charset="0"/>
              </a:rPr>
              <a:t>tuæi</a:t>
            </a:r>
            <a:r>
              <a:rPr lang="en-US" sz="2200" b="1" dirty="0">
                <a:latin typeface=".VnAvant" pitchFamily="34" charset="0"/>
              </a:rPr>
              <a:t>: </a:t>
            </a:r>
            <a:r>
              <a:rPr lang="en-US" sz="2200" b="1" dirty="0" err="1">
                <a:latin typeface=".VnAvant" pitchFamily="34" charset="0"/>
              </a:rPr>
              <a:t>TrÎ</a:t>
            </a:r>
            <a:r>
              <a:rPr lang="en-US" sz="2200" b="1" dirty="0">
                <a:latin typeface=".VnAvant" pitchFamily="34" charset="0"/>
              </a:rPr>
              <a:t> 5-6 </a:t>
            </a:r>
            <a:r>
              <a:rPr lang="en-US" sz="2200" b="1" dirty="0" err="1">
                <a:latin typeface=".VnAvant" pitchFamily="34" charset="0"/>
              </a:rPr>
              <a:t>tuæi</a:t>
            </a:r>
            <a:endParaRPr lang="en-US" sz="2200" b="1" dirty="0">
              <a:latin typeface=".VnAvant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200" b="1" dirty="0">
                <a:latin typeface=".VnAvant" pitchFamily="34" charset="0"/>
              </a:rPr>
              <a:t>     </a:t>
            </a:r>
            <a:r>
              <a:rPr lang="en-US" sz="2200" b="1" dirty="0" err="1">
                <a:latin typeface=".VnAvant" pitchFamily="34" charset="0"/>
              </a:rPr>
              <a:t>Gi¸o</a:t>
            </a:r>
            <a:r>
              <a:rPr lang="en-US" sz="2200" b="1" dirty="0">
                <a:latin typeface=".VnAvant" pitchFamily="34" charset="0"/>
              </a:rPr>
              <a:t> </a:t>
            </a:r>
            <a:r>
              <a:rPr lang="en-US" sz="2200" b="1" dirty="0" err="1">
                <a:latin typeface=".VnAvant" pitchFamily="34" charset="0"/>
              </a:rPr>
              <a:t>viªn</a:t>
            </a:r>
            <a:r>
              <a:rPr lang="en-US" sz="2200" b="1" dirty="0">
                <a:latin typeface=".VnAvant" pitchFamily="34" charset="0"/>
              </a:rPr>
              <a:t>: </a:t>
            </a:r>
            <a:r>
              <a:rPr lang="en-US" sz="2200" b="1" dirty="0" err="1" smtClean="0">
                <a:latin typeface=".VnAvant" pitchFamily="34" charset="0"/>
              </a:rPr>
              <a:t>Trần</a:t>
            </a:r>
            <a:r>
              <a:rPr lang="en-US" sz="2200" b="1" dirty="0" smtClean="0">
                <a:latin typeface=".VnAvant" pitchFamily="34" charset="0"/>
              </a:rPr>
              <a:t> </a:t>
            </a:r>
            <a:r>
              <a:rPr lang="en-US" sz="2200" b="1" dirty="0" err="1" smtClean="0">
                <a:latin typeface=".VnAvant" pitchFamily="34" charset="0"/>
              </a:rPr>
              <a:t>Thị</a:t>
            </a:r>
            <a:r>
              <a:rPr lang="en-US" sz="2200" b="1" dirty="0" smtClean="0">
                <a:latin typeface=".VnAvant" pitchFamily="34" charset="0"/>
              </a:rPr>
              <a:t> Thu </a:t>
            </a:r>
            <a:r>
              <a:rPr lang="en-US" sz="2200" b="1" dirty="0" err="1" smtClean="0">
                <a:latin typeface=".VnAvant" pitchFamily="34" charset="0"/>
              </a:rPr>
              <a:t>Vinh</a:t>
            </a:r>
            <a:endParaRPr lang="en-US" sz="2200" b="1" dirty="0">
              <a:latin typeface=".VnAvant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200" b="1" dirty="0">
                <a:latin typeface=".VnAvant" pitchFamily="34" charset="0"/>
              </a:rPr>
              <a:t>     </a:t>
            </a:r>
          </a:p>
        </p:txBody>
      </p:sp>
      <p:pic>
        <p:nvPicPr>
          <p:cNvPr id="3" name="Bé Kim Hồng – Bé Tập Thể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970.712" end="159663.37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200" y="465253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79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778">
        <p:split orient="vert"/>
      </p:transition>
    </mc:Choice>
    <mc:Fallback xmlns="">
      <p:transition spd="slow" advClick="0" advTm="3077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64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64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64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64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64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64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 PTGT ĐƯỜNG THỦY KHÁ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28650"/>
            <a:ext cx="9220199" cy="6172200"/>
          </a:xfrm>
        </p:spPr>
      </p:pic>
    </p:spTree>
    <p:extLst>
      <p:ext uri="{BB962C8B-B14F-4D97-AF65-F5344CB8AC3E}">
        <p14:creationId xmlns:p14="http://schemas.microsoft.com/office/powerpoint/2010/main" val="12783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6350"/>
            <a:ext cx="7024744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tàu,thuyền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42739"/>
            <a:ext cx="7363610" cy="2631733"/>
          </a:xfrm>
        </p:spPr>
        <p:txBody>
          <a:bodyPr>
            <a:noAutofit/>
          </a:bodyPr>
          <a:lstStyle/>
          <a:p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PTGT (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mơ”đội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MÚA: BẠN ƠI CÓ BIẾT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PT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KP PTGT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N OI CO BI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7265" y="32575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ÀU THỦ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" y="-476250"/>
            <a:ext cx="9172960" cy="6078702"/>
          </a:xfrm>
        </p:spPr>
      </p:pic>
    </p:spTree>
    <p:extLst>
      <p:ext uri="{BB962C8B-B14F-4D97-AF65-F5344CB8AC3E}">
        <p14:creationId xmlns:p14="http://schemas.microsoft.com/office/powerpoint/2010/main" val="8857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6350"/>
            <a:ext cx="7439810" cy="2631733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(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00150"/>
            <a:ext cx="6777317" cy="263173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giong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720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UYỀN BUỒ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628650"/>
            <a:ext cx="9143999" cy="6019800"/>
          </a:xfrm>
        </p:spPr>
      </p:pic>
    </p:spTree>
    <p:extLst>
      <p:ext uri="{BB962C8B-B14F-4D97-AF65-F5344CB8AC3E}">
        <p14:creationId xmlns:p14="http://schemas.microsoft.com/office/powerpoint/2010/main" val="23949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71550"/>
            <a:ext cx="7592210" cy="263173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..)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27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130175"/>
            <a:ext cx="7024744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 descr="2018】Giới thiệu đôi nét về tàu biển đông mar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2018】Giới thiệu đôi nét về tàu biển đông marin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2018】Giới thiệu đôi nét về tàu biển đông marin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90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95350"/>
            <a:ext cx="8762999" cy="2631733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sang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UUID" val="{64CCB47F-9734-402D-BC4A-43BCE209524E}"/>
  <p:tag name="ISPRING_RESOURCE_FOLDER" val="D:\NĂM HỌC 2021-2022\TƯ LIỆU THIẾT KẾ BÀI GIẢNG\VIDEO GỬI PH\TIÊU ĐỀ_1\"/>
  <p:tag name="ISPRING_RESOURCE_FOLDER_STATIC" val="D:\NĂM HỌC 2021-2022\TƯ LIỆU THIẾT KẾ BÀI GIẢNG\VIDEO GỬI PH\TIÊU ĐỀ_1\"/>
  <p:tag name="ISPRING_PRESENTATION_PATH" val="D:\NĂM HỌC 2021-2022\TƯ LIỆU THIẾT KẾ BÀI GIẢNG\VIDEO GỬI PH\TIÊU ĐỀ.pptx"/>
  <p:tag name="ISPRING_SCREEN_RECS_UPDATED" val="D:\NĂM HỌC 2021-2022\TƯ LIỆU THIẾT KẾ BÀI GIẢNG\VIDEO GỬI PH\TIÊU ĐỀ_1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DD2BADD-9365-4027-B111-65AC5E235291}"/>
  <p:tag name="GENSWF_ADVANCE_TIME" val="30.77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335</TotalTime>
  <Words>430</Words>
  <Application>Microsoft Office PowerPoint</Application>
  <PresentationFormat>On-screen Show (16:9)</PresentationFormat>
  <Paragraphs>36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Calibri</vt:lpstr>
      <vt:lpstr>Century Gothic</vt:lpstr>
      <vt:lpstr>Times New Roman</vt:lpstr>
      <vt:lpstr>Verdana</vt:lpstr>
      <vt:lpstr>Wingdings 2</vt:lpstr>
      <vt:lpstr>Austin</vt:lpstr>
      <vt:lpstr>PowerPoint Presentation</vt:lpstr>
      <vt:lpstr>MÚA: BẠN ƠI CÓ BIẾT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PowerPoint Presentation</vt:lpstr>
      <vt:lpstr>- Cô giáo dục trẻ khi đi tàu,thuyền phải có người lớn đi cùng , mặc áo phao, ngồi ngay trên tàu thuyền.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2021-02-24T02:48:54Z</dcterms:created>
  <dcterms:modified xsi:type="dcterms:W3CDTF">2023-04-10T15:43:00Z</dcterms:modified>
</cp:coreProperties>
</file>