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328" r:id="rId3"/>
    <p:sldId id="332" r:id="rId4"/>
    <p:sldId id="329" r:id="rId5"/>
    <p:sldId id="321" r:id="rId6"/>
    <p:sldId id="322" r:id="rId7"/>
    <p:sldId id="323" r:id="rId8"/>
    <p:sldId id="333" r:id="rId9"/>
    <p:sldId id="337" r:id="rId10"/>
    <p:sldId id="336" r:id="rId11"/>
    <p:sldId id="338" r:id="rId12"/>
    <p:sldId id="325" r:id="rId13"/>
    <p:sldId id="305" r:id="rId14"/>
    <p:sldId id="346" r:id="rId15"/>
    <p:sldId id="341" r:id="rId16"/>
    <p:sldId id="342" r:id="rId17"/>
    <p:sldId id="34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37"/>
  </p:normalViewPr>
  <p:slideViewPr>
    <p:cSldViewPr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5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4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3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8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8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2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7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1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94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7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8/8/23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0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410011" y="3567660"/>
            <a:ext cx="6323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ẢNH BÁC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Đăng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25759" y="5192123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32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22225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MẦM NON NẮNG MAI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C141FBF-9185-3E4A-897E-5A949C6C2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883" y="1330873"/>
            <a:ext cx="1782233" cy="17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7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383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Tc: Điền từ còn thiếu trong bài thơ “ Ảnh Bác”</a:t>
            </a:r>
          </a:p>
        </p:txBody>
      </p:sp>
    </p:spTree>
    <p:extLst>
      <p:ext uri="{BB962C8B-B14F-4D97-AF65-F5344CB8AC3E}">
        <p14:creationId xmlns:p14="http://schemas.microsoft.com/office/powerpoint/2010/main" val="2580931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</a:p>
        </p:txBody>
      </p:sp>
    </p:spTree>
    <p:extLst>
      <p:ext uri="{BB962C8B-B14F-4D97-AF65-F5344CB8AC3E}">
        <p14:creationId xmlns:p14="http://schemas.microsoft.com/office/powerpoint/2010/main" val="1036675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60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-------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45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47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255</Words>
  <Application>Microsoft Macintosh PowerPoint</Application>
  <PresentationFormat>On-screen Show (4:3)</PresentationFormat>
  <Paragraphs>33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thảo thu</cp:lastModifiedBy>
  <cp:revision>44</cp:revision>
  <dcterms:created xsi:type="dcterms:W3CDTF">2016-02-29T14:46:14Z</dcterms:created>
  <dcterms:modified xsi:type="dcterms:W3CDTF">2023-08-08T12:48:16Z</dcterms:modified>
</cp:coreProperties>
</file>