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67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3"/>
  </p:normalViewPr>
  <p:slideViewPr>
    <p:cSldViewPr>
      <p:cViewPr varScale="1">
        <p:scale>
          <a:sx n="109" d="100"/>
          <a:sy n="109" d="100"/>
        </p:scale>
        <p:origin x="172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47452-9DB5-4CF2-B142-30255F277974}" type="datetimeFigureOut">
              <a:rPr lang="en-US" smtClean="0"/>
              <a:pPr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hinh-nen-powerpoint-de-thuong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7200"/>
            <a:ext cx="9144001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3532" y="22860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3147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VỰC: PHÁT TRIỂN THỂ CHẤT</a:t>
            </a:r>
          </a:p>
          <a:p>
            <a:pPr lvl="0"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T/C: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dạy: Trần Thu Thảo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114C8-D81F-944E-9D4C-7D23872F7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80" y="1622425"/>
            <a:ext cx="1271239" cy="12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TextBox 5"/>
          <p:cNvSpPr txBox="1"/>
          <p:nvPr/>
        </p:nvSpPr>
        <p:spPr>
          <a:xfrm>
            <a:off x="1600200" y="1828800"/>
            <a:ext cx="664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C00000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3" name="V.A – Mời Lên Tàu Lửa Nh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8305800" cy="6276181"/>
          </a:xfrm>
        </p:spPr>
      </p:pic>
      <p:sp>
        <p:nvSpPr>
          <p:cNvPr id="5" name="TextBox 4"/>
          <p:cNvSpPr txBox="1"/>
          <p:nvPr/>
        </p:nvSpPr>
        <p:spPr>
          <a:xfrm>
            <a:off x="990601" y="3048000"/>
            <a:ext cx="7391400" cy="101566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ấn mạnh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52400"/>
            <a:ext cx="8458200" cy="6477000"/>
          </a:xfrm>
        </p:spPr>
      </p:pic>
      <p:pic>
        <p:nvPicPr>
          <p:cNvPr id="3" name="nhac nang cao 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4214925"/>
            <a:ext cx="609600" cy="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703730"/>
            <a:ext cx="8305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Chạy thay đổi hướng theo đường dích dắc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15240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Vượt qua thử thách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4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52400"/>
            <a:ext cx="8153400" cy="6248400"/>
          </a:xfrm>
        </p:spPr>
      </p:pic>
      <p:sp>
        <p:nvSpPr>
          <p:cNvPr id="5" name="TextBox 4"/>
          <p:cNvSpPr txBox="1"/>
          <p:nvPr/>
        </p:nvSpPr>
        <p:spPr>
          <a:xfrm>
            <a:off x="1219200" y="25908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5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72" y="1"/>
            <a:ext cx="9132627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2133600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.VnAvant" pitchFamily="34" charset="0"/>
              </a:rPr>
              <a:t>Håi tÜnh </a:t>
            </a:r>
          </a:p>
        </p:txBody>
      </p:sp>
      <p:pic>
        <p:nvPicPr>
          <p:cNvPr id="3" name="nhac nhe hoi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7620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0" y="0"/>
            <a:ext cx="9906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752600" y="2438400"/>
            <a:ext cx="5486400" cy="2314039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Chóc c¸c c« m¹nh kháe h¹nh phóc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79</Words>
  <Application>Microsoft Macintosh PowerPoint</Application>
  <PresentationFormat>On-screen Show (4:3)</PresentationFormat>
  <Paragraphs>13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thảo thu</cp:lastModifiedBy>
  <cp:revision>60</cp:revision>
  <dcterms:created xsi:type="dcterms:W3CDTF">2018-04-24T05:15:40Z</dcterms:created>
  <dcterms:modified xsi:type="dcterms:W3CDTF">2023-12-02T12:23:51Z</dcterms:modified>
</cp:coreProperties>
</file>