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64" r:id="rId2"/>
    <p:sldId id="259" r:id="rId3"/>
    <p:sldId id="380" r:id="rId4"/>
    <p:sldId id="379" r:id="rId5"/>
    <p:sldId id="382" r:id="rId6"/>
    <p:sldId id="370" r:id="rId7"/>
    <p:sldId id="362" r:id="rId8"/>
    <p:sldId id="298" r:id="rId9"/>
    <p:sldId id="273" r:id="rId10"/>
    <p:sldId id="398" r:id="rId11"/>
    <p:sldId id="399" r:id="rId12"/>
    <p:sldId id="400" r:id="rId13"/>
    <p:sldId id="285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66CC"/>
    <a:srgbClr val="0191B3"/>
    <a:srgbClr val="00B3F2"/>
    <a:srgbClr val="FF99FF"/>
    <a:srgbClr val="EAE51B"/>
    <a:srgbClr val="4DB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8DC4EB-F6D4-4DFA-BFF4-E35D164B4AB6}" v="45" dt="2022-07-30T17:49:29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9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Trịnh" userId="87c789f2c216b412" providerId="LiveId" clId="{B38DC4EB-F6D4-4DFA-BFF4-E35D164B4AB6}"/>
    <pc:docChg chg="undo custSel mod addSld delSld modSld sldOrd">
      <pc:chgData name="Nguyễn Trịnh" userId="87c789f2c216b412" providerId="LiveId" clId="{B38DC4EB-F6D4-4DFA-BFF4-E35D164B4AB6}" dt="2022-07-30T17:53:55.299" v="1247"/>
      <pc:docMkLst>
        <pc:docMk/>
      </pc:docMkLst>
      <pc:sldChg chg="new del">
        <pc:chgData name="Nguyễn Trịnh" userId="87c789f2c216b412" providerId="LiveId" clId="{B38DC4EB-F6D4-4DFA-BFF4-E35D164B4AB6}" dt="2022-07-30T16:49:39.518" v="57" actId="47"/>
        <pc:sldMkLst>
          <pc:docMk/>
          <pc:sldMk cId="1957426013" sldId="256"/>
        </pc:sldMkLst>
      </pc:sldChg>
      <pc:sldChg chg="addSp delSp modSp add mod setBg">
        <pc:chgData name="Nguyễn Trịnh" userId="87c789f2c216b412" providerId="LiveId" clId="{B38DC4EB-F6D4-4DFA-BFF4-E35D164B4AB6}" dt="2022-07-30T17:13:51.870" v="288" actId="1076"/>
        <pc:sldMkLst>
          <pc:docMk/>
          <pc:sldMk cId="2163984202" sldId="257"/>
        </pc:sldMkLst>
        <pc:spChg chg="mod">
          <ac:chgData name="Nguyễn Trịnh" userId="87c789f2c216b412" providerId="LiveId" clId="{B38DC4EB-F6D4-4DFA-BFF4-E35D164B4AB6}" dt="2022-07-30T17:13:03.435" v="278" actId="27636"/>
          <ac:spMkLst>
            <pc:docMk/>
            <pc:sldMk cId="2163984202" sldId="257"/>
            <ac:spMk id="16" creationId="{3123BD41-1595-A598-086D-69CB2E39994F}"/>
          </ac:spMkLst>
        </pc:spChg>
        <pc:spChg chg="mod ord">
          <ac:chgData name="Nguyễn Trịnh" userId="87c789f2c216b412" providerId="LiveId" clId="{B38DC4EB-F6D4-4DFA-BFF4-E35D164B4AB6}" dt="2022-07-30T17:13:51.870" v="288" actId="1076"/>
          <ac:spMkLst>
            <pc:docMk/>
            <pc:sldMk cId="2163984202" sldId="257"/>
            <ac:spMk id="18" creationId="{A941E791-A555-7A2D-9431-98B4F896DA3D}"/>
          </ac:spMkLst>
        </pc:spChg>
        <pc:spChg chg="add del">
          <ac:chgData name="Nguyễn Trịnh" userId="87c789f2c216b412" providerId="LiveId" clId="{B38DC4EB-F6D4-4DFA-BFF4-E35D164B4AB6}" dt="2022-07-30T17:09:54.310" v="212" actId="26606"/>
          <ac:spMkLst>
            <pc:docMk/>
            <pc:sldMk cId="2163984202" sldId="257"/>
            <ac:spMk id="29" creationId="{33CD251C-A887-4D2F-925B-FC097198538B}"/>
          </ac:spMkLst>
        </pc:spChg>
        <pc:spChg chg="add">
          <ac:chgData name="Nguyễn Trịnh" userId="87c789f2c216b412" providerId="LiveId" clId="{B38DC4EB-F6D4-4DFA-BFF4-E35D164B4AB6}" dt="2022-07-30T17:09:54.344" v="213" actId="26606"/>
          <ac:spMkLst>
            <pc:docMk/>
            <pc:sldMk cId="2163984202" sldId="257"/>
            <ac:spMk id="35" creationId="{8B88B599-C539-4F18-A32A-40207EC6E21A}"/>
          </ac:spMkLst>
        </pc:spChg>
        <pc:spChg chg="add">
          <ac:chgData name="Nguyễn Trịnh" userId="87c789f2c216b412" providerId="LiveId" clId="{B38DC4EB-F6D4-4DFA-BFF4-E35D164B4AB6}" dt="2022-07-30T17:09:54.344" v="213" actId="26606"/>
          <ac:spMkLst>
            <pc:docMk/>
            <pc:sldMk cId="2163984202" sldId="257"/>
            <ac:spMk id="36" creationId="{5C8908E2-EE49-44D2-9428-A28D2312A8D5}"/>
          </ac:spMkLst>
        </pc:spChg>
        <pc:spChg chg="add">
          <ac:chgData name="Nguyễn Trịnh" userId="87c789f2c216b412" providerId="LiveId" clId="{B38DC4EB-F6D4-4DFA-BFF4-E35D164B4AB6}" dt="2022-07-30T17:09:54.344" v="213" actId="26606"/>
          <ac:spMkLst>
            <pc:docMk/>
            <pc:sldMk cId="2163984202" sldId="257"/>
            <ac:spMk id="37" creationId="{ED888B23-07FA-482A-96DF-47E31AF1A603}"/>
          </ac:spMkLst>
        </pc:spChg>
        <pc:grpChg chg="add del">
          <ac:chgData name="Nguyễn Trịnh" userId="87c789f2c216b412" providerId="LiveId" clId="{B38DC4EB-F6D4-4DFA-BFF4-E35D164B4AB6}" dt="2022-07-30T17:09:54.310" v="212" actId="26606"/>
          <ac:grpSpMkLst>
            <pc:docMk/>
            <pc:sldMk cId="2163984202" sldId="257"/>
            <ac:grpSpMk id="31" creationId="{770AE191-D2EA-45C9-A44D-830C188F74CB}"/>
          </ac:grpSpMkLst>
        </pc:grpChg>
        <pc:grpChg chg="add">
          <ac:chgData name="Nguyễn Trịnh" userId="87c789f2c216b412" providerId="LiveId" clId="{B38DC4EB-F6D4-4DFA-BFF4-E35D164B4AB6}" dt="2022-07-30T17:09:54.344" v="213" actId="26606"/>
          <ac:grpSpMkLst>
            <pc:docMk/>
            <pc:sldMk cId="2163984202" sldId="257"/>
            <ac:grpSpMk id="38" creationId="{B29018A0-5DE6-4CC9-AB25-675616AF7225}"/>
          </ac:grpSpMkLst>
        </pc:grpChg>
        <pc:picChg chg="add mod ord">
          <ac:chgData name="Nguyễn Trịnh" userId="87c789f2c216b412" providerId="LiveId" clId="{B38DC4EB-F6D4-4DFA-BFF4-E35D164B4AB6}" dt="2022-07-30T17:10:08.711" v="215" actId="14100"/>
          <ac:picMkLst>
            <pc:docMk/>
            <pc:sldMk cId="2163984202" sldId="257"/>
            <ac:picMk id="3" creationId="{10CBE711-8630-4DB7-A78D-8477FDDF5226}"/>
          </ac:picMkLst>
        </pc:picChg>
        <pc:picChg chg="add mod ord">
          <ac:chgData name="Nguyễn Trịnh" userId="87c789f2c216b412" providerId="LiveId" clId="{B38DC4EB-F6D4-4DFA-BFF4-E35D164B4AB6}" dt="2022-07-30T17:09:54.344" v="213" actId="26606"/>
          <ac:picMkLst>
            <pc:docMk/>
            <pc:sldMk cId="2163984202" sldId="257"/>
            <ac:picMk id="8" creationId="{3FC5C980-6F90-4B60-8E2B-489A22136479}"/>
          </ac:picMkLst>
        </pc:picChg>
        <pc:picChg chg="mod ord">
          <ac:chgData name="Nguyễn Trịnh" userId="87c789f2c216b412" providerId="LiveId" clId="{B38DC4EB-F6D4-4DFA-BFF4-E35D164B4AB6}" dt="2022-07-30T17:09:54.344" v="213" actId="26606"/>
          <ac:picMkLst>
            <pc:docMk/>
            <pc:sldMk cId="2163984202" sldId="257"/>
            <ac:picMk id="22" creationId="{B229B018-EE4B-3EF4-BB58-34643E537594}"/>
          </ac:picMkLst>
        </pc:picChg>
        <pc:picChg chg="mod ord">
          <ac:chgData name="Nguyễn Trịnh" userId="87c789f2c216b412" providerId="LiveId" clId="{B38DC4EB-F6D4-4DFA-BFF4-E35D164B4AB6}" dt="2022-07-30T17:09:54.344" v="213" actId="26606"/>
          <ac:picMkLst>
            <pc:docMk/>
            <pc:sldMk cId="2163984202" sldId="257"/>
            <ac:picMk id="24" creationId="{05D42088-2E99-1D87-F2D0-D72D9E0C0229}"/>
          </ac:picMkLst>
        </pc:picChg>
      </pc:sldChg>
      <pc:sldChg chg="addSp modSp add mod setBg">
        <pc:chgData name="Nguyễn Trịnh" userId="87c789f2c216b412" providerId="LiveId" clId="{B38DC4EB-F6D4-4DFA-BFF4-E35D164B4AB6}" dt="2022-07-30T17:29:59.553" v="320" actId="1076"/>
        <pc:sldMkLst>
          <pc:docMk/>
          <pc:sldMk cId="168240789" sldId="258"/>
        </pc:sldMkLst>
        <pc:spChg chg="mod ord">
          <ac:chgData name="Nguyễn Trịnh" userId="87c789f2c216b412" providerId="LiveId" clId="{B38DC4EB-F6D4-4DFA-BFF4-E35D164B4AB6}" dt="2022-07-30T17:29:59.553" v="320" actId="1076"/>
          <ac:spMkLst>
            <pc:docMk/>
            <pc:sldMk cId="168240789" sldId="258"/>
            <ac:spMk id="2" creationId="{7D337634-9BE5-22C4-E103-A6829F43D3F5}"/>
          </ac:spMkLst>
        </pc:spChg>
        <pc:picChg chg="add mod">
          <ac:chgData name="Nguyễn Trịnh" userId="87c789f2c216b412" providerId="LiveId" clId="{B38DC4EB-F6D4-4DFA-BFF4-E35D164B4AB6}" dt="2022-07-30T17:28:57.797" v="305" actId="26606"/>
          <ac:picMkLst>
            <pc:docMk/>
            <pc:sldMk cId="168240789" sldId="258"/>
            <ac:picMk id="4" creationId="{2B65F070-2C5A-4443-9966-1F1372BD5AB0}"/>
          </ac:picMkLst>
        </pc:picChg>
        <pc:picChg chg="add mod">
          <ac:chgData name="Nguyễn Trịnh" userId="87c789f2c216b412" providerId="LiveId" clId="{B38DC4EB-F6D4-4DFA-BFF4-E35D164B4AB6}" dt="2022-07-30T17:28:57.797" v="305" actId="26606"/>
          <ac:picMkLst>
            <pc:docMk/>
            <pc:sldMk cId="168240789" sldId="258"/>
            <ac:picMk id="6" creationId="{36B52C91-010B-448F-A641-58366AD0493D}"/>
          </ac:picMkLst>
        </pc:picChg>
        <pc:picChg chg="add mod ord">
          <ac:chgData name="Nguyễn Trịnh" userId="87c789f2c216b412" providerId="LiveId" clId="{B38DC4EB-F6D4-4DFA-BFF4-E35D164B4AB6}" dt="2022-07-30T17:28:57.797" v="305" actId="26606"/>
          <ac:picMkLst>
            <pc:docMk/>
            <pc:sldMk cId="168240789" sldId="258"/>
            <ac:picMk id="8" creationId="{1BF14ECB-4C61-4272-A314-7C5CE3A28CAD}"/>
          </ac:picMkLst>
        </pc:picChg>
        <pc:picChg chg="add mod modCrop">
          <ac:chgData name="Nguyễn Trịnh" userId="87c789f2c216b412" providerId="LiveId" clId="{B38DC4EB-F6D4-4DFA-BFF4-E35D164B4AB6}" dt="2022-07-30T17:29:17.295" v="311" actId="1076"/>
          <ac:picMkLst>
            <pc:docMk/>
            <pc:sldMk cId="168240789" sldId="258"/>
            <ac:picMk id="10" creationId="{35EAFD74-66C7-4E96-8592-9C5101E7193C}"/>
          </ac:picMkLst>
        </pc:picChg>
        <pc:picChg chg="add mod ord">
          <ac:chgData name="Nguyễn Trịnh" userId="87c789f2c216b412" providerId="LiveId" clId="{B38DC4EB-F6D4-4DFA-BFF4-E35D164B4AB6}" dt="2022-07-30T17:29:20.420" v="312" actId="14100"/>
          <ac:picMkLst>
            <pc:docMk/>
            <pc:sldMk cId="168240789" sldId="258"/>
            <ac:picMk id="12" creationId="{8DD802DB-A7A8-4E06-9562-152EBBB8D5DC}"/>
          </ac:picMkLst>
        </pc:picChg>
        <pc:cxnChg chg="add">
          <ac:chgData name="Nguyễn Trịnh" userId="87c789f2c216b412" providerId="LiveId" clId="{B38DC4EB-F6D4-4DFA-BFF4-E35D164B4AB6}" dt="2022-07-30T17:28:57.797" v="305" actId="26606"/>
          <ac:cxnSpMkLst>
            <pc:docMk/>
            <pc:sldMk cId="168240789" sldId="258"/>
            <ac:cxnSpMk id="17" creationId="{822A5670-0F7B-4199-AEAB-33FBA9CEA44D}"/>
          </ac:cxnSpMkLst>
        </pc:cxnChg>
        <pc:cxnChg chg="add">
          <ac:chgData name="Nguyễn Trịnh" userId="87c789f2c216b412" providerId="LiveId" clId="{B38DC4EB-F6D4-4DFA-BFF4-E35D164B4AB6}" dt="2022-07-30T17:28:57.797" v="305" actId="26606"/>
          <ac:cxnSpMkLst>
            <pc:docMk/>
            <pc:sldMk cId="168240789" sldId="258"/>
            <ac:cxnSpMk id="19" creationId="{8BB1744D-A7DF-4B65-B6E3-DCF12BB2D869}"/>
          </ac:cxnSpMkLst>
        </pc:cxnChg>
        <pc:cxnChg chg="add">
          <ac:chgData name="Nguyễn Trịnh" userId="87c789f2c216b412" providerId="LiveId" clId="{B38DC4EB-F6D4-4DFA-BFF4-E35D164B4AB6}" dt="2022-07-30T17:28:57.797" v="305" actId="26606"/>
          <ac:cxnSpMkLst>
            <pc:docMk/>
            <pc:sldMk cId="168240789" sldId="258"/>
            <ac:cxnSpMk id="21" creationId="{882DD753-EA38-4E86-91FB-05041A44A28E}"/>
          </ac:cxnSpMkLst>
        </pc:cxnChg>
        <pc:cxnChg chg="add">
          <ac:chgData name="Nguyễn Trịnh" userId="87c789f2c216b412" providerId="LiveId" clId="{B38DC4EB-F6D4-4DFA-BFF4-E35D164B4AB6}" dt="2022-07-30T17:28:57.797" v="305" actId="26606"/>
          <ac:cxnSpMkLst>
            <pc:docMk/>
            <pc:sldMk cId="168240789" sldId="258"/>
            <ac:cxnSpMk id="23" creationId="{6DA63E78-7704-45EF-B5D3-EADDF5D82674}"/>
          </ac:cxnSpMkLst>
        </pc:cxnChg>
      </pc:sldChg>
      <pc:sldChg chg="addSp delSp modSp add mod">
        <pc:chgData name="Nguyễn Trịnh" userId="87c789f2c216b412" providerId="LiveId" clId="{B38DC4EB-F6D4-4DFA-BFF4-E35D164B4AB6}" dt="2022-07-30T17:33:05.628" v="410" actId="20577"/>
        <pc:sldMkLst>
          <pc:docMk/>
          <pc:sldMk cId="2224936007" sldId="259"/>
        </pc:sldMkLst>
        <pc:spChg chg="mod">
          <ac:chgData name="Nguyễn Trịnh" userId="87c789f2c216b412" providerId="LiveId" clId="{B38DC4EB-F6D4-4DFA-BFF4-E35D164B4AB6}" dt="2022-07-30T17:33:05.628" v="410" actId="20577"/>
          <ac:spMkLst>
            <pc:docMk/>
            <pc:sldMk cId="2224936007" sldId="259"/>
            <ac:spMk id="3" creationId="{0EBEDE35-653C-16F1-4316-95B53D092847}"/>
          </ac:spMkLst>
        </pc:spChg>
        <pc:picChg chg="add mod modCrop">
          <ac:chgData name="Nguyễn Trịnh" userId="87c789f2c216b412" providerId="LiveId" clId="{B38DC4EB-F6D4-4DFA-BFF4-E35D164B4AB6}" dt="2022-07-30T17:30:35.903" v="333" actId="1038"/>
          <ac:picMkLst>
            <pc:docMk/>
            <pc:sldMk cId="2224936007" sldId="259"/>
            <ac:picMk id="4" creationId="{71CB236A-D2A6-4D48-B841-F69E6B6A2A6B}"/>
          </ac:picMkLst>
        </pc:picChg>
        <pc:picChg chg="add del mod">
          <ac:chgData name="Nguyễn Trịnh" userId="87c789f2c216b412" providerId="LiveId" clId="{B38DC4EB-F6D4-4DFA-BFF4-E35D164B4AB6}" dt="2022-07-30T17:00:43.052" v="125" actId="478"/>
          <ac:picMkLst>
            <pc:docMk/>
            <pc:sldMk cId="2224936007" sldId="259"/>
            <ac:picMk id="5" creationId="{09D65E65-F44B-43B3-8518-36207343B164}"/>
          </ac:picMkLst>
        </pc:picChg>
        <pc:picChg chg="add mod">
          <ac:chgData name="Nguyễn Trịnh" userId="87c789f2c216b412" providerId="LiveId" clId="{B38DC4EB-F6D4-4DFA-BFF4-E35D164B4AB6}" dt="2022-07-30T17:06:15.910" v="190" actId="14100"/>
          <ac:picMkLst>
            <pc:docMk/>
            <pc:sldMk cId="2224936007" sldId="259"/>
            <ac:picMk id="6" creationId="{1A85BEF2-5012-496F-8020-889B6868B74B}"/>
          </ac:picMkLst>
        </pc:picChg>
        <pc:picChg chg="add del mod">
          <ac:chgData name="Nguyễn Trịnh" userId="87c789f2c216b412" providerId="LiveId" clId="{B38DC4EB-F6D4-4DFA-BFF4-E35D164B4AB6}" dt="2022-07-30T16:57:37.280" v="92" actId="21"/>
          <ac:picMkLst>
            <pc:docMk/>
            <pc:sldMk cId="2224936007" sldId="259"/>
            <ac:picMk id="8" creationId="{B897E105-D5B0-4BDC-B2F3-E3BB4EB578F1}"/>
          </ac:picMkLst>
        </pc:picChg>
        <pc:picChg chg="add del mod">
          <ac:chgData name="Nguyễn Trịnh" userId="87c789f2c216b412" providerId="LiveId" clId="{B38DC4EB-F6D4-4DFA-BFF4-E35D164B4AB6}" dt="2022-07-30T16:57:28.177" v="88" actId="21"/>
          <ac:picMkLst>
            <pc:docMk/>
            <pc:sldMk cId="2224936007" sldId="259"/>
            <ac:picMk id="10" creationId="{ECCB1030-F410-449A-9F2F-66B632B4EA09}"/>
          </ac:picMkLst>
        </pc:picChg>
        <pc:picChg chg="add del mod modCrop">
          <ac:chgData name="Nguyễn Trịnh" userId="87c789f2c216b412" providerId="LiveId" clId="{B38DC4EB-F6D4-4DFA-BFF4-E35D164B4AB6}" dt="2022-07-30T16:57:14.492" v="82" actId="21"/>
          <ac:picMkLst>
            <pc:docMk/>
            <pc:sldMk cId="2224936007" sldId="259"/>
            <ac:picMk id="12" creationId="{1CD2627D-5727-42E3-A05D-48D23965EFBC}"/>
          </ac:picMkLst>
        </pc:picChg>
        <pc:picChg chg="add mod">
          <ac:chgData name="Nguyễn Trịnh" userId="87c789f2c216b412" providerId="LiveId" clId="{B38DC4EB-F6D4-4DFA-BFF4-E35D164B4AB6}" dt="2022-07-30T17:30:14.208" v="321"/>
          <ac:picMkLst>
            <pc:docMk/>
            <pc:sldMk cId="2224936007" sldId="259"/>
            <ac:picMk id="14" creationId="{07A99DDF-B1ED-4BC7-96FC-DE74951BFD6F}"/>
          </ac:picMkLst>
        </pc:picChg>
        <pc:picChg chg="add mod">
          <ac:chgData name="Nguyễn Trịnh" userId="87c789f2c216b412" providerId="LiveId" clId="{B38DC4EB-F6D4-4DFA-BFF4-E35D164B4AB6}" dt="2022-07-30T17:05:13.058" v="175" actId="1076"/>
          <ac:picMkLst>
            <pc:docMk/>
            <pc:sldMk cId="2224936007" sldId="259"/>
            <ac:picMk id="16" creationId="{8826AE12-D45A-42DA-9526-E2CC72499C6F}"/>
          </ac:picMkLst>
        </pc:picChg>
        <pc:picChg chg="add del mod ord modCrop">
          <ac:chgData name="Nguyễn Trịnh" userId="87c789f2c216b412" providerId="LiveId" clId="{B38DC4EB-F6D4-4DFA-BFF4-E35D164B4AB6}" dt="2022-07-30T17:04:23.417" v="164" actId="478"/>
          <ac:picMkLst>
            <pc:docMk/>
            <pc:sldMk cId="2224936007" sldId="259"/>
            <ac:picMk id="18" creationId="{B2CEFF1D-044F-4DC4-81E8-C4B9E05EE4BC}"/>
          </ac:picMkLst>
        </pc:picChg>
        <pc:picChg chg="add del mod ord">
          <ac:chgData name="Nguyễn Trịnh" userId="87c789f2c216b412" providerId="LiveId" clId="{B38DC4EB-F6D4-4DFA-BFF4-E35D164B4AB6}" dt="2022-07-30T17:04:23.417" v="164" actId="478"/>
          <ac:picMkLst>
            <pc:docMk/>
            <pc:sldMk cId="2224936007" sldId="259"/>
            <ac:picMk id="19" creationId="{1B45843F-EF0E-4331-961A-1C6874B2FD4E}"/>
          </ac:picMkLst>
        </pc:picChg>
        <pc:picChg chg="add mod modCrop">
          <ac:chgData name="Nguyễn Trịnh" userId="87c789f2c216b412" providerId="LiveId" clId="{B38DC4EB-F6D4-4DFA-BFF4-E35D164B4AB6}" dt="2022-07-30T17:30:25.120" v="323"/>
          <ac:picMkLst>
            <pc:docMk/>
            <pc:sldMk cId="2224936007" sldId="259"/>
            <ac:picMk id="20" creationId="{C30A2FB4-AFC3-48E4-88D2-D5C8824443E3}"/>
          </ac:picMkLst>
        </pc:picChg>
      </pc:sldChg>
      <pc:sldChg chg="addSp delSp modSp add mod">
        <pc:chgData name="Nguyễn Trịnh" userId="87c789f2c216b412" providerId="LiveId" clId="{B38DC4EB-F6D4-4DFA-BFF4-E35D164B4AB6}" dt="2022-07-30T17:50:00.012" v="1243" actId="1076"/>
        <pc:sldMkLst>
          <pc:docMk/>
          <pc:sldMk cId="1948109283" sldId="260"/>
        </pc:sldMkLst>
        <pc:spChg chg="mod">
          <ac:chgData name="Nguyễn Trịnh" userId="87c789f2c216b412" providerId="LiveId" clId="{B38DC4EB-F6D4-4DFA-BFF4-E35D164B4AB6}" dt="2022-07-30T17:50:00.012" v="1243" actId="1076"/>
          <ac:spMkLst>
            <pc:docMk/>
            <pc:sldMk cId="1948109283" sldId="260"/>
            <ac:spMk id="3" creationId="{3ADA8F59-C4F0-243F-C197-EB6F31F60B77}"/>
          </ac:spMkLst>
        </pc:spChg>
        <pc:picChg chg="add del">
          <ac:chgData name="Nguyễn Trịnh" userId="87c789f2c216b412" providerId="LiveId" clId="{B38DC4EB-F6D4-4DFA-BFF4-E35D164B4AB6}" dt="2022-07-30T16:58:24.907" v="106"/>
          <ac:picMkLst>
            <pc:docMk/>
            <pc:sldMk cId="1948109283" sldId="260"/>
            <ac:picMk id="4" creationId="{479F4411-3427-420E-B7D2-BDDE1C1AB8FB}"/>
          </ac:picMkLst>
        </pc:picChg>
        <pc:picChg chg="add del">
          <ac:chgData name="Nguyễn Trịnh" userId="87c789f2c216b412" providerId="LiveId" clId="{B38DC4EB-F6D4-4DFA-BFF4-E35D164B4AB6}" dt="2022-07-30T16:58:24.907" v="106"/>
          <ac:picMkLst>
            <pc:docMk/>
            <pc:sldMk cId="1948109283" sldId="260"/>
            <ac:picMk id="5" creationId="{C72EE249-8BE8-49C7-9B83-E4DB5BFAD562}"/>
          </ac:picMkLst>
        </pc:picChg>
        <pc:picChg chg="add del">
          <ac:chgData name="Nguyễn Trịnh" userId="87c789f2c216b412" providerId="LiveId" clId="{B38DC4EB-F6D4-4DFA-BFF4-E35D164B4AB6}" dt="2022-07-30T16:59:43.004" v="120" actId="478"/>
          <ac:picMkLst>
            <pc:docMk/>
            <pc:sldMk cId="1948109283" sldId="260"/>
            <ac:picMk id="6" creationId="{389C6957-C70D-4763-97DD-1E711E5DD8E3}"/>
          </ac:picMkLst>
        </pc:picChg>
        <pc:picChg chg="add del mod">
          <ac:chgData name="Nguyễn Trịnh" userId="87c789f2c216b412" providerId="LiveId" clId="{B38DC4EB-F6D4-4DFA-BFF4-E35D164B4AB6}" dt="2022-07-30T17:00:36.091" v="123" actId="478"/>
          <ac:picMkLst>
            <pc:docMk/>
            <pc:sldMk cId="1948109283" sldId="260"/>
            <ac:picMk id="7" creationId="{F62BC0B0-C43E-46FB-BC66-E054F676EC78}"/>
          </ac:picMkLst>
        </pc:picChg>
      </pc:sldChg>
      <pc:sldChg chg="addSp delSp modSp add mod setBg">
        <pc:chgData name="Nguyễn Trịnh" userId="87c789f2c216b412" providerId="LiveId" clId="{B38DC4EB-F6D4-4DFA-BFF4-E35D164B4AB6}" dt="2022-07-30T17:42:14.782" v="940" actId="20577"/>
        <pc:sldMkLst>
          <pc:docMk/>
          <pc:sldMk cId="948384326" sldId="261"/>
        </pc:sldMkLst>
        <pc:spChg chg="add mod">
          <ac:chgData name="Nguyễn Trịnh" userId="87c789f2c216b412" providerId="LiveId" clId="{B38DC4EB-F6D4-4DFA-BFF4-E35D164B4AB6}" dt="2022-07-30T17:42:14.782" v="940" actId="20577"/>
          <ac:spMkLst>
            <pc:docMk/>
            <pc:sldMk cId="948384326" sldId="261"/>
            <ac:spMk id="2" creationId="{39BD1472-BD98-4AA7-AB5F-B699DA30DCA1}"/>
          </ac:spMkLst>
        </pc:spChg>
        <pc:spChg chg="mod">
          <ac:chgData name="Nguyễn Trịnh" userId="87c789f2c216b412" providerId="LiveId" clId="{B38DC4EB-F6D4-4DFA-BFF4-E35D164B4AB6}" dt="2022-07-30T17:39:35.096" v="778" actId="21"/>
          <ac:spMkLst>
            <pc:docMk/>
            <pc:sldMk cId="948384326" sldId="261"/>
            <ac:spMk id="3" creationId="{36AEFC0E-0813-2AA2-8418-0F97FD90DF4C}"/>
          </ac:spMkLst>
        </pc:spChg>
        <pc:spChg chg="add del">
          <ac:chgData name="Nguyễn Trịnh" userId="87c789f2c216b412" providerId="LiveId" clId="{B38DC4EB-F6D4-4DFA-BFF4-E35D164B4AB6}" dt="2022-07-30T17:38:46.762" v="772" actId="26606"/>
          <ac:spMkLst>
            <pc:docMk/>
            <pc:sldMk cId="948384326" sldId="261"/>
            <ac:spMk id="6" creationId="{2B97F24A-32CE-4C1C-A50D-3016B394DCFB}"/>
          </ac:spMkLst>
        </pc:spChg>
        <pc:spChg chg="add del">
          <ac:chgData name="Nguyễn Trịnh" userId="87c789f2c216b412" providerId="LiveId" clId="{B38DC4EB-F6D4-4DFA-BFF4-E35D164B4AB6}" dt="2022-07-30T17:38:46.762" v="772" actId="26606"/>
          <ac:spMkLst>
            <pc:docMk/>
            <pc:sldMk cId="948384326" sldId="261"/>
            <ac:spMk id="8" creationId="{CD8B4F24-440B-49E9-B85D-733523DC064B}"/>
          </ac:spMkLst>
        </pc:spChg>
        <pc:spChg chg="add del">
          <ac:chgData name="Nguyễn Trịnh" userId="87c789f2c216b412" providerId="LiveId" clId="{B38DC4EB-F6D4-4DFA-BFF4-E35D164B4AB6}" dt="2022-07-30T17:38:59.591" v="776" actId="26606"/>
          <ac:spMkLst>
            <pc:docMk/>
            <pc:sldMk cId="948384326" sldId="261"/>
            <ac:spMk id="12" creationId="{9F79630B-0F0B-446E-A637-38FA8F61D10E}"/>
          </ac:spMkLst>
        </pc:spChg>
        <pc:spChg chg="add del">
          <ac:chgData name="Nguyễn Trịnh" userId="87c789f2c216b412" providerId="LiveId" clId="{B38DC4EB-F6D4-4DFA-BFF4-E35D164B4AB6}" dt="2022-07-30T17:38:59.591" v="776" actId="26606"/>
          <ac:spMkLst>
            <pc:docMk/>
            <pc:sldMk cId="948384326" sldId="261"/>
            <ac:spMk id="13" creationId="{B3437C99-FC8E-4311-B48A-F0C4C329B154}"/>
          </ac:spMkLst>
        </pc:spChg>
        <pc:picChg chg="add mod">
          <ac:chgData name="Nguyễn Trịnh" userId="87c789f2c216b412" providerId="LiveId" clId="{B38DC4EB-F6D4-4DFA-BFF4-E35D164B4AB6}" dt="2022-07-30T17:40:04.389" v="783" actId="1076"/>
          <ac:picMkLst>
            <pc:docMk/>
            <pc:sldMk cId="948384326" sldId="261"/>
            <ac:picMk id="4" creationId="{307380FF-BA36-4E09-8BDE-65F1C67681D1}"/>
          </ac:picMkLst>
        </pc:picChg>
        <pc:picChg chg="add del">
          <ac:chgData name="Nguyễn Trịnh" userId="87c789f2c216b412" providerId="LiveId" clId="{B38DC4EB-F6D4-4DFA-BFF4-E35D164B4AB6}" dt="2022-07-30T16:46:48.924" v="22" actId="21"/>
          <ac:picMkLst>
            <pc:docMk/>
            <pc:sldMk cId="948384326" sldId="261"/>
            <ac:picMk id="4" creationId="{D109E01A-466B-4AC2-9043-582A03F7EF50}"/>
          </ac:picMkLst>
        </pc:picChg>
        <pc:picChg chg="add del mod">
          <ac:chgData name="Nguyễn Trịnh" userId="87c789f2c216b412" providerId="LiveId" clId="{B38DC4EB-F6D4-4DFA-BFF4-E35D164B4AB6}" dt="2022-07-30T16:49:05.133" v="50" actId="478"/>
          <ac:picMkLst>
            <pc:docMk/>
            <pc:sldMk cId="948384326" sldId="261"/>
            <ac:picMk id="5" creationId="{DC8F5794-A551-4F9A-9B31-58AF7A409661}"/>
          </ac:picMkLst>
        </pc:picChg>
        <pc:picChg chg="add del mod">
          <ac:chgData name="Nguyễn Trịnh" userId="87c789f2c216b412" providerId="LiveId" clId="{B38DC4EB-F6D4-4DFA-BFF4-E35D164B4AB6}" dt="2022-07-30T16:48:56.812" v="48" actId="478"/>
          <ac:picMkLst>
            <pc:docMk/>
            <pc:sldMk cId="948384326" sldId="261"/>
            <ac:picMk id="7" creationId="{DEC0495A-4293-417B-87E5-E4C80ADF62D8}"/>
          </ac:picMkLst>
        </pc:picChg>
        <pc:picChg chg="add del mod">
          <ac:chgData name="Nguyễn Trịnh" userId="87c789f2c216b412" providerId="LiveId" clId="{B38DC4EB-F6D4-4DFA-BFF4-E35D164B4AB6}" dt="2022-07-30T16:48:54.840" v="47" actId="478"/>
          <ac:picMkLst>
            <pc:docMk/>
            <pc:sldMk cId="948384326" sldId="261"/>
            <ac:picMk id="9" creationId="{2DA0A87D-CC88-4A1A-B4B8-66D9AFAAE875}"/>
          </ac:picMkLst>
        </pc:picChg>
        <pc:picChg chg="add del">
          <ac:chgData name="Nguyễn Trịnh" userId="87c789f2c216b412" providerId="LiveId" clId="{B38DC4EB-F6D4-4DFA-BFF4-E35D164B4AB6}" dt="2022-07-30T16:58:19.724" v="104"/>
          <ac:picMkLst>
            <pc:docMk/>
            <pc:sldMk cId="948384326" sldId="261"/>
            <ac:picMk id="10" creationId="{459A8376-C0C7-417B-81E4-4FE539E13AA9}"/>
          </ac:picMkLst>
        </pc:picChg>
        <pc:picChg chg="add del">
          <ac:chgData name="Nguyễn Trịnh" userId="87c789f2c216b412" providerId="LiveId" clId="{B38DC4EB-F6D4-4DFA-BFF4-E35D164B4AB6}" dt="2022-07-30T16:58:19.724" v="104"/>
          <ac:picMkLst>
            <pc:docMk/>
            <pc:sldMk cId="948384326" sldId="261"/>
            <ac:picMk id="11" creationId="{BCCFF6AD-910B-4802-A106-690F38467BBF}"/>
          </ac:picMkLst>
        </pc:picChg>
      </pc:sldChg>
      <pc:sldChg chg="addSp delSp modSp new del mod">
        <pc:chgData name="Nguyễn Trịnh" userId="87c789f2c216b412" providerId="LiveId" clId="{B38DC4EB-F6D4-4DFA-BFF4-E35D164B4AB6}" dt="2022-07-30T17:07:56.884" v="199" actId="47"/>
        <pc:sldMkLst>
          <pc:docMk/>
          <pc:sldMk cId="885632566" sldId="262"/>
        </pc:sldMkLst>
        <pc:spChg chg="add del">
          <ac:chgData name="Nguyễn Trịnh" userId="87c789f2c216b412" providerId="LiveId" clId="{B38DC4EB-F6D4-4DFA-BFF4-E35D164B4AB6}" dt="2022-07-30T16:58:09.941" v="102"/>
          <ac:spMkLst>
            <pc:docMk/>
            <pc:sldMk cId="885632566" sldId="262"/>
            <ac:spMk id="5" creationId="{CD0BEE75-F081-4B3C-9A99-C2483EC533B5}"/>
          </ac:spMkLst>
        </pc:spChg>
        <pc:picChg chg="add del mod">
          <ac:chgData name="Nguyễn Trịnh" userId="87c789f2c216b412" providerId="LiveId" clId="{B38DC4EB-F6D4-4DFA-BFF4-E35D164B4AB6}" dt="2022-07-30T17:07:54.666" v="198" actId="478"/>
          <ac:picMkLst>
            <pc:docMk/>
            <pc:sldMk cId="885632566" sldId="262"/>
            <ac:picMk id="2" creationId="{0AC2100F-6301-408B-9BFF-D5CBDED23360}"/>
          </ac:picMkLst>
        </pc:picChg>
        <pc:picChg chg="add del mod">
          <ac:chgData name="Nguyễn Trịnh" userId="87c789f2c216b412" providerId="LiveId" clId="{B38DC4EB-F6D4-4DFA-BFF4-E35D164B4AB6}" dt="2022-07-30T16:59:36.025" v="118" actId="21"/>
          <ac:picMkLst>
            <pc:docMk/>
            <pc:sldMk cId="885632566" sldId="262"/>
            <ac:picMk id="3" creationId="{556FB839-2E98-47A8-8797-DDF8E25D8BF6}"/>
          </ac:picMkLst>
        </pc:picChg>
        <pc:picChg chg="add del mod">
          <ac:chgData name="Nguyễn Trịnh" userId="87c789f2c216b412" providerId="LiveId" clId="{B38DC4EB-F6D4-4DFA-BFF4-E35D164B4AB6}" dt="2022-07-30T16:57:55.067" v="100" actId="478"/>
          <ac:picMkLst>
            <pc:docMk/>
            <pc:sldMk cId="885632566" sldId="262"/>
            <ac:picMk id="4" creationId="{04FE9E0C-9B23-4668-B281-3486B728FABD}"/>
          </ac:picMkLst>
        </pc:picChg>
      </pc:sldChg>
      <pc:sldChg chg="new del">
        <pc:chgData name="Nguyễn Trịnh" userId="87c789f2c216b412" providerId="LiveId" clId="{B38DC4EB-F6D4-4DFA-BFF4-E35D164B4AB6}" dt="2022-07-30T16:48:25.364" v="39" actId="47"/>
        <pc:sldMkLst>
          <pc:docMk/>
          <pc:sldMk cId="1255199221" sldId="262"/>
        </pc:sldMkLst>
      </pc:sldChg>
      <pc:sldChg chg="addSp delSp modSp new mod setBg">
        <pc:chgData name="Nguyễn Trịnh" userId="87c789f2c216b412" providerId="LiveId" clId="{B38DC4EB-F6D4-4DFA-BFF4-E35D164B4AB6}" dt="2022-07-30T17:48:28.489" v="1227" actId="14100"/>
        <pc:sldMkLst>
          <pc:docMk/>
          <pc:sldMk cId="3333517229" sldId="262"/>
        </pc:sldMkLst>
        <pc:spChg chg="add del">
          <ac:chgData name="Nguyễn Trịnh" userId="87c789f2c216b412" providerId="LiveId" clId="{B38DC4EB-F6D4-4DFA-BFF4-E35D164B4AB6}" dt="2022-07-30T17:42:26.305" v="943"/>
          <ac:spMkLst>
            <pc:docMk/>
            <pc:sldMk cId="3333517229" sldId="262"/>
            <ac:spMk id="2" creationId="{55B01891-628C-4D04-A71B-AC1FEC3F30B7}"/>
          </ac:spMkLst>
        </pc:spChg>
        <pc:spChg chg="add mod ord">
          <ac:chgData name="Nguyễn Trịnh" userId="87c789f2c216b412" providerId="LiveId" clId="{B38DC4EB-F6D4-4DFA-BFF4-E35D164B4AB6}" dt="2022-07-30T17:48:16.502" v="1223" actId="1076"/>
          <ac:spMkLst>
            <pc:docMk/>
            <pc:sldMk cId="3333517229" sldId="262"/>
            <ac:spMk id="3" creationId="{0EC678DB-3142-4FD1-BF8C-ADF04D372E4A}"/>
          </ac:spMkLst>
        </pc:spChg>
        <pc:spChg chg="add del">
          <ac:chgData name="Nguyễn Trịnh" userId="87c789f2c216b412" providerId="LiveId" clId="{B38DC4EB-F6D4-4DFA-BFF4-E35D164B4AB6}" dt="2022-07-30T17:47:08.362" v="1210" actId="26606"/>
          <ac:spMkLst>
            <pc:docMk/>
            <pc:sldMk cId="3333517229" sldId="262"/>
            <ac:spMk id="10" creationId="{B1595A09-E336-4D1B-9B3A-06A2287A54E2}"/>
          </ac:spMkLst>
        </pc:spChg>
        <pc:spChg chg="add del">
          <ac:chgData name="Nguyễn Trịnh" userId="87c789f2c216b412" providerId="LiveId" clId="{B38DC4EB-F6D4-4DFA-BFF4-E35D164B4AB6}" dt="2022-07-30T17:47:08.362" v="1210" actId="26606"/>
          <ac:spMkLst>
            <pc:docMk/>
            <pc:sldMk cId="3333517229" sldId="262"/>
            <ac:spMk id="12" creationId="{3540989C-C7B8-473B-BF87-6F2DA6A90006}"/>
          </ac:spMkLst>
        </pc:spChg>
        <pc:spChg chg="add del">
          <ac:chgData name="Nguyễn Trịnh" userId="87c789f2c216b412" providerId="LiveId" clId="{B38DC4EB-F6D4-4DFA-BFF4-E35D164B4AB6}" dt="2022-07-30T17:47:26.058" v="1214" actId="26606"/>
          <ac:spMkLst>
            <pc:docMk/>
            <pc:sldMk cId="3333517229" sldId="262"/>
            <ac:spMk id="14" creationId="{E862BE82-D00D-42C1-BF16-93AA37870C32}"/>
          </ac:spMkLst>
        </pc:spChg>
        <pc:spChg chg="add del">
          <ac:chgData name="Nguyễn Trịnh" userId="87c789f2c216b412" providerId="LiveId" clId="{B38DC4EB-F6D4-4DFA-BFF4-E35D164B4AB6}" dt="2022-07-30T17:47:26.058" v="1214" actId="26606"/>
          <ac:spMkLst>
            <pc:docMk/>
            <pc:sldMk cId="3333517229" sldId="262"/>
            <ac:spMk id="15" creationId="{F6D92C2D-1D3D-4974-918C-06579FB354A9}"/>
          </ac:spMkLst>
        </pc:spChg>
        <pc:picChg chg="add mod">
          <ac:chgData name="Nguyễn Trịnh" userId="87c789f2c216b412" providerId="LiveId" clId="{B38DC4EB-F6D4-4DFA-BFF4-E35D164B4AB6}" dt="2022-07-30T17:48:22.373" v="1225" actId="1076"/>
          <ac:picMkLst>
            <pc:docMk/>
            <pc:sldMk cId="3333517229" sldId="262"/>
            <ac:picMk id="5" creationId="{9795B114-85B2-42A3-9DF0-28407D6F947B}"/>
          </ac:picMkLst>
        </pc:picChg>
        <pc:picChg chg="add mod">
          <ac:chgData name="Nguyễn Trịnh" userId="87c789f2c216b412" providerId="LiveId" clId="{B38DC4EB-F6D4-4DFA-BFF4-E35D164B4AB6}" dt="2022-07-30T17:48:28.489" v="1227" actId="14100"/>
          <ac:picMkLst>
            <pc:docMk/>
            <pc:sldMk cId="3333517229" sldId="262"/>
            <ac:picMk id="7" creationId="{0CCF9193-6A4B-4F64-BAA7-E8A619D5585E}"/>
          </ac:picMkLst>
        </pc:picChg>
      </pc:sldChg>
      <pc:sldChg chg="addSp delSp modSp add del mod">
        <pc:chgData name="Nguyễn Trịnh" userId="87c789f2c216b412" providerId="LiveId" clId="{B38DC4EB-F6D4-4DFA-BFF4-E35D164B4AB6}" dt="2022-07-30T16:48:17.492" v="37" actId="47"/>
        <pc:sldMkLst>
          <pc:docMk/>
          <pc:sldMk cId="347440056" sldId="263"/>
        </pc:sldMkLst>
        <pc:spChg chg="add mod">
          <ac:chgData name="Nguyễn Trịnh" userId="87c789f2c216b412" providerId="LiveId" clId="{B38DC4EB-F6D4-4DFA-BFF4-E35D164B4AB6}" dt="2022-07-30T16:47:10.698" v="24" actId="1076"/>
          <ac:spMkLst>
            <pc:docMk/>
            <pc:sldMk cId="347440056" sldId="263"/>
            <ac:spMk id="9" creationId="{132ADB9A-2208-4A3F-B709-12DBDA1932D2}"/>
          </ac:spMkLst>
        </pc:spChg>
        <pc:picChg chg="del mod">
          <ac:chgData name="Nguyễn Trịnh" userId="87c789f2c216b412" providerId="LiveId" clId="{B38DC4EB-F6D4-4DFA-BFF4-E35D164B4AB6}" dt="2022-07-30T16:47:21.318" v="25" actId="478"/>
          <ac:picMkLst>
            <pc:docMk/>
            <pc:sldMk cId="347440056" sldId="263"/>
            <ac:picMk id="3" creationId="{2FF77997-A8B2-E085-4023-907237DC0F06}"/>
          </ac:picMkLst>
        </pc:picChg>
        <pc:picChg chg="add del mod">
          <ac:chgData name="Nguyễn Trịnh" userId="87c789f2c216b412" providerId="LiveId" clId="{B38DC4EB-F6D4-4DFA-BFF4-E35D164B4AB6}" dt="2022-07-30T16:48:07.374" v="36" actId="478"/>
          <ac:picMkLst>
            <pc:docMk/>
            <pc:sldMk cId="347440056" sldId="263"/>
            <ac:picMk id="4" creationId="{FDE1CD14-237B-414E-AB82-BC2EDC1ED71D}"/>
          </ac:picMkLst>
        </pc:picChg>
        <pc:picChg chg="del">
          <ac:chgData name="Nguyễn Trịnh" userId="87c789f2c216b412" providerId="LiveId" clId="{B38DC4EB-F6D4-4DFA-BFF4-E35D164B4AB6}" dt="2022-07-30T16:45:36.644" v="3" actId="478"/>
          <ac:picMkLst>
            <pc:docMk/>
            <pc:sldMk cId="347440056" sldId="263"/>
            <ac:picMk id="5" creationId="{8A39EDCB-2200-94AE-E7D1-F93F8A33E926}"/>
          </ac:picMkLst>
        </pc:picChg>
        <pc:picChg chg="del">
          <ac:chgData name="Nguyễn Trịnh" userId="87c789f2c216b412" providerId="LiveId" clId="{B38DC4EB-F6D4-4DFA-BFF4-E35D164B4AB6}" dt="2022-07-30T16:45:32.505" v="2" actId="478"/>
          <ac:picMkLst>
            <pc:docMk/>
            <pc:sldMk cId="347440056" sldId="263"/>
            <ac:picMk id="7" creationId="{963A2756-9F9A-9BE8-A621-7D058DE6056B}"/>
          </ac:picMkLst>
        </pc:picChg>
        <pc:picChg chg="add del mod">
          <ac:chgData name="Nguyễn Trịnh" userId="87c789f2c216b412" providerId="LiveId" clId="{B38DC4EB-F6D4-4DFA-BFF4-E35D164B4AB6}" dt="2022-07-30T16:46:40.010" v="20" actId="21"/>
          <ac:picMkLst>
            <pc:docMk/>
            <pc:sldMk cId="347440056" sldId="263"/>
            <ac:picMk id="8" creationId="{6955B966-B25F-46AB-BA3E-8B8BC04F92E7}"/>
          </ac:picMkLst>
        </pc:picChg>
        <pc:picChg chg="add del mod">
          <ac:chgData name="Nguyễn Trịnh" userId="87c789f2c216b412" providerId="LiveId" clId="{B38DC4EB-F6D4-4DFA-BFF4-E35D164B4AB6}" dt="2022-07-30T16:47:49.576" v="31" actId="478"/>
          <ac:picMkLst>
            <pc:docMk/>
            <pc:sldMk cId="347440056" sldId="263"/>
            <ac:picMk id="11" creationId="{9026682A-32E3-4FEF-B2CB-B61735C97E36}"/>
          </ac:picMkLst>
        </pc:picChg>
        <pc:picChg chg="add del mod">
          <ac:chgData name="Nguyễn Trịnh" userId="87c789f2c216b412" providerId="LiveId" clId="{B38DC4EB-F6D4-4DFA-BFF4-E35D164B4AB6}" dt="2022-07-30T16:48:05.037" v="35" actId="478"/>
          <ac:picMkLst>
            <pc:docMk/>
            <pc:sldMk cId="347440056" sldId="263"/>
            <ac:picMk id="13" creationId="{A297A539-5248-4E70-9D06-B66131363C90}"/>
          </ac:picMkLst>
        </pc:picChg>
      </pc:sldChg>
      <pc:sldChg chg="addSp delSp modSp new del mod">
        <pc:chgData name="Nguyễn Trịnh" userId="87c789f2c216b412" providerId="LiveId" clId="{B38DC4EB-F6D4-4DFA-BFF4-E35D164B4AB6}" dt="2022-07-30T17:00:37.947" v="124" actId="47"/>
        <pc:sldMkLst>
          <pc:docMk/>
          <pc:sldMk cId="1079723734" sldId="263"/>
        </pc:sldMkLst>
        <pc:picChg chg="add del mod">
          <ac:chgData name="Nguyễn Trịnh" userId="87c789f2c216b412" providerId="LiveId" clId="{B38DC4EB-F6D4-4DFA-BFF4-E35D164B4AB6}" dt="2022-07-30T16:58:58.507" v="113" actId="478"/>
          <ac:picMkLst>
            <pc:docMk/>
            <pc:sldMk cId="1079723734" sldId="263"/>
            <ac:picMk id="2" creationId="{AF72E663-9500-42B7-B2DD-3C1BCBA5D0BE}"/>
          </ac:picMkLst>
        </pc:picChg>
        <pc:picChg chg="add del mod">
          <ac:chgData name="Nguyễn Trịnh" userId="87c789f2c216b412" providerId="LiveId" clId="{B38DC4EB-F6D4-4DFA-BFF4-E35D164B4AB6}" dt="2022-07-30T16:59:00.897" v="114" actId="478"/>
          <ac:picMkLst>
            <pc:docMk/>
            <pc:sldMk cId="1079723734" sldId="263"/>
            <ac:picMk id="3" creationId="{24E77185-9BAB-4E0D-BC25-84515D3D2214}"/>
          </ac:picMkLst>
        </pc:picChg>
        <pc:picChg chg="add del">
          <ac:chgData name="Nguyễn Trịnh" userId="87c789f2c216b412" providerId="LiveId" clId="{B38DC4EB-F6D4-4DFA-BFF4-E35D164B4AB6}" dt="2022-07-30T16:59:17.191" v="115" actId="478"/>
          <ac:picMkLst>
            <pc:docMk/>
            <pc:sldMk cId="1079723734" sldId="263"/>
            <ac:picMk id="4" creationId="{4536851A-1723-4B25-9EB7-CF1039C8CD65}"/>
          </ac:picMkLst>
        </pc:picChg>
        <pc:picChg chg="add del">
          <ac:chgData name="Nguyễn Trịnh" userId="87c789f2c216b412" providerId="LiveId" clId="{B38DC4EB-F6D4-4DFA-BFF4-E35D164B4AB6}" dt="2022-07-30T16:59:23.417" v="116" actId="21"/>
          <ac:picMkLst>
            <pc:docMk/>
            <pc:sldMk cId="1079723734" sldId="263"/>
            <ac:picMk id="5" creationId="{093922B6-CCE2-4483-AA94-7B480C591132}"/>
          </ac:picMkLst>
        </pc:picChg>
      </pc:sldChg>
      <pc:sldChg chg="addSp modSp new mod ord">
        <pc:chgData name="Nguyễn Trịnh" userId="87c789f2c216b412" providerId="LiveId" clId="{B38DC4EB-F6D4-4DFA-BFF4-E35D164B4AB6}" dt="2022-07-30T17:53:55.299" v="1247"/>
        <pc:sldMkLst>
          <pc:docMk/>
          <pc:sldMk cId="2755186734" sldId="263"/>
        </pc:sldMkLst>
        <pc:spChg chg="add mod">
          <ac:chgData name="Nguyễn Trịnh" userId="87c789f2c216b412" providerId="LiveId" clId="{B38DC4EB-F6D4-4DFA-BFF4-E35D164B4AB6}" dt="2022-07-30T17:49:47.525" v="1241" actId="1076"/>
          <ac:spMkLst>
            <pc:docMk/>
            <pc:sldMk cId="2755186734" sldId="263"/>
            <ac:spMk id="2" creationId="{CD99C414-35CF-4F8D-9AC3-644B80F55B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58401-4C91-4880-A202-3B7B56008DDE}" type="datetimeFigureOut">
              <a:rPr lang="en-US" smtClean="0"/>
              <a:t>10/1/23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CA90-98E4-4B49-BE54-EB6AD8BCF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65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6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8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7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53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1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8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8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7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91BA-37A5-43E4-9A18-5EAEEE14D7CD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AF6B9-4F35-4FDA-A32A-3325E6462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4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jp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.jp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74" y="491372"/>
            <a:ext cx="8505709" cy="634902"/>
          </a:xfrm>
        </p:spPr>
        <p:txBody>
          <a:bodyPr>
            <a:normAutofit fontScale="90000"/>
          </a:bodyPr>
          <a:lstStyle/>
          <a:p>
            <a:pPr algn="ctr" eaLnBrk="0" hangingPunct="0">
              <a:defRPr/>
            </a:pPr>
            <a:r>
              <a:rPr lang="vi-VN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br>
              <a:rPr lang="vi-VN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085" y="3611562"/>
            <a:ext cx="6227144" cy="2755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4-5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9F481-7EBD-E949-8324-BF432D257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08" y="1126274"/>
            <a:ext cx="1271239" cy="12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6" y="-9372"/>
            <a:ext cx="9916646" cy="686737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6DED96-2CC6-7068-883F-7BB3669D2E5B}"/>
              </a:ext>
            </a:extLst>
          </p:cNvPr>
          <p:cNvSpPr/>
          <p:nvPr/>
        </p:nvSpPr>
        <p:spPr>
          <a:xfrm>
            <a:off x="1263425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A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D3248A-BCAE-D1EB-1A75-0D0A23A40B0E}"/>
              </a:ext>
            </a:extLst>
          </p:cNvPr>
          <p:cNvSpPr/>
          <p:nvPr/>
        </p:nvSpPr>
        <p:spPr>
          <a:xfrm>
            <a:off x="3366754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8CAE43-52B3-5A5C-BF58-0493C3F328E7}"/>
              </a:ext>
            </a:extLst>
          </p:cNvPr>
          <p:cNvSpPr/>
          <p:nvPr/>
        </p:nvSpPr>
        <p:spPr>
          <a:xfrm>
            <a:off x="5617511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C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224941-330F-2A30-29F4-B30DEDC0EE65}"/>
              </a:ext>
            </a:extLst>
          </p:cNvPr>
          <p:cNvSpPr/>
          <p:nvPr/>
        </p:nvSpPr>
        <p:spPr>
          <a:xfrm>
            <a:off x="7856766" y="5354350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D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86426-A79A-5E1E-8D80-1E585729F61F}"/>
              </a:ext>
            </a:extLst>
          </p:cNvPr>
          <p:cNvSpPr txBox="1"/>
          <p:nvPr/>
        </p:nvSpPr>
        <p:spPr>
          <a:xfrm>
            <a:off x="1268730" y="379423"/>
            <a:ext cx="68032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275" b="1" dirty="0">
                <a:cs typeface="Times New Roman" panose="02020603050405020304" pitchFamily="18" charset="0"/>
              </a:rPr>
              <a:t>Câu hỏi 1: </a:t>
            </a:r>
            <a:r>
              <a:rPr lang="en-US" sz="2275" b="1" dirty="0"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A.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	       	B.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C.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       	D.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Left 19">
            <a:hlinkClick r:id="" action="ppaction://noaction"/>
            <a:extLst>
              <a:ext uri="{FF2B5EF4-FFF2-40B4-BE49-F238E27FC236}">
                <a16:creationId xmlns:a16="http://schemas.microsoft.com/office/drawing/2014/main" id="{9854888F-9999-AB8C-0775-2436EF6BA90D}"/>
              </a:ext>
            </a:extLst>
          </p:cNvPr>
          <p:cNvSpPr/>
          <p:nvPr/>
        </p:nvSpPr>
        <p:spPr>
          <a:xfrm>
            <a:off x="9133914" y="5599692"/>
            <a:ext cx="671639" cy="58999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60" y="3121734"/>
            <a:ext cx="2633967" cy="2205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1" y="3130759"/>
            <a:ext cx="2633967" cy="22055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94" y="3142748"/>
            <a:ext cx="2633967" cy="2205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0" y="3093919"/>
            <a:ext cx="2633967" cy="2205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4232" y="529312"/>
            <a:ext cx="2276493" cy="19683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40" y="3943696"/>
            <a:ext cx="1390619" cy="925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18" y="3946200"/>
            <a:ext cx="1390619" cy="925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40" y="3943696"/>
            <a:ext cx="1390619" cy="92539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58BE72E-3C50-ED2E-2D57-BC225A82E7FE}"/>
              </a:ext>
            </a:extLst>
          </p:cNvPr>
          <p:cNvSpPr/>
          <p:nvPr/>
        </p:nvSpPr>
        <p:spPr>
          <a:xfrm>
            <a:off x="8628400" y="1562037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700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HẾT GIỜ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829F81-B30A-B912-A3F9-5E743EBAC23A}"/>
              </a:ext>
            </a:extLst>
          </p:cNvPr>
          <p:cNvSpPr/>
          <p:nvPr/>
        </p:nvSpPr>
        <p:spPr>
          <a:xfrm>
            <a:off x="8628399" y="1555975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81A801-F052-54B2-5E1B-5F4EFB2CB504}"/>
              </a:ext>
            </a:extLst>
          </p:cNvPr>
          <p:cNvSpPr/>
          <p:nvPr/>
        </p:nvSpPr>
        <p:spPr>
          <a:xfrm>
            <a:off x="8637270" y="1567964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CFD5C11-2D6D-82E3-F3FA-AC43B2DF7A36}"/>
              </a:ext>
            </a:extLst>
          </p:cNvPr>
          <p:cNvSpPr/>
          <p:nvPr/>
        </p:nvSpPr>
        <p:spPr>
          <a:xfrm>
            <a:off x="8637269" y="1544943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633AED-1650-09F7-D5CE-74295BBD5204}"/>
              </a:ext>
            </a:extLst>
          </p:cNvPr>
          <p:cNvSpPr/>
          <p:nvPr/>
        </p:nvSpPr>
        <p:spPr>
          <a:xfrm>
            <a:off x="8616545" y="1546308"/>
            <a:ext cx="1200859" cy="1180624"/>
          </a:xfrm>
          <a:prstGeom prst="ellipse">
            <a:avLst/>
          </a:prstGeom>
          <a:solidFill>
            <a:srgbClr val="FFFF66"/>
          </a:solidFill>
          <a:ln w="1111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ĐẾM GIỜ</a:t>
            </a:r>
          </a:p>
        </p:txBody>
      </p:sp>
    </p:spTree>
    <p:extLst>
      <p:ext uri="{BB962C8B-B14F-4D97-AF65-F5344CB8AC3E}">
        <p14:creationId xmlns:p14="http://schemas.microsoft.com/office/powerpoint/2010/main" val="124054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1100"/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2000"/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5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42" presetClass="path" presetSubtype="0" accel="100000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0256E-6 -1.85185E-6 L -0.62484 0.39051 " pathEditMode="relative" rAng="0" ptsTypes="AA" p14:bounceEnd="100000">
                                          <p:cBhvr>
                                            <p:cTn id="9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250" y="195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1100"/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2000"/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5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42" presetClass="path" presetSubtype="0" ac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0256E-6 -1.85185E-6 L -0.62484 0.39051 " pathEditMode="relative" rAng="0" ptsTypes="AA">
                                          <p:cBhvr>
                                            <p:cTn id="9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250" y="195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8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431" y="0"/>
            <a:ext cx="10480431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6DED96-2CC6-7068-883F-7BB3669D2E5B}"/>
              </a:ext>
            </a:extLst>
          </p:cNvPr>
          <p:cNvSpPr/>
          <p:nvPr/>
        </p:nvSpPr>
        <p:spPr>
          <a:xfrm>
            <a:off x="1263425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A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D3248A-BCAE-D1EB-1A75-0D0A23A40B0E}"/>
              </a:ext>
            </a:extLst>
          </p:cNvPr>
          <p:cNvSpPr/>
          <p:nvPr/>
        </p:nvSpPr>
        <p:spPr>
          <a:xfrm>
            <a:off x="3366754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8CAE43-52B3-5A5C-BF58-0493C3F328E7}"/>
              </a:ext>
            </a:extLst>
          </p:cNvPr>
          <p:cNvSpPr/>
          <p:nvPr/>
        </p:nvSpPr>
        <p:spPr>
          <a:xfrm>
            <a:off x="5617511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C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224941-330F-2A30-29F4-B30DEDC0EE65}"/>
              </a:ext>
            </a:extLst>
          </p:cNvPr>
          <p:cNvSpPr/>
          <p:nvPr/>
        </p:nvSpPr>
        <p:spPr>
          <a:xfrm>
            <a:off x="7856766" y="5354350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D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86426-A79A-5E1E-8D80-1E585729F61F}"/>
              </a:ext>
            </a:extLst>
          </p:cNvPr>
          <p:cNvSpPr txBox="1"/>
          <p:nvPr/>
        </p:nvSpPr>
        <p:spPr>
          <a:xfrm>
            <a:off x="1629508" y="379423"/>
            <a:ext cx="6442437" cy="2658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275" b="1" dirty="0">
                <a:cs typeface="Times New Roman" panose="02020603050405020304" pitchFamily="18" charset="0"/>
              </a:rPr>
              <a:t>Câu hỏi </a:t>
            </a:r>
            <a:r>
              <a:rPr lang="en-US" sz="2275" b="1" dirty="0">
                <a:cs typeface="Times New Roman" panose="02020603050405020304" pitchFamily="18" charset="0"/>
              </a:rPr>
              <a:t>2</a:t>
            </a:r>
            <a:r>
              <a:rPr lang="vi-VN" sz="2275" b="1" dirty="0">
                <a:cs typeface="Times New Roman" panose="02020603050405020304" pitchFamily="18" charset="0"/>
              </a:rPr>
              <a:t>: </a:t>
            </a:r>
            <a:endParaRPr lang="en-US" sz="2275" b="1" dirty="0"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bay ngàn dặm chẳng lười</a:t>
            </a:r>
            <a:b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năm cần mẫn giúp người đưa thư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A.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B.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C.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	D.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Left 19">
            <a:hlinkClick r:id="" action="ppaction://noaction"/>
            <a:extLst>
              <a:ext uri="{FF2B5EF4-FFF2-40B4-BE49-F238E27FC236}">
                <a16:creationId xmlns:a16="http://schemas.microsoft.com/office/drawing/2014/main" id="{9854888F-9999-AB8C-0775-2436EF6BA90D}"/>
              </a:ext>
            </a:extLst>
          </p:cNvPr>
          <p:cNvSpPr/>
          <p:nvPr/>
        </p:nvSpPr>
        <p:spPr>
          <a:xfrm>
            <a:off x="9133914" y="5599692"/>
            <a:ext cx="671639" cy="58999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60" y="3121734"/>
            <a:ext cx="2633967" cy="2205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1" y="3130759"/>
            <a:ext cx="2633967" cy="22055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94" y="3142748"/>
            <a:ext cx="2633967" cy="2205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0" y="3093919"/>
            <a:ext cx="2633967" cy="2205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8" y="3925276"/>
            <a:ext cx="1390619" cy="925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40" y="3943696"/>
            <a:ext cx="1390619" cy="925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67" y="3963228"/>
            <a:ext cx="1390619" cy="925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1724" y="376632"/>
            <a:ext cx="2276493" cy="19683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57F01B1-D7FF-0AFB-6B90-8F46AC79FD8E}"/>
              </a:ext>
            </a:extLst>
          </p:cNvPr>
          <p:cNvSpPr/>
          <p:nvPr/>
        </p:nvSpPr>
        <p:spPr>
          <a:xfrm>
            <a:off x="8628400" y="1562037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700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HẾT GIỜ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35D1EC-111D-B00B-2559-4FE25167F523}"/>
              </a:ext>
            </a:extLst>
          </p:cNvPr>
          <p:cNvSpPr/>
          <p:nvPr/>
        </p:nvSpPr>
        <p:spPr>
          <a:xfrm>
            <a:off x="8611146" y="1562036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0CD8EB-3769-1F4B-4985-C5BEF16B853D}"/>
              </a:ext>
            </a:extLst>
          </p:cNvPr>
          <p:cNvSpPr/>
          <p:nvPr/>
        </p:nvSpPr>
        <p:spPr>
          <a:xfrm>
            <a:off x="8611146" y="1550519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1674F1-D706-2D77-6D81-9463202FA812}"/>
              </a:ext>
            </a:extLst>
          </p:cNvPr>
          <p:cNvSpPr/>
          <p:nvPr/>
        </p:nvSpPr>
        <p:spPr>
          <a:xfrm>
            <a:off x="8628399" y="1550518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43EDCD9-CB64-A0D6-DF8F-C834849D7BDE}"/>
              </a:ext>
            </a:extLst>
          </p:cNvPr>
          <p:cNvSpPr/>
          <p:nvPr/>
        </p:nvSpPr>
        <p:spPr>
          <a:xfrm>
            <a:off x="8628399" y="1498864"/>
            <a:ext cx="1200859" cy="1180624"/>
          </a:xfrm>
          <a:prstGeom prst="ellipse">
            <a:avLst/>
          </a:prstGeom>
          <a:solidFill>
            <a:srgbClr val="FFFF66"/>
          </a:solidFill>
          <a:ln w="1111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ĐẾM GIỜ</a:t>
            </a:r>
          </a:p>
        </p:txBody>
      </p:sp>
    </p:spTree>
    <p:extLst>
      <p:ext uri="{BB962C8B-B14F-4D97-AF65-F5344CB8AC3E}">
        <p14:creationId xmlns:p14="http://schemas.microsoft.com/office/powerpoint/2010/main" val="3679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2000"/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27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42" presetClass="path" presetSubtype="0" accel="100000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8974E-6 3.7037E-7 L -0.20978 0.40671 " pathEditMode="relative" rAng="0" ptsTypes="AA" p14:bounceEnd="100000">
                                          <p:cBhvr>
                                            <p:cTn id="8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97" y="203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4" grpId="0" animBg="1"/>
          <p:bldP spid="4" grpId="1" animBg="1"/>
          <p:bldP spid="8" grpId="0" animBg="1"/>
          <p:bldP spid="8" grpId="1" animBg="1"/>
          <p:bldP spid="5" grpId="0" animBg="1"/>
          <p:bldP spid="5" grpId="1" animBg="1"/>
          <p:bldP spid="6" grpId="0" animBg="1"/>
          <p:bldP spid="6" grpId="1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2000"/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27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42" presetClass="path" presetSubtype="0" ac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8974E-6 3.7037E-7 L -0.20978 0.40671 " pathEditMode="relative" rAng="0" ptsTypes="AA">
                                          <p:cBhvr>
                                            <p:cTn id="8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97" y="203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4" grpId="0" animBg="1"/>
          <p:bldP spid="4" grpId="1" animBg="1"/>
          <p:bldP spid="8" grpId="0" animBg="1"/>
          <p:bldP spid="8" grpId="1" animBg="1"/>
          <p:bldP spid="5" grpId="0" animBg="1"/>
          <p:bldP spid="5" grpId="1" animBg="1"/>
          <p:bldP spid="6" grpId="0" animBg="1"/>
          <p:bldP spid="6" grpId="1" animBg="1"/>
          <p:bldP spid="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906001" cy="68580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6DED96-2CC6-7068-883F-7BB3669D2E5B}"/>
              </a:ext>
            </a:extLst>
          </p:cNvPr>
          <p:cNvSpPr/>
          <p:nvPr/>
        </p:nvSpPr>
        <p:spPr>
          <a:xfrm>
            <a:off x="1263425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A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D3248A-BCAE-D1EB-1A75-0D0A23A40B0E}"/>
              </a:ext>
            </a:extLst>
          </p:cNvPr>
          <p:cNvSpPr/>
          <p:nvPr/>
        </p:nvSpPr>
        <p:spPr>
          <a:xfrm>
            <a:off x="3366754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8CAE43-52B3-5A5C-BF58-0493C3F328E7}"/>
              </a:ext>
            </a:extLst>
          </p:cNvPr>
          <p:cNvSpPr/>
          <p:nvPr/>
        </p:nvSpPr>
        <p:spPr>
          <a:xfrm>
            <a:off x="5617511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C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224941-330F-2A30-29F4-B30DEDC0EE65}"/>
              </a:ext>
            </a:extLst>
          </p:cNvPr>
          <p:cNvSpPr/>
          <p:nvPr/>
        </p:nvSpPr>
        <p:spPr>
          <a:xfrm>
            <a:off x="7856766" y="5354350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D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Arrow: Left 19">
            <a:hlinkClick r:id="" action="ppaction://noaction"/>
            <a:extLst>
              <a:ext uri="{FF2B5EF4-FFF2-40B4-BE49-F238E27FC236}">
                <a16:creationId xmlns:a16="http://schemas.microsoft.com/office/drawing/2014/main" id="{9854888F-9999-AB8C-0775-2436EF6BA90D}"/>
              </a:ext>
            </a:extLst>
          </p:cNvPr>
          <p:cNvSpPr/>
          <p:nvPr/>
        </p:nvSpPr>
        <p:spPr>
          <a:xfrm>
            <a:off x="9133914" y="5599692"/>
            <a:ext cx="671639" cy="58999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1" y="3130759"/>
            <a:ext cx="2633967" cy="22055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94" y="3142748"/>
            <a:ext cx="2633967" cy="2205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0" y="3093919"/>
            <a:ext cx="2633967" cy="2205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8" y="3925276"/>
            <a:ext cx="1390619" cy="925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34" y="3954203"/>
            <a:ext cx="1390619" cy="925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67" y="3963228"/>
            <a:ext cx="1390619" cy="925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486426-A79A-5E1E-8D80-1E585729F61F}"/>
              </a:ext>
            </a:extLst>
          </p:cNvPr>
          <p:cNvSpPr txBox="1"/>
          <p:nvPr/>
        </p:nvSpPr>
        <p:spPr>
          <a:xfrm>
            <a:off x="1268731" y="379423"/>
            <a:ext cx="6480224" cy="2658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275" b="1" dirty="0">
                <a:cs typeface="Times New Roman" panose="02020603050405020304" pitchFamily="18" charset="0"/>
              </a:rPr>
              <a:t>Câu hỏi </a:t>
            </a:r>
            <a:r>
              <a:rPr lang="en-US" sz="2275" b="1" dirty="0">
                <a:cs typeface="Times New Roman" panose="02020603050405020304" pitchFamily="18" charset="0"/>
              </a:rPr>
              <a:t>3</a:t>
            </a:r>
            <a:r>
              <a:rPr lang="vi-VN" sz="2275" b="1" dirty="0">
                <a:cs typeface="Times New Roman" panose="02020603050405020304" pitchFamily="18" charset="0"/>
              </a:rPr>
              <a:t>: </a:t>
            </a:r>
            <a:r>
              <a:rPr lang="en-US" sz="2275" b="1" dirty="0"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A.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		B.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	D.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60" y="3121734"/>
            <a:ext cx="2633967" cy="2205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2520" y="295532"/>
            <a:ext cx="2276493" cy="196834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01C52AD-A9F8-74F8-5517-4AD95AC281C4}"/>
              </a:ext>
            </a:extLst>
          </p:cNvPr>
          <p:cNvSpPr/>
          <p:nvPr/>
        </p:nvSpPr>
        <p:spPr>
          <a:xfrm>
            <a:off x="8628400" y="1562037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700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HẾT GIỜ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D7FD1DC-2532-306F-15F2-F370F4D5F765}"/>
              </a:ext>
            </a:extLst>
          </p:cNvPr>
          <p:cNvSpPr/>
          <p:nvPr/>
        </p:nvSpPr>
        <p:spPr>
          <a:xfrm>
            <a:off x="8612146" y="1574026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57BB5E-80D2-E4CD-940F-D6B1C167239E}"/>
              </a:ext>
            </a:extLst>
          </p:cNvPr>
          <p:cNvSpPr/>
          <p:nvPr/>
        </p:nvSpPr>
        <p:spPr>
          <a:xfrm>
            <a:off x="8621208" y="1562036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D4BD12-9F93-7B66-3661-E323F88114EA}"/>
              </a:ext>
            </a:extLst>
          </p:cNvPr>
          <p:cNvSpPr/>
          <p:nvPr/>
        </p:nvSpPr>
        <p:spPr>
          <a:xfrm>
            <a:off x="8611146" y="1574025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582D5B-FA7A-726D-2E3E-97026267901C}"/>
              </a:ext>
            </a:extLst>
          </p:cNvPr>
          <p:cNvSpPr/>
          <p:nvPr/>
        </p:nvSpPr>
        <p:spPr>
          <a:xfrm>
            <a:off x="8617875" y="1550047"/>
            <a:ext cx="1200859" cy="1180624"/>
          </a:xfrm>
          <a:prstGeom prst="ellipse">
            <a:avLst/>
          </a:prstGeom>
          <a:solidFill>
            <a:srgbClr val="FFFF66"/>
          </a:solidFill>
          <a:ln w="1111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ĐẾM GIỜ</a:t>
            </a:r>
          </a:p>
        </p:txBody>
      </p:sp>
    </p:spTree>
    <p:extLst>
      <p:ext uri="{BB962C8B-B14F-4D97-AF65-F5344CB8AC3E}">
        <p14:creationId xmlns:p14="http://schemas.microsoft.com/office/powerpoint/2010/main" val="17075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1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42" presetClass="path" presetSubtype="0" accel="100000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8974E-6 -4.07407E-6 L -0.44888 0.42037 " pathEditMode="relative" rAng="0" ptsTypes="AA" p14:bounceEnd="100000">
                                          <p:cBhvr>
                                            <p:cTn id="5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52" y="2101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1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42" presetClass="path" presetSubtype="0" ac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8974E-6 -4.07407E-6 L -0.44888 0.42037 " pathEditMode="relative" rAng="0" ptsTypes="AA">
                                          <p:cBhvr>
                                            <p:cTn id="5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52" y="2101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1848" y="1744718"/>
            <a:ext cx="8671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2467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1"/>
            <a:ext cx="9906000" cy="6840855"/>
          </a:xfrm>
          <a:prstGeom prst="rect">
            <a:avLst/>
          </a:prstGeom>
        </p:spPr>
      </p:pic>
      <p:pic>
        <p:nvPicPr>
          <p:cNvPr id="5" name="Con-Chim-Non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0160" y="19811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403508"/>
            <a:ext cx="4895850" cy="36968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" y="381580"/>
            <a:ext cx="5532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97880" y="1249859"/>
            <a:ext cx="3611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“Con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non”</a:t>
            </a:r>
          </a:p>
        </p:txBody>
      </p:sp>
    </p:spTree>
    <p:extLst>
      <p:ext uri="{BB962C8B-B14F-4D97-AF65-F5344CB8AC3E}">
        <p14:creationId xmlns:p14="http://schemas.microsoft.com/office/powerpoint/2010/main" val="22249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2E7DABC-B8B9-2A2E-C8A8-F998F86A3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47" y="4241757"/>
            <a:ext cx="7420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dirty="0">
                <a:solidFill>
                  <a:schemeClr val="hlink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Ho</a:t>
            </a:r>
            <a:r>
              <a:rPr lang="pt-BR" altLang="en-US" dirty="0">
                <a:solidFill>
                  <a:schemeClr val="hlink"/>
                </a:solidFill>
                <a:latin typeface="Tahoma" panose="020B0604030504040204" pitchFamily="34" charset="0"/>
              </a:rPr>
              <a:t>ạt động 2: Khám phá các lo</a:t>
            </a:r>
            <a:r>
              <a:rPr lang="pt-BR" altLang="en-US" dirty="0">
                <a:solidFill>
                  <a:schemeClr val="hlink"/>
                </a:solidFill>
                <a:latin typeface="Arial" panose="020B0604020202020204" pitchFamily="34" charset="0"/>
              </a:rPr>
              <a:t>ài chim</a:t>
            </a:r>
          </a:p>
        </p:txBody>
      </p:sp>
    </p:spTree>
    <p:extLst>
      <p:ext uri="{BB962C8B-B14F-4D97-AF65-F5344CB8AC3E}">
        <p14:creationId xmlns:p14="http://schemas.microsoft.com/office/powerpoint/2010/main" val="50205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0D7AA417-0079-1B60-DC4A-8FDA68B4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2" y="538525"/>
            <a:ext cx="6019800" cy="4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3">
            <a:extLst>
              <a:ext uri="{FF2B5EF4-FFF2-40B4-BE49-F238E27FC236}">
                <a16:creationId xmlns:a16="http://schemas.microsoft.com/office/drawing/2014/main" id="{94796356-984A-47B4-2975-E96D7670B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631" y="908538"/>
            <a:ext cx="1600200" cy="114300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524639BA-9D57-B019-0531-CE76E97F91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79831" y="984737"/>
            <a:ext cx="1213337" cy="5861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3685830B-7F6A-2DEC-2E41-43E643664A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59264" y="3159124"/>
            <a:ext cx="1213338" cy="19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91708E64-8F9B-40F0-203F-DA010896B6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48724" y="3634153"/>
            <a:ext cx="805037" cy="178190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4E4BD8-C035-7C12-AF62-095E4D3B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168" y="474783"/>
            <a:ext cx="3012831" cy="99060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0000FF"/>
                </a:solidFill>
              </a:rPr>
              <a:t>Đây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phần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đầu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47666-29E9-0765-CE72-76CC7C87F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603" y="2968624"/>
            <a:ext cx="2973265" cy="1181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</a:rPr>
              <a:t>Đây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phần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thân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EF2A07-09DE-A209-7CD9-6B3F15199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356" y="5416062"/>
            <a:ext cx="1706998" cy="99060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chemeClr val="accent6">
                    <a:lumMod val="50000"/>
                  </a:schemeClr>
                </a:solidFill>
              </a:rPr>
              <a:t>Đuôi</a:t>
            </a: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8F99F27-42FA-10DB-88DC-8E201A444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54" y="38586"/>
            <a:ext cx="4572000" cy="45720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Cấu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tạo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của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chim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Vành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Khuyên</a:t>
            </a:r>
            <a:endParaRPr lang="en-US" altLang="en-US" sz="2200" b="1" dirty="0">
              <a:solidFill>
                <a:schemeClr val="hlink"/>
              </a:solidFill>
              <a:latin typeface="Tahoma" panose="020B060403050404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89B52E-126B-04FE-7D37-FED612D8A5D1}"/>
              </a:ext>
            </a:extLst>
          </p:cNvPr>
          <p:cNvSpPr>
            <a:spLocks noChangeArrowheads="1"/>
          </p:cNvSpPr>
          <p:nvPr/>
        </p:nvSpPr>
        <p:spPr bwMode="auto">
          <a:xfrm rot="21101143">
            <a:off x="2091703" y="1914319"/>
            <a:ext cx="3366448" cy="199676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Line 6">
            <a:extLst>
              <a:ext uri="{FF2B5EF4-FFF2-40B4-BE49-F238E27FC236}">
                <a16:creationId xmlns:a16="http://schemas.microsoft.com/office/drawing/2014/main" id="{2FE0827F-2A18-322B-632D-F3F3A69855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2594" y="4149723"/>
            <a:ext cx="1469779" cy="1133963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C40E28-7591-2F76-9EA5-D19CD9346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374" y="4837476"/>
            <a:ext cx="3012831" cy="99060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rgbClr val="7030A0"/>
                </a:solidFill>
              </a:rPr>
              <a:t> 2 </a:t>
            </a:r>
            <a:r>
              <a:rPr lang="en-US" altLang="en-US" sz="3200" dirty="0" err="1">
                <a:solidFill>
                  <a:srgbClr val="7030A0"/>
                </a:solidFill>
              </a:rPr>
              <a:t>chân</a:t>
            </a:r>
            <a:r>
              <a:rPr lang="en-US" altLang="en-US" sz="3200" dirty="0">
                <a:solidFill>
                  <a:srgbClr val="7030A0"/>
                </a:solidFill>
              </a:rPr>
              <a:t> </a:t>
            </a:r>
            <a:r>
              <a:rPr lang="en-US" altLang="en-US" sz="3200" dirty="0" err="1">
                <a:solidFill>
                  <a:srgbClr val="7030A0"/>
                </a:solidFill>
              </a:rPr>
              <a:t>chim</a:t>
            </a:r>
            <a:endParaRPr lang="en-US" altLang="en-US" sz="3200" dirty="0">
              <a:solidFill>
                <a:srgbClr val="7030A0"/>
              </a:solidFill>
            </a:endParaRPr>
          </a:p>
        </p:txBody>
      </p:sp>
      <p:sp>
        <p:nvSpPr>
          <p:cNvPr id="2" name="Line 6">
            <a:extLst>
              <a:ext uri="{FF2B5EF4-FFF2-40B4-BE49-F238E27FC236}">
                <a16:creationId xmlns:a16="http://schemas.microsoft.com/office/drawing/2014/main" id="{3BDD34AA-7B97-602F-ECD2-19419AF370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6667" y="4074284"/>
            <a:ext cx="2594462" cy="121514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id="{06CE170F-9D5D-479E-FFA0-A26C9C278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7842" y="1220445"/>
            <a:ext cx="1504893" cy="13267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C1DC99-7E22-280B-0DD1-E1D13994B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701" y="814756"/>
            <a:ext cx="1567141" cy="76800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</a:rPr>
              <a:t>Cánh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7" grpId="0" animBg="1"/>
      <p:bldP spid="17" grpId="1" animBg="1"/>
      <p:bldP spid="17" grpId="2" animBg="1"/>
      <p:bldP spid="22" grpId="0" animBg="1"/>
      <p:bldP spid="23" grpId="0" animBg="1"/>
      <p:bldP spid="23" grpId="1" animBg="1"/>
      <p:bldP spid="23" grpId="2" animBg="1"/>
      <p:bldP spid="2" grpId="0" animBg="1"/>
      <p:bldP spid="3" grpId="0" animBg="1"/>
      <p:bldP spid="14" grpId="0" animBg="1"/>
      <p:bldP spid="14" grpId="1" animBg="1"/>
      <p:bldP spid="1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74FC8A01-2A16-9788-8CBA-3B1D70A802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59" y="568019"/>
            <a:ext cx="4665785" cy="61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A454ACD9-E0B0-E250-59E2-D04A9E9D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965" y="1231010"/>
            <a:ext cx="1277817" cy="575529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B3F2"/>
                </a:solidFill>
                <a:latin typeface="+mn-lt"/>
                <a:cs typeface="+mn-cs"/>
              </a:rPr>
              <a:t>Mào</a:t>
            </a:r>
            <a:r>
              <a:rPr lang="en-US" altLang="en-US" sz="3200" dirty="0">
                <a:solidFill>
                  <a:srgbClr val="00B3F2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C9C8FA02-2865-54B4-17DA-CF6103DB95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7426" y="1361251"/>
            <a:ext cx="2039818" cy="9235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F401FCB-E29D-29DD-711C-7E50FEAA7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503" y="2565823"/>
            <a:ext cx="10668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191B3"/>
                </a:solidFill>
                <a:latin typeface="+mn-lt"/>
                <a:cs typeface="+mn-cs"/>
              </a:rPr>
              <a:t>Mắt</a:t>
            </a:r>
            <a:endParaRPr lang="en-US" altLang="en-US" sz="3200" dirty="0">
              <a:solidFill>
                <a:srgbClr val="0191B3"/>
              </a:solidFill>
              <a:latin typeface="+mn-lt"/>
              <a:cs typeface="+mn-cs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6047336C-B713-BF79-76D0-1ACF9BB3C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5873" y="5904282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191B3"/>
                </a:solidFill>
                <a:latin typeface="+mn-lt"/>
                <a:cs typeface="+mn-cs"/>
              </a:rPr>
              <a:t>Đuôi</a:t>
            </a:r>
            <a:endParaRPr lang="en-US" altLang="en-US" sz="3200" dirty="0">
              <a:solidFill>
                <a:srgbClr val="0191B3"/>
              </a:solidFill>
              <a:latin typeface="+mn-lt"/>
              <a:cs typeface="+mn-cs"/>
            </a:endParaRPr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id="{80FC3C13-0807-84A5-55D2-E0E71DAA87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4600" y="5205975"/>
            <a:ext cx="2286000" cy="7620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D00510E9-BF4E-6A76-8A39-47B91D774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6117" y="4861189"/>
            <a:ext cx="1232755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191B3"/>
                </a:solidFill>
                <a:latin typeface="+mn-lt"/>
                <a:cs typeface="+mn-cs"/>
              </a:rPr>
              <a:t>2 </a:t>
            </a:r>
            <a:r>
              <a:rPr lang="en-US" altLang="en-US" sz="3200" dirty="0" err="1">
                <a:solidFill>
                  <a:srgbClr val="0191B3"/>
                </a:solidFill>
                <a:latin typeface="+mn-lt"/>
                <a:cs typeface="+mn-cs"/>
              </a:rPr>
              <a:t>chân</a:t>
            </a:r>
            <a:endParaRPr lang="en-US" altLang="en-US" sz="3200" dirty="0">
              <a:solidFill>
                <a:srgbClr val="0191B3"/>
              </a:solidFill>
              <a:latin typeface="+mn-lt"/>
              <a:cs typeface="+mn-cs"/>
            </a:endParaRPr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F3824CC5-FBA8-3A20-7785-80D520EF00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3940" y="4405874"/>
            <a:ext cx="2524406" cy="55161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3664CA70-040A-12F3-130A-7FD09E16C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45" y="0"/>
            <a:ext cx="6318739" cy="56430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Cấu</a:t>
            </a:r>
            <a:r>
              <a:rPr lang="en-US" altLang="en-US" sz="3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tạo</a:t>
            </a:r>
            <a:r>
              <a:rPr lang="en-US" altLang="en-US" sz="3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của</a:t>
            </a:r>
            <a:r>
              <a:rPr lang="en-US" altLang="en-US" sz="3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chim</a:t>
            </a:r>
            <a:r>
              <a:rPr lang="en-US" altLang="en-US" sz="3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ch</a:t>
            </a:r>
            <a:r>
              <a:rPr lang="en-US" altLang="en-US" sz="3200" b="1" dirty="0" err="1">
                <a:solidFill>
                  <a:schemeClr val="hlink"/>
                </a:solidFill>
              </a:rPr>
              <a:t>ào</a:t>
            </a:r>
            <a:r>
              <a:rPr lang="en-US" altLang="en-US" sz="3200" b="1" dirty="0">
                <a:solidFill>
                  <a:schemeClr val="hlink"/>
                </a:solidFill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</a:rPr>
              <a:t>mào</a:t>
            </a:r>
            <a:endParaRPr lang="en-US" altLang="en-US" sz="3200" b="1" dirty="0">
              <a:solidFill>
                <a:schemeClr val="hlink"/>
              </a:solidFill>
            </a:endParaRPr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0EE0E91C-0CF1-9E77-CF75-064FF4B9CA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37384" y="729487"/>
            <a:ext cx="1840520" cy="64761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49DD0B23-1E05-1DD9-87BC-9A2070DAF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077" y="76200"/>
            <a:ext cx="1676400" cy="990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+mn-cs"/>
              </a:rPr>
              <a:t>Phần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+mn-cs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+mn-cs"/>
              </a:rPr>
              <a:t>đầu</a:t>
            </a:r>
            <a:endParaRPr lang="en-US" altLang="en-US" sz="320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CE4F1B32-2AAD-56CC-CE96-16680D866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690" y="1143000"/>
            <a:ext cx="1629510" cy="1377369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4">
            <a:extLst>
              <a:ext uri="{FF2B5EF4-FFF2-40B4-BE49-F238E27FC236}">
                <a16:creationId xmlns:a16="http://schemas.microsoft.com/office/drawing/2014/main" id="{1289442F-4D3B-C5A9-1CFE-85204F3748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98469" y="1901188"/>
            <a:ext cx="2299753" cy="730089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7DD7EBA4-C352-3CB3-9612-11C473D2A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629" y="1878191"/>
            <a:ext cx="1277817" cy="575529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B3F2"/>
                </a:solidFill>
                <a:latin typeface="+mn-lt"/>
                <a:cs typeface="+mn-cs"/>
              </a:rPr>
              <a:t>Mỏ</a:t>
            </a:r>
            <a:r>
              <a:rPr lang="en-US" altLang="en-US" sz="3200" dirty="0">
                <a:solidFill>
                  <a:srgbClr val="00B3F2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BAC91B10-0BDA-223E-F31F-BBBA6DA101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49814" y="1824681"/>
            <a:ext cx="2760786" cy="260689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7">
            <a:extLst>
              <a:ext uri="{FF2B5EF4-FFF2-40B4-BE49-F238E27FC236}">
                <a16:creationId xmlns:a16="http://schemas.microsoft.com/office/drawing/2014/main" id="{A5CFADF1-6F98-E62A-592A-F89BBA3605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91506" y="3735995"/>
            <a:ext cx="1623640" cy="29844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293284-B44D-8A73-72D6-D38558F1B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67" y="3582959"/>
            <a:ext cx="2248638" cy="1181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</a:rPr>
              <a:t>Phần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thân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ADB962-9361-D25F-85CE-F7E1246B7F62}"/>
              </a:ext>
            </a:extLst>
          </p:cNvPr>
          <p:cNvSpPr>
            <a:spLocks noChangeArrowheads="1"/>
          </p:cNvSpPr>
          <p:nvPr/>
        </p:nvSpPr>
        <p:spPr bwMode="auto">
          <a:xfrm rot="21101143">
            <a:off x="4055985" y="2635964"/>
            <a:ext cx="2442648" cy="177093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87918944-A78B-4BC6-6379-E7BE15370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8346" y="3931583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191B3"/>
                </a:solidFill>
                <a:latin typeface="+mn-lt"/>
                <a:cs typeface="+mn-cs"/>
              </a:rPr>
              <a:t>Cánh</a:t>
            </a:r>
            <a:endParaRPr lang="en-US" altLang="en-US" sz="3200" dirty="0">
              <a:solidFill>
                <a:srgbClr val="0191B3"/>
              </a:solidFill>
              <a:latin typeface="+mn-lt"/>
              <a:cs typeface="+mn-cs"/>
            </a:endParaRPr>
          </a:p>
        </p:txBody>
      </p:sp>
      <p:sp>
        <p:nvSpPr>
          <p:cNvPr id="29" name="Line 12">
            <a:extLst>
              <a:ext uri="{FF2B5EF4-FFF2-40B4-BE49-F238E27FC236}">
                <a16:creationId xmlns:a16="http://schemas.microsoft.com/office/drawing/2014/main" id="{80F7BD3D-E3EC-371C-F3E0-612F38B8A6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52346" y="3294633"/>
            <a:ext cx="2286000" cy="7620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4">
            <a:extLst>
              <a:ext uri="{FF2B5EF4-FFF2-40B4-BE49-F238E27FC236}">
                <a16:creationId xmlns:a16="http://schemas.microsoft.com/office/drawing/2014/main" id="{7E4DA4A9-E0F7-8789-AA77-5DCB99FE26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42337" y="4574197"/>
            <a:ext cx="3896008" cy="38329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5" grpId="0" animBg="1"/>
      <p:bldP spid="16" grpId="0" animBg="1"/>
      <p:bldP spid="17" grpId="0" animBg="1"/>
      <p:bldP spid="17" grpId="1" animBg="1"/>
      <p:bldP spid="17" grpId="2" animBg="1"/>
      <p:bldP spid="19" grpId="0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">
            <a:extLst>
              <a:ext uri="{FF2B5EF4-FFF2-40B4-BE49-F238E27FC236}">
                <a16:creationId xmlns:a16="http://schemas.microsoft.com/office/drawing/2014/main" id="{00E4AB4D-4063-AB98-236C-666808688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F415AD44-092B-5F5C-855A-F0DA4026F9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969" y="1921119"/>
            <a:ext cx="3303424" cy="438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2">
            <a:extLst>
              <a:ext uri="{FF2B5EF4-FFF2-40B4-BE49-F238E27FC236}">
                <a16:creationId xmlns:a16="http://schemas.microsoft.com/office/drawing/2014/main" id="{A822F7FF-B0EE-4511-2503-26A588C47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505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Rectangle 4">
            <a:extLst>
              <a:ext uri="{FF2B5EF4-FFF2-40B4-BE49-F238E27FC236}">
                <a16:creationId xmlns:a16="http://schemas.microsoft.com/office/drawing/2014/main" id="{6D9A4780-0E4A-BCC5-644C-B0A1DABEB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752600"/>
            <a:ext cx="762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Mỏ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73" name="Line 5">
            <a:extLst>
              <a:ext uri="{FF2B5EF4-FFF2-40B4-BE49-F238E27FC236}">
                <a16:creationId xmlns:a16="http://schemas.microsoft.com/office/drawing/2014/main" id="{59D77301-603C-C9BD-B2F0-861C09CF6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1981200"/>
            <a:ext cx="762000" cy="6858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4" name="Line 6">
            <a:extLst>
              <a:ext uri="{FF2B5EF4-FFF2-40B4-BE49-F238E27FC236}">
                <a16:creationId xmlns:a16="http://schemas.microsoft.com/office/drawing/2014/main" id="{CDC0C00A-E887-8E4F-DBB7-DF29EE4BD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981200"/>
            <a:ext cx="2971800" cy="85432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5" name="Rectangle 7">
            <a:extLst>
              <a:ext uri="{FF2B5EF4-FFF2-40B4-BE49-F238E27FC236}">
                <a16:creationId xmlns:a16="http://schemas.microsoft.com/office/drawing/2014/main" id="{D18C3758-91A1-BAAD-9679-77357EA11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417277"/>
            <a:ext cx="10668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Mắt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76" name="Line 8">
            <a:extLst>
              <a:ext uri="{FF2B5EF4-FFF2-40B4-BE49-F238E27FC236}">
                <a16:creationId xmlns:a16="http://schemas.microsoft.com/office/drawing/2014/main" id="{47B7755B-989A-8A4B-5420-BE88BE3EB9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2667000"/>
            <a:ext cx="1066800" cy="1066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7" name="Line 9">
            <a:extLst>
              <a:ext uri="{FF2B5EF4-FFF2-40B4-BE49-F238E27FC236}">
                <a16:creationId xmlns:a16="http://schemas.microsoft.com/office/drawing/2014/main" id="{02BA05D9-E130-85B0-A621-4AFB6FEFF2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399" y="2883876"/>
            <a:ext cx="2250831" cy="773724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8" name="Rectangle 10">
            <a:extLst>
              <a:ext uri="{FF2B5EF4-FFF2-40B4-BE49-F238E27FC236}">
                <a16:creationId xmlns:a16="http://schemas.microsoft.com/office/drawing/2014/main" id="{A680037B-E149-057E-74A6-8E5C765D1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322277"/>
            <a:ext cx="1371600" cy="545123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hlink"/>
                </a:solidFill>
              </a:rPr>
              <a:t>2 </a:t>
            </a:r>
            <a:r>
              <a:rPr lang="en-US" altLang="en-US" sz="3200" dirty="0" err="1">
                <a:solidFill>
                  <a:schemeClr val="hlink"/>
                </a:solidFill>
              </a:rPr>
              <a:t>chân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79" name="Line 11">
            <a:extLst>
              <a:ext uri="{FF2B5EF4-FFF2-40B4-BE49-F238E27FC236}">
                <a16:creationId xmlns:a16="http://schemas.microsoft.com/office/drawing/2014/main" id="{79773237-94C5-159A-AD45-93BFD38FC2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4632080"/>
            <a:ext cx="2514600" cy="1006719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0" name="Line 12">
            <a:extLst>
              <a:ext uri="{FF2B5EF4-FFF2-40B4-BE49-F238E27FC236}">
                <a16:creationId xmlns:a16="http://schemas.microsoft.com/office/drawing/2014/main" id="{F4939848-E5A5-AD4C-2B1E-8686DACEA2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1800" y="4800600"/>
            <a:ext cx="1295400" cy="82647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1" name="Rectangle 13">
            <a:extLst>
              <a:ext uri="{FF2B5EF4-FFF2-40B4-BE49-F238E27FC236}">
                <a16:creationId xmlns:a16="http://schemas.microsoft.com/office/drawing/2014/main" id="{7D947CBE-13EE-B514-41F6-52FEEA15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1722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Đuôi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82" name="Line 14">
            <a:extLst>
              <a:ext uri="{FF2B5EF4-FFF2-40B4-BE49-F238E27FC236}">
                <a16:creationId xmlns:a16="http://schemas.microsoft.com/office/drawing/2014/main" id="{1CC59D82-054A-A945-CED3-F6495BA83C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8200" y="4419600"/>
            <a:ext cx="3733800" cy="2133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7" name="Line 19">
            <a:extLst>
              <a:ext uri="{FF2B5EF4-FFF2-40B4-BE49-F238E27FC236}">
                <a16:creationId xmlns:a16="http://schemas.microsoft.com/office/drawing/2014/main" id="{A2F97524-D5FF-569B-59BC-67DA6F4F68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4999" y="5486400"/>
            <a:ext cx="2930769" cy="990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8" name="Rectangle 20">
            <a:extLst>
              <a:ext uri="{FF2B5EF4-FFF2-40B4-BE49-F238E27FC236}">
                <a16:creationId xmlns:a16="http://schemas.microsoft.com/office/drawing/2014/main" id="{CB612C54-F7EF-3612-6EFF-9B67AC95A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769" y="4407877"/>
            <a:ext cx="1031631" cy="62132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hlink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Cánh</a:t>
            </a:r>
            <a:r>
              <a:rPr lang="en-US" altLang="en-US" dirty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135189" name="Line 21">
            <a:extLst>
              <a:ext uri="{FF2B5EF4-FFF2-40B4-BE49-F238E27FC236}">
                <a16:creationId xmlns:a16="http://schemas.microsoft.com/office/drawing/2014/main" id="{5C9EE6E8-A0C7-582E-5CF6-E5A3E5F4A8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399" y="3946280"/>
            <a:ext cx="2930769" cy="85432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0" name="Line 22">
            <a:extLst>
              <a:ext uri="{FF2B5EF4-FFF2-40B4-BE49-F238E27FC236}">
                <a16:creationId xmlns:a16="http://schemas.microsoft.com/office/drawing/2014/main" id="{0C269585-6B54-EE43-DE03-9209446FA2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8400" y="3581400"/>
            <a:ext cx="19812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1" name="Rectangle 23">
            <a:extLst>
              <a:ext uri="{FF2B5EF4-FFF2-40B4-BE49-F238E27FC236}">
                <a16:creationId xmlns:a16="http://schemas.microsoft.com/office/drawing/2014/main" id="{8ECFEFD0-41B0-2C58-E728-2A0DCACF0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231" y="1078521"/>
            <a:ext cx="1131277" cy="553918"/>
          </a:xfrm>
          <a:prstGeom prst="rect">
            <a:avLst/>
          </a:prstGeom>
          <a:solidFill>
            <a:schemeClr val="bg1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chemeClr val="hlink"/>
                </a:solidFill>
              </a:rPr>
              <a:t>Mào</a:t>
            </a:r>
            <a:endParaRPr lang="en-US" altLang="en-US" sz="3600" dirty="0">
              <a:solidFill>
                <a:schemeClr val="hlink"/>
              </a:solidFill>
            </a:endParaRPr>
          </a:p>
        </p:txBody>
      </p:sp>
      <p:sp>
        <p:nvSpPr>
          <p:cNvPr id="135192" name="Line 24">
            <a:extLst>
              <a:ext uri="{FF2B5EF4-FFF2-40B4-BE49-F238E27FC236}">
                <a16:creationId xmlns:a16="http://schemas.microsoft.com/office/drawing/2014/main" id="{261DC01E-0606-B4F1-B8B9-9DF6C40694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8246" y="1600198"/>
            <a:ext cx="281354" cy="718041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3" name="Rectangle 25">
            <a:extLst>
              <a:ext uri="{FF2B5EF4-FFF2-40B4-BE49-F238E27FC236}">
                <a16:creationId xmlns:a16="http://schemas.microsoft.com/office/drawing/2014/main" id="{76B67F0D-FA0F-B29D-D527-720EB354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31" y="228600"/>
            <a:ext cx="8452338" cy="838200"/>
          </a:xfrm>
          <a:noFill/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</a:rPr>
              <a:t>So </a:t>
            </a:r>
            <a:r>
              <a:rPr lang="en-US" altLang="en-US" sz="3600" b="1" dirty="0" err="1">
                <a:solidFill>
                  <a:srgbClr val="FF0000"/>
                </a:solidFill>
              </a:rPr>
              <a:t>sánh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chim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vành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khuyên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chim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chào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mào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5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animBg="1"/>
      <p:bldP spid="135172" grpId="1" animBg="1"/>
      <p:bldP spid="135172" grpId="2" animBg="1"/>
      <p:bldP spid="135173" grpId="0" animBg="1"/>
      <p:bldP spid="135174" grpId="0" animBg="1"/>
      <p:bldP spid="135175" grpId="0" animBg="1"/>
      <p:bldP spid="135175" grpId="1" animBg="1"/>
      <p:bldP spid="135175" grpId="2" animBg="1"/>
      <p:bldP spid="135176" grpId="0" animBg="1"/>
      <p:bldP spid="135177" grpId="0" animBg="1"/>
      <p:bldP spid="135178" grpId="0" animBg="1"/>
      <p:bldP spid="135178" grpId="1" animBg="1"/>
      <p:bldP spid="135178" grpId="2" animBg="1"/>
      <p:bldP spid="135179" grpId="0" animBg="1"/>
      <p:bldP spid="135180" grpId="0" animBg="1"/>
      <p:bldP spid="135181" grpId="0" animBg="1"/>
      <p:bldP spid="135181" grpId="1" animBg="1"/>
      <p:bldP spid="135181" grpId="2" animBg="1"/>
      <p:bldP spid="135182" grpId="0" animBg="1"/>
      <p:bldP spid="135187" grpId="0" animBg="1"/>
      <p:bldP spid="135188" grpId="0" animBg="1"/>
      <p:bldP spid="135188" grpId="1" animBg="1"/>
      <p:bldP spid="135189" grpId="0" animBg="1"/>
      <p:bldP spid="135190" grpId="0" animBg="1"/>
      <p:bldP spid="135191" grpId="0" animBg="1"/>
      <p:bldP spid="135191" grpId="1" animBg="1"/>
      <p:bldP spid="135191" grpId="2" animBg="1"/>
      <p:bldP spid="135192" grpId="0" animBg="1"/>
      <p:bldP spid="1351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A35908-485E-A0A0-2302-BD215A64A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46" y="1057275"/>
            <a:ext cx="5715000" cy="4514850"/>
          </a:xfrm>
          <a:prstGeom prst="rect">
            <a:avLst/>
          </a:prstGeom>
        </p:spPr>
      </p:pic>
      <p:sp>
        <p:nvSpPr>
          <p:cNvPr id="122886" name="Rectangle 6">
            <a:extLst>
              <a:ext uri="{FF2B5EF4-FFF2-40B4-BE49-F238E27FC236}">
                <a16:creationId xmlns:a16="http://schemas.microsoft.com/office/drawing/2014/main" id="{3E05AAB8-8E7F-2F17-10C4-D66A6562E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819400"/>
            <a:ext cx="1219200" cy="6096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Cánh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22887" name="Line 7">
            <a:extLst>
              <a:ext uri="{FF2B5EF4-FFF2-40B4-BE49-F238E27FC236}">
                <a16:creationId xmlns:a16="http://schemas.microsoft.com/office/drawing/2014/main" id="{78BC3E23-AAA9-706D-9456-568910BDF9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5075" y="3316072"/>
            <a:ext cx="1828800" cy="609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9" name="Rectangle 9">
            <a:extLst>
              <a:ext uri="{FF2B5EF4-FFF2-40B4-BE49-F238E27FC236}">
                <a16:creationId xmlns:a16="http://schemas.microsoft.com/office/drawing/2014/main" id="{BAE1F196-2B75-2BA4-69BD-76F8DC313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577" y="57150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Đuôi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22890" name="Line 10">
            <a:extLst>
              <a:ext uri="{FF2B5EF4-FFF2-40B4-BE49-F238E27FC236}">
                <a16:creationId xmlns:a16="http://schemas.microsoft.com/office/drawing/2014/main" id="{13B68D31-2653-95C6-128A-A31268C782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85538" y="5105400"/>
            <a:ext cx="996462" cy="609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1" name="Rectangle 11">
            <a:extLst>
              <a:ext uri="{FF2B5EF4-FFF2-40B4-BE49-F238E27FC236}">
                <a16:creationId xmlns:a16="http://schemas.microsoft.com/office/drawing/2014/main" id="{4A38BACD-816D-C7E5-C661-440F4C17C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734050"/>
            <a:ext cx="2590800" cy="685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hlink"/>
                </a:solidFill>
              </a:rPr>
              <a:t>2 </a:t>
            </a:r>
            <a:r>
              <a:rPr lang="en-US" altLang="en-US" sz="3200" dirty="0" err="1">
                <a:solidFill>
                  <a:schemeClr val="hlink"/>
                </a:solidFill>
              </a:rPr>
              <a:t>chân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22892" name="Line 12">
            <a:extLst>
              <a:ext uri="{FF2B5EF4-FFF2-40B4-BE49-F238E27FC236}">
                <a16:creationId xmlns:a16="http://schemas.microsoft.com/office/drawing/2014/main" id="{DC5AC5BF-FC7A-DF85-08F6-E17887825F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5029200"/>
            <a:ext cx="304800" cy="70485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Line 13">
            <a:extLst>
              <a:ext uri="{FF2B5EF4-FFF2-40B4-BE49-F238E27FC236}">
                <a16:creationId xmlns:a16="http://schemas.microsoft.com/office/drawing/2014/main" id="{2B8276C5-BF7A-FBD0-8A90-83D4850898C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34000" y="4953000"/>
            <a:ext cx="0" cy="7620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4" name="Rectangle 14">
            <a:extLst>
              <a:ext uri="{FF2B5EF4-FFF2-40B4-BE49-F238E27FC236}">
                <a16:creationId xmlns:a16="http://schemas.microsoft.com/office/drawing/2014/main" id="{61376852-D1D4-E375-2FB7-7369522E2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990" y="2168769"/>
            <a:ext cx="1023578" cy="715109"/>
          </a:xfrm>
          <a:prstGeom prst="rect">
            <a:avLst/>
          </a:prstGeom>
          <a:solidFill>
            <a:schemeClr val="bg1"/>
          </a:solidFill>
          <a:ln w="28575">
            <a:solidFill>
              <a:srgbClr val="0191B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  <a:latin typeface="Tahoma" panose="020B0604030504040204" pitchFamily="34" charset="0"/>
              </a:rPr>
              <a:t>M</a:t>
            </a:r>
            <a:r>
              <a:rPr lang="en-US" altLang="en-US" sz="3200" dirty="0" err="1">
                <a:solidFill>
                  <a:schemeClr val="hlink"/>
                </a:solidFill>
              </a:rPr>
              <a:t>ỏ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22895" name="Line 15">
            <a:extLst>
              <a:ext uri="{FF2B5EF4-FFF2-40B4-BE49-F238E27FC236}">
                <a16:creationId xmlns:a16="http://schemas.microsoft.com/office/drawing/2014/main" id="{B980FEDF-48F7-1194-EA59-B9BCC5FB3E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0568" y="1972408"/>
            <a:ext cx="2375390" cy="621416"/>
          </a:xfrm>
          <a:prstGeom prst="line">
            <a:avLst/>
          </a:prstGeom>
          <a:noFill/>
          <a:ln w="28575">
            <a:solidFill>
              <a:srgbClr val="0191B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6" name="Rectangle 16">
            <a:extLst>
              <a:ext uri="{FF2B5EF4-FFF2-40B4-BE49-F238E27FC236}">
                <a16:creationId xmlns:a16="http://schemas.microsoft.com/office/drawing/2014/main" id="{531C3C5E-80E8-2538-91EA-AF6A52619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5" y="533400"/>
            <a:ext cx="1201615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Mắt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22897" name="Line 17">
            <a:extLst>
              <a:ext uri="{FF2B5EF4-FFF2-40B4-BE49-F238E27FC236}">
                <a16:creationId xmlns:a16="http://schemas.microsoft.com/office/drawing/2014/main" id="{6F1D3F97-3D45-9263-6ED3-6BF076211F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066800"/>
            <a:ext cx="27432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1" name="Rectangle 21">
            <a:extLst>
              <a:ext uri="{FF2B5EF4-FFF2-40B4-BE49-F238E27FC236}">
                <a16:creationId xmlns:a16="http://schemas.microsoft.com/office/drawing/2014/main" id="{8600F5D1-9388-5C73-1BE4-59FE6EAE3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04800"/>
            <a:ext cx="5879123" cy="60960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chemeClr val="hlink"/>
                </a:solidFill>
                <a:latin typeface="Tahoma" panose="020B0604030504040204" pitchFamily="34" charset="0"/>
              </a:rPr>
              <a:t>C</a:t>
            </a:r>
            <a:r>
              <a:rPr lang="en-US" altLang="en-US" sz="3600" dirty="0" err="1">
                <a:solidFill>
                  <a:schemeClr val="hlink"/>
                </a:solidFill>
              </a:rPr>
              <a:t>ấu</a:t>
            </a:r>
            <a:r>
              <a:rPr lang="en-US" altLang="en-US" sz="3600" dirty="0">
                <a:solidFill>
                  <a:schemeClr val="hlink"/>
                </a:solidFill>
              </a:rPr>
              <a:t> </a:t>
            </a:r>
            <a:r>
              <a:rPr lang="en-US" altLang="en-US" sz="3600" dirty="0" err="1">
                <a:solidFill>
                  <a:schemeClr val="hlink"/>
                </a:solidFill>
              </a:rPr>
              <a:t>tạo</a:t>
            </a:r>
            <a:r>
              <a:rPr lang="en-US" altLang="en-US" sz="3600" dirty="0">
                <a:solidFill>
                  <a:schemeClr val="hlink"/>
                </a:solidFill>
              </a:rPr>
              <a:t> </a:t>
            </a:r>
            <a:r>
              <a:rPr lang="en-US" altLang="en-US" sz="3600" dirty="0" err="1">
                <a:solidFill>
                  <a:schemeClr val="hlink"/>
                </a:solidFill>
              </a:rPr>
              <a:t>của</a:t>
            </a:r>
            <a:r>
              <a:rPr lang="en-US" altLang="en-US" sz="3600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hlink"/>
                </a:solidFill>
                <a:latin typeface="Tahoma" panose="020B0604030504040204" pitchFamily="34" charset="0"/>
              </a:rPr>
              <a:t>chim</a:t>
            </a:r>
            <a:r>
              <a:rPr lang="en-US" altLang="en-US" sz="3600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hlink"/>
                </a:solidFill>
                <a:latin typeface="Tahoma" panose="020B0604030504040204" pitchFamily="34" charset="0"/>
              </a:rPr>
              <a:t>b</a:t>
            </a:r>
            <a:r>
              <a:rPr lang="en-US" altLang="en-US" sz="3600" dirty="0" err="1">
                <a:solidFill>
                  <a:schemeClr val="hlink"/>
                </a:solidFill>
              </a:rPr>
              <a:t>ồ</a:t>
            </a:r>
            <a:r>
              <a:rPr lang="en-US" altLang="en-US" sz="3600" dirty="0">
                <a:solidFill>
                  <a:schemeClr val="hlink"/>
                </a:solidFill>
              </a:rPr>
              <a:t> </a:t>
            </a:r>
            <a:r>
              <a:rPr lang="en-US" altLang="en-US" sz="3600" dirty="0" err="1">
                <a:solidFill>
                  <a:schemeClr val="hlink"/>
                </a:solidFill>
              </a:rPr>
              <a:t>câu</a:t>
            </a:r>
            <a:endParaRPr lang="en-US" altLang="en-US" sz="3600" dirty="0">
              <a:solidFill>
                <a:schemeClr val="hlink"/>
              </a:solidFill>
            </a:endParaRPr>
          </a:p>
        </p:txBody>
      </p:sp>
      <p:sp>
        <p:nvSpPr>
          <p:cNvPr id="2" name="Oval 3">
            <a:extLst>
              <a:ext uri="{FF2B5EF4-FFF2-40B4-BE49-F238E27FC236}">
                <a16:creationId xmlns:a16="http://schemas.microsoft.com/office/drawing/2014/main" id="{81263968-FC33-4AD0-0F76-E42FFB00A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219200"/>
            <a:ext cx="1295400" cy="114300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val 4">
            <a:extLst>
              <a:ext uri="{FF2B5EF4-FFF2-40B4-BE49-F238E27FC236}">
                <a16:creationId xmlns:a16="http://schemas.microsoft.com/office/drawing/2014/main" id="{FC10563F-BB1D-37F1-D3CC-6D33CEC27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804" y="2209800"/>
            <a:ext cx="3048000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08ADC2B4-BA6E-AB49-8B00-A1D1AD3728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1219200"/>
            <a:ext cx="335280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58165018-4FDD-AF3B-AC11-4A991EE5E0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31780" y="3974122"/>
            <a:ext cx="1667609" cy="39858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309D8384-7912-4D60-7031-37A394131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816126"/>
            <a:ext cx="1676400" cy="990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+mn-cs"/>
              </a:rPr>
              <a:t>Phần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+mn-cs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+mn-cs"/>
              </a:rPr>
              <a:t>đầu</a:t>
            </a:r>
            <a:endParaRPr lang="en-US" altLang="en-US" sz="320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489CFF-BB0D-6AD9-BAD3-267A0C2D3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461" y="3771900"/>
            <a:ext cx="2248638" cy="1181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</a:rPr>
              <a:t>Phần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thân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2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6" grpId="0" animBg="1"/>
      <p:bldP spid="122886" grpId="1" animBg="1"/>
      <p:bldP spid="122886" grpId="2" animBg="1"/>
      <p:bldP spid="122887" grpId="0" animBg="1"/>
      <p:bldP spid="122889" grpId="0" animBg="1"/>
      <p:bldP spid="122889" grpId="1" animBg="1"/>
      <p:bldP spid="122889" grpId="2" animBg="1"/>
      <p:bldP spid="122890" grpId="0" animBg="1"/>
      <p:bldP spid="122891" grpId="0" animBg="1"/>
      <p:bldP spid="122891" grpId="1" animBg="1"/>
      <p:bldP spid="122891" grpId="2" animBg="1"/>
      <p:bldP spid="122892" grpId="0" animBg="1"/>
      <p:bldP spid="122893" grpId="0" animBg="1"/>
      <p:bldP spid="122894" grpId="0" animBg="1"/>
      <p:bldP spid="122894" grpId="1" animBg="1"/>
      <p:bldP spid="122894" grpId="2" animBg="1"/>
      <p:bldP spid="122895" grpId="0" animBg="1"/>
      <p:bldP spid="122896" grpId="0" animBg="1"/>
      <p:bldP spid="122896" grpId="1" animBg="1"/>
      <p:bldP spid="122896" grpId="2" animBg="1"/>
      <p:bldP spid="122897" grpId="0" animBg="1"/>
      <p:bldP spid="122901" grpId="0" animBg="1"/>
      <p:bldP spid="2" grpId="0" animBg="1"/>
      <p:bldP spid="3" grpId="0" animBg="1"/>
      <p:bldP spid="4" grpId="0" animBg="1"/>
      <p:bldP spid="5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Text Box 11">
            <a:extLst>
              <a:ext uri="{FF2B5EF4-FFF2-40B4-BE49-F238E27FC236}">
                <a16:creationId xmlns:a16="http://schemas.microsoft.com/office/drawing/2014/main" id="{7E8F17B9-848A-115F-C37E-6E563FF68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28243"/>
            <a:ext cx="579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70C0"/>
                </a:solidFill>
              </a:rPr>
              <a:t>Một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số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loài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chim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nuôi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làm</a:t>
            </a:r>
            <a:r>
              <a:rPr lang="en-US" altLang="en-US" sz="3200" dirty="0">
                <a:solidFill>
                  <a:srgbClr val="0070C0"/>
                </a:solidFill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</a:rPr>
              <a:t>cảnh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pic>
        <p:nvPicPr>
          <p:cNvPr id="22544" name="Picture 16">
            <a:extLst>
              <a:ext uri="{FF2B5EF4-FFF2-40B4-BE49-F238E27FC236}">
                <a16:creationId xmlns:a16="http://schemas.microsoft.com/office/drawing/2014/main" id="{755512F3-3B6D-2489-8B3B-93F82769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838200"/>
            <a:ext cx="28194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>
            <a:extLst>
              <a:ext uri="{FF2B5EF4-FFF2-40B4-BE49-F238E27FC236}">
                <a16:creationId xmlns:a16="http://schemas.microsoft.com/office/drawing/2014/main" id="{61923DFD-DDC1-D45A-274E-A638798B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2971800" cy="2362200"/>
          </a:xfrm>
          <a:prstGeom prst="rect">
            <a:avLst/>
          </a:prstGeom>
          <a:noFill/>
          <a:ln w="63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6" name="Rectangle 18">
            <a:extLst>
              <a:ext uri="{FF2B5EF4-FFF2-40B4-BE49-F238E27FC236}">
                <a16:creationId xmlns:a16="http://schemas.microsoft.com/office/drawing/2014/main" id="{0AFA797F-1B32-8093-D1DA-DBA76D1EDF57}"/>
              </a:ext>
            </a:extLst>
          </p:cNvPr>
          <p:cNvSpPr>
            <a:spLocks/>
          </p:cNvSpPr>
          <p:nvPr/>
        </p:nvSpPr>
        <p:spPr bwMode="auto">
          <a:xfrm>
            <a:off x="1219200" y="3276600"/>
            <a:ext cx="1447800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hoạ</a:t>
            </a:r>
            <a:r>
              <a:rPr lang="en-US" altLang="en-US" sz="2800" dirty="0">
                <a:solidFill>
                  <a:srgbClr val="FF0000"/>
                </a:solidFill>
              </a:rPr>
              <a:t> mi</a:t>
            </a: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16634C2B-67CC-BFA1-F238-99F423F98B60}"/>
              </a:ext>
            </a:extLst>
          </p:cNvPr>
          <p:cNvSpPr>
            <a:spLocks/>
          </p:cNvSpPr>
          <p:nvPr/>
        </p:nvSpPr>
        <p:spPr bwMode="auto">
          <a:xfrm>
            <a:off x="3892062" y="3328195"/>
            <a:ext cx="2661138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khướu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đầu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trắng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2548" name="Picture 20">
            <a:extLst>
              <a:ext uri="{FF2B5EF4-FFF2-40B4-BE49-F238E27FC236}">
                <a16:creationId xmlns:a16="http://schemas.microsoft.com/office/drawing/2014/main" id="{64164AA2-02B4-3EB3-0813-B6D80BC3B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9" name="Rectangle 21">
            <a:extLst>
              <a:ext uri="{FF2B5EF4-FFF2-40B4-BE49-F238E27FC236}">
                <a16:creationId xmlns:a16="http://schemas.microsoft.com/office/drawing/2014/main" id="{7F929166-7E21-01BB-7D93-71CE1AA2B3FC}"/>
              </a:ext>
            </a:extLst>
          </p:cNvPr>
          <p:cNvSpPr>
            <a:spLocks/>
          </p:cNvSpPr>
          <p:nvPr/>
        </p:nvSpPr>
        <p:spPr bwMode="auto">
          <a:xfrm>
            <a:off x="1606062" y="6324600"/>
            <a:ext cx="1746738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chích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choè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2550" name="Picture 22">
            <a:extLst>
              <a:ext uri="{FF2B5EF4-FFF2-40B4-BE49-F238E27FC236}">
                <a16:creationId xmlns:a16="http://schemas.microsoft.com/office/drawing/2014/main" id="{4F679377-6189-0A5F-0AAD-AAD12C49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838200"/>
            <a:ext cx="2590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>
            <a:extLst>
              <a:ext uri="{FF2B5EF4-FFF2-40B4-BE49-F238E27FC236}">
                <a16:creationId xmlns:a16="http://schemas.microsoft.com/office/drawing/2014/main" id="{06ACADF5-0DF1-F352-42F9-7E90BFD99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52876"/>
            <a:ext cx="28194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2" name="Rectangle 24">
            <a:extLst>
              <a:ext uri="{FF2B5EF4-FFF2-40B4-BE49-F238E27FC236}">
                <a16:creationId xmlns:a16="http://schemas.microsoft.com/office/drawing/2014/main" id="{C3C9D321-5A3A-5DCB-47CD-6868DE92D01C}"/>
              </a:ext>
            </a:extLst>
          </p:cNvPr>
          <p:cNvSpPr>
            <a:spLocks/>
          </p:cNvSpPr>
          <p:nvPr/>
        </p:nvSpPr>
        <p:spPr bwMode="auto">
          <a:xfrm>
            <a:off x="7543800" y="3352800"/>
            <a:ext cx="1447800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sơn</a:t>
            </a:r>
            <a:r>
              <a:rPr lang="en-US" altLang="en-US" sz="2800" dirty="0">
                <a:solidFill>
                  <a:srgbClr val="FF0000"/>
                </a:solidFill>
              </a:rPr>
              <a:t> ca</a:t>
            </a:r>
          </a:p>
        </p:txBody>
      </p:sp>
      <p:sp>
        <p:nvSpPr>
          <p:cNvPr id="22553" name="Rectangle 25">
            <a:extLst>
              <a:ext uri="{FF2B5EF4-FFF2-40B4-BE49-F238E27FC236}">
                <a16:creationId xmlns:a16="http://schemas.microsoft.com/office/drawing/2014/main" id="{8E59BCAE-3B27-6B32-76C6-E7E3C6174468}"/>
              </a:ext>
            </a:extLst>
          </p:cNvPr>
          <p:cNvSpPr>
            <a:spLocks/>
          </p:cNvSpPr>
          <p:nvPr/>
        </p:nvSpPr>
        <p:spPr bwMode="auto">
          <a:xfrm>
            <a:off x="5638800" y="6324600"/>
            <a:ext cx="1447800" cy="4572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sáo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nâu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4380BFF5-9BA4-8EB4-F337-2E07741D3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66687"/>
            <a:ext cx="2552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00"/>
                </a:solidFill>
              </a:rPr>
              <a:t>* </a:t>
            </a:r>
            <a:r>
              <a:rPr lang="en-US" altLang="en-US" sz="3600" dirty="0" err="1">
                <a:solidFill>
                  <a:srgbClr val="FF0000"/>
                </a:solidFill>
              </a:rPr>
              <a:t>Mở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rộng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30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3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30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30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3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3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30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30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/>
      <p:bldP spid="22546" grpId="0" animBg="1"/>
      <p:bldP spid="22547" grpId="0" animBg="1"/>
      <p:bldP spid="22549" grpId="0" animBg="1"/>
      <p:bldP spid="22552" grpId="0" animBg="1"/>
      <p:bldP spid="2255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1483" y="2596055"/>
            <a:ext cx="54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CHIM VỀ TỔ</a:t>
            </a:r>
          </a:p>
        </p:txBody>
      </p:sp>
    </p:spTree>
    <p:extLst>
      <p:ext uri="{BB962C8B-B14F-4D97-AF65-F5344CB8AC3E}">
        <p14:creationId xmlns:p14="http://schemas.microsoft.com/office/powerpoint/2010/main" val="19733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397</Words>
  <Application>Microsoft Macintosh PowerPoint</Application>
  <PresentationFormat>A4 Paper (210x297 mm)</PresentationFormat>
  <Paragraphs>95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Times New Roman</vt:lpstr>
      <vt:lpstr>Office Theme</vt:lpstr>
      <vt:lpstr>UBND QUẬN LONG BIÊN TRƯỜNG MẦM NON NẮNG MAI </vt:lpstr>
      <vt:lpstr>PowerPoint Presentation</vt:lpstr>
      <vt:lpstr>PowerPoint Presentation</vt:lpstr>
      <vt:lpstr>PowerPoint Presentation</vt:lpstr>
      <vt:lpstr>PowerPoint Presentation</vt:lpstr>
      <vt:lpstr>So sánh chim vành khuyên và chim chào mào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Trịnh</dc:creator>
  <cp:lastModifiedBy>thảo thu</cp:lastModifiedBy>
  <cp:revision>86</cp:revision>
  <dcterms:created xsi:type="dcterms:W3CDTF">2022-07-30T17:28:57Z</dcterms:created>
  <dcterms:modified xsi:type="dcterms:W3CDTF">2023-10-01T13:21:26Z</dcterms:modified>
</cp:coreProperties>
</file>