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-72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6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1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7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8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4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8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7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5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4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6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A8FF8-02FE-45CD-9317-0FDF1BAB0415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3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752" y="0"/>
            <a:ext cx="10390496" cy="1364776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002060"/>
                </a:solidFill>
              </a:rPr>
              <a:t>PHÒNG GIÁO DỤC VÀ ĐÀO TẠO QUẬN LONG BIÊN</a:t>
            </a:r>
            <a:br>
              <a:rPr lang="vi-VN" sz="3200" b="1" dirty="0" smtClean="0">
                <a:solidFill>
                  <a:srgbClr val="002060"/>
                </a:solidFill>
              </a:rPr>
            </a:br>
            <a:r>
              <a:rPr lang="vi-VN" sz="3200" b="1" dirty="0" smtClean="0">
                <a:solidFill>
                  <a:srgbClr val="002060"/>
                </a:solidFill>
              </a:rPr>
              <a:t>TRƯỜNG MẦM NON NẮNG MAI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74242"/>
            <a:ext cx="9144000" cy="424052"/>
          </a:xfrm>
        </p:spPr>
        <p:txBody>
          <a:bodyPr>
            <a:no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LĨNH VỰC PHÁT TRIỂN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TÌNH CẢM, THẨM MỸ</a:t>
            </a:r>
            <a:endParaRPr lang="vi-VN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05" y="1364776"/>
            <a:ext cx="1394271" cy="1392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7615" y="3630926"/>
            <a:ext cx="857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vi-VN" sz="3200" b="1" dirty="0" smtClean="0">
                <a:latin typeface="+mj-lt"/>
              </a:rPr>
              <a:t>Đề </a:t>
            </a:r>
            <a:r>
              <a:rPr lang="vi-VN" sz="3200" b="1" dirty="0" smtClean="0">
                <a:latin typeface="+mj-lt"/>
              </a:rPr>
              <a:t>tài: Tạo hình: Trang trí cánh bướm</a:t>
            </a:r>
            <a:endParaRPr lang="vi-VN" sz="3200" b="1" dirty="0" smtClean="0">
              <a:latin typeface="+mj-lt"/>
            </a:endParaRPr>
          </a:p>
          <a:p>
            <a:pPr lvl="1"/>
            <a:r>
              <a:rPr lang="vi-VN" sz="3200" b="1" dirty="0" smtClean="0">
                <a:latin typeface="+mj-lt"/>
              </a:rPr>
              <a:t>Giáo viên: Trần Thị Thúy Quyên</a:t>
            </a:r>
          </a:p>
          <a:p>
            <a:pPr lvl="1"/>
            <a:r>
              <a:rPr lang="vi-VN" sz="3200" b="1" dirty="0" smtClean="0">
                <a:latin typeface="+mj-lt"/>
              </a:rPr>
              <a:t>Lớp: </a:t>
            </a:r>
            <a:r>
              <a:rPr lang="vi-VN" sz="3200" b="1" dirty="0" smtClean="0">
                <a:latin typeface="+mj-lt"/>
              </a:rPr>
              <a:t>Nhà trẻ D1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470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Vận động theo lời bài hát “Con bướm vàng’’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https://www.youtube.com/watch?v=55b3Up6JYJI</a:t>
            </a:r>
          </a:p>
        </p:txBody>
      </p:sp>
    </p:spTree>
    <p:extLst>
      <p:ext uri="{BB962C8B-B14F-4D97-AF65-F5344CB8AC3E}">
        <p14:creationId xmlns:p14="http://schemas.microsoft.com/office/powerpoint/2010/main" val="107652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704" y="154917"/>
            <a:ext cx="10515600" cy="1332000"/>
          </a:xfrm>
        </p:spPr>
        <p:txBody>
          <a:bodyPr>
            <a:noAutofit/>
          </a:bodyPr>
          <a:lstStyle/>
          <a:p>
            <a:r>
              <a:rPr lang="vi-VN" sz="3200" dirty="0" smtClean="0"/>
              <a:t>Các con vừa vận động theo lời bài hát gì?</a:t>
            </a:r>
            <a:br>
              <a:rPr lang="vi-VN" sz="3200" dirty="0" smtClean="0"/>
            </a:br>
            <a:r>
              <a:rPr lang="vi-VN" sz="3200" dirty="0" smtClean="0"/>
              <a:t>Trong bài hát có ai? </a:t>
            </a:r>
            <a:br>
              <a:rPr lang="vi-VN" sz="3200" dirty="0" smtClean="0"/>
            </a:br>
            <a:r>
              <a:rPr lang="vi-VN" sz="3200" dirty="0" smtClean="0"/>
              <a:t>Các con thấy màu sắc cánh bướm như thế nào?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18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97980"/>
          </a:xfrm>
        </p:spPr>
      </p:pic>
    </p:spTree>
    <p:extLst>
      <p:ext uri="{BB962C8B-B14F-4D97-AF65-F5344CB8AC3E}">
        <p14:creationId xmlns:p14="http://schemas.microsoft.com/office/powerpoint/2010/main" val="175217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70"/>
            <a:ext cx="12192000" cy="6640830"/>
          </a:xfrm>
        </p:spPr>
      </p:pic>
    </p:spTree>
    <p:extLst>
      <p:ext uri="{BB962C8B-B14F-4D97-AF65-F5344CB8AC3E}">
        <p14:creationId xmlns:p14="http://schemas.microsoft.com/office/powerpoint/2010/main" val="388691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350"/>
            <a:ext cx="12192000" cy="6343650"/>
          </a:xfrm>
        </p:spPr>
      </p:pic>
    </p:spTree>
    <p:extLst>
      <p:ext uri="{BB962C8B-B14F-4D97-AF65-F5344CB8AC3E}">
        <p14:creationId xmlns:p14="http://schemas.microsoft.com/office/powerpoint/2010/main" val="145569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49" y="-1"/>
            <a:ext cx="10887074" cy="6715125"/>
          </a:xfrm>
        </p:spPr>
      </p:pic>
    </p:spTree>
    <p:extLst>
      <p:ext uri="{BB962C8B-B14F-4D97-AF65-F5344CB8AC3E}">
        <p14:creationId xmlns:p14="http://schemas.microsoft.com/office/powerpoint/2010/main" val="227557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65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PHÒNG GIÁO DỤC VÀ ĐÀO TẠO QUẬN LONG BIÊN TRƯỜNG MẦM NON NẮNG MAI</vt:lpstr>
      <vt:lpstr>Vận động theo lời bài hát “Con bướm vàng’’</vt:lpstr>
      <vt:lpstr>Các con vừa vận động theo lời bài hát gì? Trong bài hát có ai?  Các con thấy màu sắc cánh bướm như thế nào?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NẮNG MAI</dc:title>
  <dc:creator>Admin</dc:creator>
  <cp:lastModifiedBy>Admin</cp:lastModifiedBy>
  <cp:revision>6</cp:revision>
  <dcterms:created xsi:type="dcterms:W3CDTF">2023-12-16T13:32:04Z</dcterms:created>
  <dcterms:modified xsi:type="dcterms:W3CDTF">2024-01-20T13:19:45Z</dcterms:modified>
</cp:coreProperties>
</file>