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8"/>
  </p:notesMasterIdLst>
  <p:sldIdLst>
    <p:sldId id="310" r:id="rId2"/>
    <p:sldId id="314" r:id="rId3"/>
    <p:sldId id="309" r:id="rId4"/>
    <p:sldId id="312" r:id="rId5"/>
    <p:sldId id="302" r:id="rId6"/>
    <p:sldId id="313" r:id="rId7"/>
    <p:sldId id="304" r:id="rId8"/>
    <p:sldId id="305" r:id="rId9"/>
    <p:sldId id="324" r:id="rId10"/>
    <p:sldId id="326" r:id="rId11"/>
    <p:sldId id="323" r:id="rId12"/>
    <p:sldId id="316" r:id="rId13"/>
    <p:sldId id="306" r:id="rId14"/>
    <p:sldId id="307" r:id="rId15"/>
    <p:sldId id="308" r:id="rId16"/>
    <p:sldId id="261" r:id="rId17"/>
  </p:sldIdLst>
  <p:sldSz cx="9144000" cy="5143500" type="screen16x9"/>
  <p:notesSz cx="6858000" cy="9144000"/>
  <p:embeddedFontLst>
    <p:embeddedFont>
      <p:font typeface="Source Sans Pro Black" panose="020B0604020202020204" charset="0"/>
      <p:bold r:id="rId19"/>
      <p:boldItalic r:id="rId20"/>
    </p:embeddedFont>
    <p:embeddedFont>
      <p:font typeface="Libre Franklin" panose="020B0604020202020204" charset="0"/>
      <p:regular r:id="rId21"/>
      <p:bold r:id="rId22"/>
      <p:italic r:id="rId23"/>
      <p:boldItalic r:id="rId24"/>
    </p:embeddedFont>
    <p:embeddedFont>
      <p:font typeface="ZCOOL XiaoWei" panose="020B0604020202020204" charset="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C4D946C7-C75E-4671-9105-8BB60AC1F8DA}">
          <p14:sldIdLst>
            <p14:sldId id="310"/>
            <p14:sldId id="314"/>
          </p14:sldIdLst>
        </p14:section>
        <p14:section name="Untitled Section" id="{3BD8C1BB-3A3C-409C-BCE8-F1EB568E69EC}">
          <p14:sldIdLst>
            <p14:sldId id="309"/>
            <p14:sldId id="312"/>
            <p14:sldId id="302"/>
            <p14:sldId id="313"/>
            <p14:sldId id="304"/>
            <p14:sldId id="305"/>
            <p14:sldId id="324"/>
            <p14:sldId id="326"/>
            <p14:sldId id="323"/>
            <p14:sldId id="316"/>
            <p14:sldId id="306"/>
            <p14:sldId id="307"/>
            <p14:sldId id="308"/>
            <p14:sldId id="261"/>
          </p14:sldIdLst>
        </p14:section>
        <p14:section name="Untitled Section" id="{08D25759-2B35-4CE5-989D-AEE48C2450D4}">
          <p14:sldIdLst/>
        </p14:section>
        <p14:section name="Untitled Section" id="{F876C899-38A5-4011-87D6-289928F10846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ED13"/>
    <a:srgbClr val="CC3300"/>
    <a:srgbClr val="2985EB"/>
    <a:srgbClr val="AF33E1"/>
    <a:srgbClr val="EB7615"/>
    <a:srgbClr val="AEFA06"/>
    <a:srgbClr val="FF0D0D"/>
    <a:srgbClr val="904BC9"/>
    <a:srgbClr val="BCB7C1"/>
    <a:srgbClr val="BBA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49741F3-8CC0-470B-83EC-349A21F4AA76}">
  <a:tblStyle styleId="{E49741F3-8CC0-470B-83EC-349A21F4AA7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1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8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25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919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07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18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84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26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dba73b40f1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dba73b40f1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2492850" y="2538956"/>
            <a:ext cx="41583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3993000" y="1382281"/>
            <a:ext cx="1152600" cy="970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2492850" y="3641631"/>
            <a:ext cx="4158300" cy="27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bre Franklin"/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bre Franklin"/>
              <a:buNone/>
              <a:defRPr sz="28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bre Franklin"/>
              <a:buNone/>
              <a:defRPr sz="28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bre Franklin"/>
              <a:buNone/>
              <a:defRPr sz="28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bre Franklin"/>
              <a:buNone/>
              <a:defRPr sz="28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bre Franklin"/>
              <a:buNone/>
              <a:defRPr sz="2800"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bre Franklin"/>
              <a:buNone/>
              <a:defRPr sz="2800"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bre Franklin"/>
              <a:buNone/>
              <a:defRPr sz="2800"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bre Franklin"/>
              <a:buNone/>
              <a:defRPr sz="2800"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grpSp>
        <p:nvGrpSpPr>
          <p:cNvPr id="31" name="Google Shape;31;p3"/>
          <p:cNvGrpSpPr/>
          <p:nvPr/>
        </p:nvGrpSpPr>
        <p:grpSpPr>
          <a:xfrm>
            <a:off x="8739450" y="761550"/>
            <a:ext cx="404550" cy="3620400"/>
            <a:chOff x="8739450" y="761550"/>
            <a:chExt cx="404550" cy="3620400"/>
          </a:xfrm>
        </p:grpSpPr>
        <p:cxnSp>
          <p:nvCxnSpPr>
            <p:cNvPr id="32" name="Google Shape;32;p3"/>
            <p:cNvCxnSpPr/>
            <p:nvPr/>
          </p:nvCxnSpPr>
          <p:spPr>
            <a:xfrm>
              <a:off x="8739450" y="761550"/>
              <a:ext cx="0" cy="1778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8739450" y="2631750"/>
              <a:ext cx="600" cy="1750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8785200" y="2578875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5" name="Google Shape;35;p3"/>
          <p:cNvGrpSpPr/>
          <p:nvPr/>
        </p:nvGrpSpPr>
        <p:grpSpPr>
          <a:xfrm>
            <a:off x="0" y="761550"/>
            <a:ext cx="404550" cy="3620400"/>
            <a:chOff x="0" y="761550"/>
            <a:chExt cx="404550" cy="3620400"/>
          </a:xfrm>
        </p:grpSpPr>
        <p:cxnSp>
          <p:nvCxnSpPr>
            <p:cNvPr id="36" name="Google Shape;36;p3"/>
            <p:cNvCxnSpPr/>
            <p:nvPr/>
          </p:nvCxnSpPr>
          <p:spPr>
            <a:xfrm>
              <a:off x="404550" y="761550"/>
              <a:ext cx="0" cy="1778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 flipH="1">
              <a:off x="403950" y="2631750"/>
              <a:ext cx="600" cy="1750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3"/>
            <p:cNvCxnSpPr/>
            <p:nvPr/>
          </p:nvCxnSpPr>
          <p:spPr>
            <a:xfrm>
              <a:off x="0" y="2578875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6"/>
          <p:cNvGrpSpPr/>
          <p:nvPr/>
        </p:nvGrpSpPr>
        <p:grpSpPr>
          <a:xfrm>
            <a:off x="8739450" y="761550"/>
            <a:ext cx="404550" cy="3620400"/>
            <a:chOff x="8739450" y="761550"/>
            <a:chExt cx="404550" cy="3620400"/>
          </a:xfrm>
        </p:grpSpPr>
        <p:cxnSp>
          <p:nvCxnSpPr>
            <p:cNvPr id="66" name="Google Shape;66;p6"/>
            <p:cNvCxnSpPr/>
            <p:nvPr/>
          </p:nvCxnSpPr>
          <p:spPr>
            <a:xfrm>
              <a:off x="8739450" y="761550"/>
              <a:ext cx="0" cy="1778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6"/>
            <p:cNvCxnSpPr/>
            <p:nvPr/>
          </p:nvCxnSpPr>
          <p:spPr>
            <a:xfrm>
              <a:off x="8739450" y="2631750"/>
              <a:ext cx="600" cy="1750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6"/>
            <p:cNvCxnSpPr/>
            <p:nvPr/>
          </p:nvCxnSpPr>
          <p:spPr>
            <a:xfrm>
              <a:off x="8785200" y="2578875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9" name="Google Shape;69;p6"/>
          <p:cNvGrpSpPr/>
          <p:nvPr/>
        </p:nvGrpSpPr>
        <p:grpSpPr>
          <a:xfrm>
            <a:off x="0" y="761550"/>
            <a:ext cx="404550" cy="3620400"/>
            <a:chOff x="0" y="761550"/>
            <a:chExt cx="404550" cy="3620400"/>
          </a:xfrm>
        </p:grpSpPr>
        <p:cxnSp>
          <p:nvCxnSpPr>
            <p:cNvPr id="70" name="Google Shape;70;p6"/>
            <p:cNvCxnSpPr/>
            <p:nvPr/>
          </p:nvCxnSpPr>
          <p:spPr>
            <a:xfrm>
              <a:off x="404550" y="761550"/>
              <a:ext cx="0" cy="1778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6"/>
            <p:cNvCxnSpPr/>
            <p:nvPr/>
          </p:nvCxnSpPr>
          <p:spPr>
            <a:xfrm flipH="1">
              <a:off x="403950" y="2631750"/>
              <a:ext cx="600" cy="1750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6"/>
            <p:cNvCxnSpPr/>
            <p:nvPr/>
          </p:nvCxnSpPr>
          <p:spPr>
            <a:xfrm>
              <a:off x="0" y="2578875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" name="Google Shape;73;p6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49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"/>
          <p:cNvSpPr txBox="1">
            <a:spLocks noGrp="1"/>
          </p:cNvSpPr>
          <p:nvPr>
            <p:ph type="title"/>
          </p:nvPr>
        </p:nvSpPr>
        <p:spPr>
          <a:xfrm>
            <a:off x="2979150" y="1762800"/>
            <a:ext cx="3185700" cy="1617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87" name="Google Shape;87;p8"/>
          <p:cNvGrpSpPr/>
          <p:nvPr/>
        </p:nvGrpSpPr>
        <p:grpSpPr>
          <a:xfrm>
            <a:off x="8739450" y="761550"/>
            <a:ext cx="404550" cy="3620400"/>
            <a:chOff x="8739450" y="761550"/>
            <a:chExt cx="404550" cy="3620400"/>
          </a:xfrm>
        </p:grpSpPr>
        <p:cxnSp>
          <p:nvCxnSpPr>
            <p:cNvPr id="88" name="Google Shape;88;p8"/>
            <p:cNvCxnSpPr/>
            <p:nvPr/>
          </p:nvCxnSpPr>
          <p:spPr>
            <a:xfrm>
              <a:off x="8739450" y="761550"/>
              <a:ext cx="0" cy="1778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8"/>
            <p:cNvCxnSpPr/>
            <p:nvPr/>
          </p:nvCxnSpPr>
          <p:spPr>
            <a:xfrm>
              <a:off x="8739450" y="2631750"/>
              <a:ext cx="600" cy="1750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8"/>
            <p:cNvCxnSpPr/>
            <p:nvPr/>
          </p:nvCxnSpPr>
          <p:spPr>
            <a:xfrm>
              <a:off x="8785200" y="2578875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1" name="Google Shape;91;p8"/>
          <p:cNvGrpSpPr/>
          <p:nvPr/>
        </p:nvGrpSpPr>
        <p:grpSpPr>
          <a:xfrm>
            <a:off x="710100" y="4738650"/>
            <a:ext cx="7729400" cy="404850"/>
            <a:chOff x="710100" y="4738650"/>
            <a:chExt cx="7729400" cy="404850"/>
          </a:xfrm>
        </p:grpSpPr>
        <p:cxnSp>
          <p:nvCxnSpPr>
            <p:cNvPr id="92" name="Google Shape;92;p8"/>
            <p:cNvCxnSpPr/>
            <p:nvPr/>
          </p:nvCxnSpPr>
          <p:spPr>
            <a:xfrm>
              <a:off x="710100" y="4738950"/>
              <a:ext cx="3830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8"/>
            <p:cNvCxnSpPr/>
            <p:nvPr/>
          </p:nvCxnSpPr>
          <p:spPr>
            <a:xfrm>
              <a:off x="4648400" y="4738650"/>
              <a:ext cx="3791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8"/>
            <p:cNvCxnSpPr/>
            <p:nvPr/>
          </p:nvCxnSpPr>
          <p:spPr>
            <a:xfrm rot="5400000">
              <a:off x="4406850" y="4964100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5" name="Google Shape;95;p8"/>
          <p:cNvGrpSpPr/>
          <p:nvPr/>
        </p:nvGrpSpPr>
        <p:grpSpPr>
          <a:xfrm>
            <a:off x="707300" y="0"/>
            <a:ext cx="7729400" cy="404850"/>
            <a:chOff x="707300" y="0"/>
            <a:chExt cx="7729400" cy="404850"/>
          </a:xfrm>
        </p:grpSpPr>
        <p:cxnSp>
          <p:nvCxnSpPr>
            <p:cNvPr id="96" name="Google Shape;96;p8"/>
            <p:cNvCxnSpPr/>
            <p:nvPr/>
          </p:nvCxnSpPr>
          <p:spPr>
            <a:xfrm>
              <a:off x="707300" y="404550"/>
              <a:ext cx="3830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8"/>
            <p:cNvCxnSpPr/>
            <p:nvPr/>
          </p:nvCxnSpPr>
          <p:spPr>
            <a:xfrm>
              <a:off x="4645600" y="404850"/>
              <a:ext cx="3791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8"/>
            <p:cNvCxnSpPr/>
            <p:nvPr/>
          </p:nvCxnSpPr>
          <p:spPr>
            <a:xfrm rot="-5400000">
              <a:off x="4404050" y="179400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9" name="Google Shape;99;p8"/>
          <p:cNvGrpSpPr/>
          <p:nvPr/>
        </p:nvGrpSpPr>
        <p:grpSpPr>
          <a:xfrm>
            <a:off x="0" y="761550"/>
            <a:ext cx="404550" cy="3620400"/>
            <a:chOff x="0" y="761550"/>
            <a:chExt cx="404550" cy="3620400"/>
          </a:xfrm>
        </p:grpSpPr>
        <p:cxnSp>
          <p:nvCxnSpPr>
            <p:cNvPr id="100" name="Google Shape;100;p8"/>
            <p:cNvCxnSpPr/>
            <p:nvPr/>
          </p:nvCxnSpPr>
          <p:spPr>
            <a:xfrm>
              <a:off x="404550" y="761550"/>
              <a:ext cx="0" cy="1778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8"/>
            <p:cNvCxnSpPr/>
            <p:nvPr/>
          </p:nvCxnSpPr>
          <p:spPr>
            <a:xfrm flipH="1">
              <a:off x="403950" y="2631750"/>
              <a:ext cx="600" cy="1750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8"/>
            <p:cNvCxnSpPr/>
            <p:nvPr/>
          </p:nvCxnSpPr>
          <p:spPr>
            <a:xfrm>
              <a:off x="0" y="2578875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9"/>
          <p:cNvSpPr txBox="1">
            <a:spLocks noGrp="1"/>
          </p:cNvSpPr>
          <p:nvPr>
            <p:ph type="title"/>
          </p:nvPr>
        </p:nvSpPr>
        <p:spPr>
          <a:xfrm>
            <a:off x="1828800" y="1537513"/>
            <a:ext cx="5486400" cy="61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5" name="Google Shape;105;p9"/>
          <p:cNvSpPr txBox="1">
            <a:spLocks noGrp="1"/>
          </p:cNvSpPr>
          <p:nvPr>
            <p:ph type="subTitle" idx="1"/>
          </p:nvPr>
        </p:nvSpPr>
        <p:spPr>
          <a:xfrm>
            <a:off x="1828800" y="2370888"/>
            <a:ext cx="5486400" cy="12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06" name="Google Shape;106;p9"/>
          <p:cNvGrpSpPr/>
          <p:nvPr/>
        </p:nvGrpSpPr>
        <p:grpSpPr>
          <a:xfrm>
            <a:off x="8739450" y="761550"/>
            <a:ext cx="404550" cy="3620400"/>
            <a:chOff x="8739450" y="761550"/>
            <a:chExt cx="404550" cy="3620400"/>
          </a:xfrm>
        </p:grpSpPr>
        <p:cxnSp>
          <p:nvCxnSpPr>
            <p:cNvPr id="107" name="Google Shape;107;p9"/>
            <p:cNvCxnSpPr/>
            <p:nvPr/>
          </p:nvCxnSpPr>
          <p:spPr>
            <a:xfrm>
              <a:off x="8739450" y="761550"/>
              <a:ext cx="0" cy="1778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9"/>
            <p:cNvCxnSpPr/>
            <p:nvPr/>
          </p:nvCxnSpPr>
          <p:spPr>
            <a:xfrm>
              <a:off x="8739450" y="2631750"/>
              <a:ext cx="600" cy="1750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9"/>
            <p:cNvCxnSpPr/>
            <p:nvPr/>
          </p:nvCxnSpPr>
          <p:spPr>
            <a:xfrm>
              <a:off x="8785200" y="2578875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0" name="Google Shape;110;p9"/>
          <p:cNvGrpSpPr/>
          <p:nvPr/>
        </p:nvGrpSpPr>
        <p:grpSpPr>
          <a:xfrm>
            <a:off x="710100" y="4738650"/>
            <a:ext cx="7729400" cy="404850"/>
            <a:chOff x="710100" y="4738650"/>
            <a:chExt cx="7729400" cy="404850"/>
          </a:xfrm>
        </p:grpSpPr>
        <p:cxnSp>
          <p:nvCxnSpPr>
            <p:cNvPr id="111" name="Google Shape;111;p9"/>
            <p:cNvCxnSpPr/>
            <p:nvPr/>
          </p:nvCxnSpPr>
          <p:spPr>
            <a:xfrm>
              <a:off x="710100" y="4738950"/>
              <a:ext cx="3830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9"/>
            <p:cNvCxnSpPr/>
            <p:nvPr/>
          </p:nvCxnSpPr>
          <p:spPr>
            <a:xfrm>
              <a:off x="4648400" y="4738650"/>
              <a:ext cx="3791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9"/>
            <p:cNvCxnSpPr/>
            <p:nvPr/>
          </p:nvCxnSpPr>
          <p:spPr>
            <a:xfrm rot="5400000">
              <a:off x="4406850" y="4964100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4" name="Google Shape;114;p9"/>
          <p:cNvGrpSpPr/>
          <p:nvPr/>
        </p:nvGrpSpPr>
        <p:grpSpPr>
          <a:xfrm>
            <a:off x="707300" y="0"/>
            <a:ext cx="7729400" cy="404850"/>
            <a:chOff x="707300" y="0"/>
            <a:chExt cx="7729400" cy="404850"/>
          </a:xfrm>
        </p:grpSpPr>
        <p:cxnSp>
          <p:nvCxnSpPr>
            <p:cNvPr id="115" name="Google Shape;115;p9"/>
            <p:cNvCxnSpPr/>
            <p:nvPr/>
          </p:nvCxnSpPr>
          <p:spPr>
            <a:xfrm>
              <a:off x="707300" y="404550"/>
              <a:ext cx="3830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9"/>
            <p:cNvCxnSpPr/>
            <p:nvPr/>
          </p:nvCxnSpPr>
          <p:spPr>
            <a:xfrm>
              <a:off x="4645600" y="404850"/>
              <a:ext cx="3791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 rot="-5400000">
              <a:off x="4404050" y="179400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8" name="Google Shape;118;p9"/>
          <p:cNvGrpSpPr/>
          <p:nvPr/>
        </p:nvGrpSpPr>
        <p:grpSpPr>
          <a:xfrm>
            <a:off x="0" y="761550"/>
            <a:ext cx="404550" cy="3620400"/>
            <a:chOff x="0" y="761550"/>
            <a:chExt cx="404550" cy="3620400"/>
          </a:xfrm>
        </p:grpSpPr>
        <p:cxnSp>
          <p:nvCxnSpPr>
            <p:cNvPr id="119" name="Google Shape;119;p9"/>
            <p:cNvCxnSpPr/>
            <p:nvPr/>
          </p:nvCxnSpPr>
          <p:spPr>
            <a:xfrm>
              <a:off x="404550" y="761550"/>
              <a:ext cx="0" cy="1778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 flipH="1">
              <a:off x="403950" y="2631750"/>
              <a:ext cx="600" cy="1750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0" y="2578875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0"/>
          <p:cNvSpPr txBox="1">
            <a:spLocks noGrp="1"/>
          </p:cNvSpPr>
          <p:nvPr>
            <p:ph type="title"/>
          </p:nvPr>
        </p:nvSpPr>
        <p:spPr>
          <a:xfrm>
            <a:off x="710100" y="532950"/>
            <a:ext cx="2463600" cy="221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124" name="Google Shape;124;p10"/>
          <p:cNvCxnSpPr/>
          <p:nvPr/>
        </p:nvCxnSpPr>
        <p:spPr>
          <a:xfrm>
            <a:off x="404550" y="761550"/>
            <a:ext cx="0" cy="1778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5" name="Google Shape;125;p10"/>
          <p:cNvCxnSpPr/>
          <p:nvPr/>
        </p:nvCxnSpPr>
        <p:spPr>
          <a:xfrm flipH="1">
            <a:off x="403950" y="2631750"/>
            <a:ext cx="600" cy="1750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6" name="Google Shape;126;p10"/>
          <p:cNvCxnSpPr/>
          <p:nvPr/>
        </p:nvCxnSpPr>
        <p:spPr>
          <a:xfrm rot="10800000">
            <a:off x="0" y="2586000"/>
            <a:ext cx="358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7" name="Google Shape;127;p10"/>
          <p:cNvCxnSpPr/>
          <p:nvPr/>
        </p:nvCxnSpPr>
        <p:spPr>
          <a:xfrm>
            <a:off x="8739450" y="761550"/>
            <a:ext cx="0" cy="1778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" name="Google Shape;128;p10"/>
          <p:cNvCxnSpPr/>
          <p:nvPr/>
        </p:nvCxnSpPr>
        <p:spPr>
          <a:xfrm>
            <a:off x="8739450" y="2631750"/>
            <a:ext cx="600" cy="1750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10"/>
          <p:cNvCxnSpPr/>
          <p:nvPr/>
        </p:nvCxnSpPr>
        <p:spPr>
          <a:xfrm>
            <a:off x="8785200" y="2586000"/>
            <a:ext cx="358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10"/>
          <p:cNvCxnSpPr/>
          <p:nvPr/>
        </p:nvCxnSpPr>
        <p:spPr>
          <a:xfrm>
            <a:off x="710100" y="4738950"/>
            <a:ext cx="3830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10"/>
          <p:cNvCxnSpPr/>
          <p:nvPr/>
        </p:nvCxnSpPr>
        <p:spPr>
          <a:xfrm>
            <a:off x="4648400" y="4738650"/>
            <a:ext cx="3791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10"/>
          <p:cNvCxnSpPr/>
          <p:nvPr/>
        </p:nvCxnSpPr>
        <p:spPr>
          <a:xfrm rot="5400000">
            <a:off x="4406850" y="4964100"/>
            <a:ext cx="358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26"/>
          <p:cNvGrpSpPr/>
          <p:nvPr/>
        </p:nvGrpSpPr>
        <p:grpSpPr>
          <a:xfrm>
            <a:off x="8739450" y="761550"/>
            <a:ext cx="404550" cy="3620400"/>
            <a:chOff x="8739450" y="761550"/>
            <a:chExt cx="404550" cy="3620400"/>
          </a:xfrm>
        </p:grpSpPr>
        <p:cxnSp>
          <p:nvCxnSpPr>
            <p:cNvPr id="318" name="Google Shape;318;p26"/>
            <p:cNvCxnSpPr/>
            <p:nvPr/>
          </p:nvCxnSpPr>
          <p:spPr>
            <a:xfrm>
              <a:off x="8739450" y="761550"/>
              <a:ext cx="0" cy="1778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26"/>
            <p:cNvCxnSpPr/>
            <p:nvPr/>
          </p:nvCxnSpPr>
          <p:spPr>
            <a:xfrm>
              <a:off x="8739450" y="2631750"/>
              <a:ext cx="600" cy="1750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26"/>
            <p:cNvCxnSpPr/>
            <p:nvPr/>
          </p:nvCxnSpPr>
          <p:spPr>
            <a:xfrm>
              <a:off x="8785200" y="2578875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1" name="Google Shape;321;p26"/>
          <p:cNvGrpSpPr/>
          <p:nvPr/>
        </p:nvGrpSpPr>
        <p:grpSpPr>
          <a:xfrm>
            <a:off x="710100" y="4738650"/>
            <a:ext cx="7729400" cy="404850"/>
            <a:chOff x="710100" y="4738650"/>
            <a:chExt cx="7729400" cy="404850"/>
          </a:xfrm>
        </p:grpSpPr>
        <p:cxnSp>
          <p:nvCxnSpPr>
            <p:cNvPr id="322" name="Google Shape;322;p26"/>
            <p:cNvCxnSpPr/>
            <p:nvPr/>
          </p:nvCxnSpPr>
          <p:spPr>
            <a:xfrm>
              <a:off x="710100" y="4738950"/>
              <a:ext cx="3830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26"/>
            <p:cNvCxnSpPr/>
            <p:nvPr/>
          </p:nvCxnSpPr>
          <p:spPr>
            <a:xfrm>
              <a:off x="4648400" y="4738650"/>
              <a:ext cx="3791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26"/>
            <p:cNvCxnSpPr/>
            <p:nvPr/>
          </p:nvCxnSpPr>
          <p:spPr>
            <a:xfrm rot="5400000">
              <a:off x="4406850" y="4964100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5" name="Google Shape;325;p26"/>
          <p:cNvGrpSpPr/>
          <p:nvPr/>
        </p:nvGrpSpPr>
        <p:grpSpPr>
          <a:xfrm>
            <a:off x="707300" y="0"/>
            <a:ext cx="7729400" cy="404850"/>
            <a:chOff x="707300" y="0"/>
            <a:chExt cx="7729400" cy="404850"/>
          </a:xfrm>
        </p:grpSpPr>
        <p:cxnSp>
          <p:nvCxnSpPr>
            <p:cNvPr id="326" name="Google Shape;326;p26"/>
            <p:cNvCxnSpPr/>
            <p:nvPr/>
          </p:nvCxnSpPr>
          <p:spPr>
            <a:xfrm>
              <a:off x="707300" y="404550"/>
              <a:ext cx="3830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26"/>
            <p:cNvCxnSpPr/>
            <p:nvPr/>
          </p:nvCxnSpPr>
          <p:spPr>
            <a:xfrm>
              <a:off x="4645600" y="404850"/>
              <a:ext cx="3791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26"/>
            <p:cNvCxnSpPr/>
            <p:nvPr/>
          </p:nvCxnSpPr>
          <p:spPr>
            <a:xfrm rot="-5400000">
              <a:off x="4404050" y="179400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9" name="Google Shape;329;p26"/>
          <p:cNvGrpSpPr/>
          <p:nvPr/>
        </p:nvGrpSpPr>
        <p:grpSpPr>
          <a:xfrm>
            <a:off x="0" y="761550"/>
            <a:ext cx="404550" cy="3620400"/>
            <a:chOff x="0" y="761550"/>
            <a:chExt cx="404550" cy="3620400"/>
          </a:xfrm>
        </p:grpSpPr>
        <p:cxnSp>
          <p:nvCxnSpPr>
            <p:cNvPr id="330" name="Google Shape;330;p26"/>
            <p:cNvCxnSpPr/>
            <p:nvPr/>
          </p:nvCxnSpPr>
          <p:spPr>
            <a:xfrm>
              <a:off x="404550" y="761550"/>
              <a:ext cx="0" cy="1778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26"/>
            <p:cNvCxnSpPr/>
            <p:nvPr/>
          </p:nvCxnSpPr>
          <p:spPr>
            <a:xfrm flipH="1">
              <a:off x="403950" y="2631750"/>
              <a:ext cx="600" cy="1750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26"/>
            <p:cNvCxnSpPr/>
            <p:nvPr/>
          </p:nvCxnSpPr>
          <p:spPr>
            <a:xfrm>
              <a:off x="0" y="2578875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27"/>
          <p:cNvGrpSpPr/>
          <p:nvPr/>
        </p:nvGrpSpPr>
        <p:grpSpPr>
          <a:xfrm>
            <a:off x="8739450" y="761550"/>
            <a:ext cx="404550" cy="3620400"/>
            <a:chOff x="8739450" y="761550"/>
            <a:chExt cx="404550" cy="3620400"/>
          </a:xfrm>
        </p:grpSpPr>
        <p:cxnSp>
          <p:nvCxnSpPr>
            <p:cNvPr id="335" name="Google Shape;335;p27"/>
            <p:cNvCxnSpPr/>
            <p:nvPr/>
          </p:nvCxnSpPr>
          <p:spPr>
            <a:xfrm>
              <a:off x="8739450" y="761550"/>
              <a:ext cx="0" cy="1778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27"/>
            <p:cNvCxnSpPr/>
            <p:nvPr/>
          </p:nvCxnSpPr>
          <p:spPr>
            <a:xfrm>
              <a:off x="8739450" y="2631750"/>
              <a:ext cx="600" cy="1750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27"/>
            <p:cNvCxnSpPr/>
            <p:nvPr/>
          </p:nvCxnSpPr>
          <p:spPr>
            <a:xfrm>
              <a:off x="8785200" y="2578875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38" name="Google Shape;338;p27"/>
          <p:cNvGrpSpPr/>
          <p:nvPr/>
        </p:nvGrpSpPr>
        <p:grpSpPr>
          <a:xfrm>
            <a:off x="710100" y="4738650"/>
            <a:ext cx="7729400" cy="404850"/>
            <a:chOff x="710100" y="4738650"/>
            <a:chExt cx="7729400" cy="404850"/>
          </a:xfrm>
        </p:grpSpPr>
        <p:cxnSp>
          <p:nvCxnSpPr>
            <p:cNvPr id="339" name="Google Shape;339;p27"/>
            <p:cNvCxnSpPr/>
            <p:nvPr/>
          </p:nvCxnSpPr>
          <p:spPr>
            <a:xfrm>
              <a:off x="710100" y="4738950"/>
              <a:ext cx="3830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27"/>
            <p:cNvCxnSpPr/>
            <p:nvPr/>
          </p:nvCxnSpPr>
          <p:spPr>
            <a:xfrm>
              <a:off x="4648400" y="4738650"/>
              <a:ext cx="3791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27"/>
            <p:cNvCxnSpPr/>
            <p:nvPr/>
          </p:nvCxnSpPr>
          <p:spPr>
            <a:xfrm rot="5400000">
              <a:off x="4406850" y="4964100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42" name="Google Shape;342;p27"/>
          <p:cNvGrpSpPr/>
          <p:nvPr/>
        </p:nvGrpSpPr>
        <p:grpSpPr>
          <a:xfrm>
            <a:off x="707300" y="0"/>
            <a:ext cx="7729400" cy="404850"/>
            <a:chOff x="707300" y="0"/>
            <a:chExt cx="7729400" cy="404850"/>
          </a:xfrm>
        </p:grpSpPr>
        <p:cxnSp>
          <p:nvCxnSpPr>
            <p:cNvPr id="343" name="Google Shape;343;p27"/>
            <p:cNvCxnSpPr/>
            <p:nvPr/>
          </p:nvCxnSpPr>
          <p:spPr>
            <a:xfrm>
              <a:off x="707300" y="404550"/>
              <a:ext cx="3830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27"/>
            <p:cNvCxnSpPr/>
            <p:nvPr/>
          </p:nvCxnSpPr>
          <p:spPr>
            <a:xfrm>
              <a:off x="4645600" y="404850"/>
              <a:ext cx="3791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27"/>
            <p:cNvCxnSpPr/>
            <p:nvPr/>
          </p:nvCxnSpPr>
          <p:spPr>
            <a:xfrm rot="-5400000">
              <a:off x="4404050" y="179400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46" name="Google Shape;346;p27"/>
          <p:cNvGrpSpPr/>
          <p:nvPr/>
        </p:nvGrpSpPr>
        <p:grpSpPr>
          <a:xfrm>
            <a:off x="0" y="761550"/>
            <a:ext cx="404550" cy="3620400"/>
            <a:chOff x="0" y="761550"/>
            <a:chExt cx="404550" cy="3620400"/>
          </a:xfrm>
        </p:grpSpPr>
        <p:cxnSp>
          <p:nvCxnSpPr>
            <p:cNvPr id="347" name="Google Shape;347;p27"/>
            <p:cNvCxnSpPr/>
            <p:nvPr/>
          </p:nvCxnSpPr>
          <p:spPr>
            <a:xfrm>
              <a:off x="404550" y="761550"/>
              <a:ext cx="0" cy="1778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27"/>
            <p:cNvCxnSpPr/>
            <p:nvPr/>
          </p:nvCxnSpPr>
          <p:spPr>
            <a:xfrm flipH="1">
              <a:off x="403950" y="2631750"/>
              <a:ext cx="600" cy="1750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27"/>
            <p:cNvCxnSpPr/>
            <p:nvPr/>
          </p:nvCxnSpPr>
          <p:spPr>
            <a:xfrm>
              <a:off x="0" y="2578875"/>
              <a:ext cx="3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ZCOOL XiaoWei"/>
              <a:buNone/>
              <a:defRPr sz="36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ZCOOL XiaoWei"/>
              <a:buNone/>
              <a:defRPr sz="28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ZCOOL XiaoWei"/>
              <a:buNone/>
              <a:defRPr sz="28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ZCOOL XiaoWei"/>
              <a:buNone/>
              <a:defRPr sz="28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ZCOOL XiaoWei"/>
              <a:buNone/>
              <a:defRPr sz="28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ZCOOL XiaoWei"/>
              <a:buNone/>
              <a:defRPr sz="28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ZCOOL XiaoWei"/>
              <a:buNone/>
              <a:defRPr sz="28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ZCOOL XiaoWei"/>
              <a:buNone/>
              <a:defRPr sz="28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ZCOOL XiaoWei"/>
              <a:buNone/>
              <a:defRPr sz="28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bre Franklin"/>
              <a:buChar char="●"/>
              <a:defRPr sz="16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bre Franklin"/>
              <a:buChar char="○"/>
              <a:defRPr sz="16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bre Franklin"/>
              <a:buChar char="■"/>
              <a:defRPr sz="16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bre Franklin"/>
              <a:buChar char="●"/>
              <a:defRPr sz="16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bre Franklin"/>
              <a:buChar char="○"/>
              <a:defRPr sz="16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bre Franklin"/>
              <a:buChar char="■"/>
              <a:defRPr sz="16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bre Franklin"/>
              <a:buChar char="●"/>
              <a:defRPr sz="16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bre Franklin"/>
              <a:buChar char="○"/>
              <a:defRPr sz="16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bre Franklin"/>
              <a:buChar char="■"/>
              <a:defRPr sz="16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5" r:id="rId4"/>
    <p:sldLayoutId id="2147483656" r:id="rId5"/>
    <p:sldLayoutId id="2147483672" r:id="rId6"/>
    <p:sldLayoutId id="214748367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8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16.mp3"/><Relationship Id="rId7" Type="http://schemas.openxmlformats.org/officeDocument/2006/relationships/image" Target="../media/image20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16.mp3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7" Type="http://schemas.openxmlformats.org/officeDocument/2006/relationships/image" Target="../media/image8.png"/><Relationship Id="rId2" Type="http://schemas.microsoft.com/office/2007/relationships/media" Target="../media/media20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12.png"/><Relationship Id="rId3" Type="http://schemas.microsoft.com/office/2007/relationships/media" Target="../media/media3.m4a"/><Relationship Id="rId7" Type="http://schemas.openxmlformats.org/officeDocument/2006/relationships/audio" Target="../media/media5.m4a"/><Relationship Id="rId12" Type="http://schemas.openxmlformats.org/officeDocument/2006/relationships/image" Target="../media/image8.pn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microsoft.com/office/2007/relationships/media" Target="../media/media5.m4a"/><Relationship Id="rId11" Type="http://schemas.openxmlformats.org/officeDocument/2006/relationships/image" Target="../media/image11.png"/><Relationship Id="rId5" Type="http://schemas.openxmlformats.org/officeDocument/2006/relationships/video" Target="../media/media4.mp4"/><Relationship Id="rId10" Type="http://schemas.openxmlformats.org/officeDocument/2006/relationships/image" Target="../media/image10.png"/><Relationship Id="rId4" Type="http://schemas.microsoft.com/office/2007/relationships/media" Target="../media/media4.mp4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1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microsoft.com/office/2007/relationships/media" Target="../media/media10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59;p30"/>
          <p:cNvSpPr txBox="1">
            <a:spLocks/>
          </p:cNvSpPr>
          <p:nvPr/>
        </p:nvSpPr>
        <p:spPr>
          <a:xfrm>
            <a:off x="713250" y="3253521"/>
            <a:ext cx="5001900" cy="27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b="1" dirty="0" err="1" smtClean="0">
                <a:solidFill>
                  <a:schemeClr val="accent1"/>
                </a:solidFill>
              </a:rPr>
              <a:t>Lứa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</a:rPr>
              <a:t>tuổi</a:t>
            </a:r>
            <a:r>
              <a:rPr lang="en-US" b="1" dirty="0" smtClean="0">
                <a:solidFill>
                  <a:schemeClr val="accent1"/>
                </a:solidFill>
              </a:rPr>
              <a:t>: </a:t>
            </a:r>
            <a:r>
              <a:rPr lang="en-US" b="1" dirty="0" err="1" smtClean="0">
                <a:solidFill>
                  <a:schemeClr val="accent1"/>
                </a:solidFill>
              </a:rPr>
              <a:t>Mẫu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</a:rPr>
              <a:t>giáo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</a:rPr>
              <a:t>bé</a:t>
            </a:r>
            <a:r>
              <a:rPr lang="en-US" b="1" dirty="0" smtClean="0">
                <a:solidFill>
                  <a:schemeClr val="accent1"/>
                </a:solidFill>
              </a:rPr>
              <a:t> 3-4 </a:t>
            </a:r>
            <a:r>
              <a:rPr lang="en-US" b="1" dirty="0" err="1" smtClean="0">
                <a:solidFill>
                  <a:schemeClr val="accent1"/>
                </a:solidFill>
              </a:rPr>
              <a:t>tuổi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4" name="Google Shape;361;p30"/>
          <p:cNvCxnSpPr/>
          <p:nvPr/>
        </p:nvCxnSpPr>
        <p:spPr>
          <a:xfrm>
            <a:off x="890319" y="3211725"/>
            <a:ext cx="4626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" name="Google Shape;362;p30"/>
          <p:cNvCxnSpPr/>
          <p:nvPr/>
        </p:nvCxnSpPr>
        <p:spPr>
          <a:xfrm>
            <a:off x="887475" y="3555525"/>
            <a:ext cx="4626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363;p30"/>
          <p:cNvSpPr/>
          <p:nvPr/>
        </p:nvSpPr>
        <p:spPr>
          <a:xfrm>
            <a:off x="5131905" y="3822208"/>
            <a:ext cx="385430" cy="385430"/>
          </a:xfrm>
          <a:custGeom>
            <a:avLst/>
            <a:gdLst/>
            <a:ahLst/>
            <a:cxnLst/>
            <a:rect l="l" t="t" r="r" b="b"/>
            <a:pathLst>
              <a:path w="31690" h="31690" extrusionOk="0">
                <a:moveTo>
                  <a:pt x="27053" y="27053"/>
                </a:moveTo>
                <a:lnTo>
                  <a:pt x="27053" y="27053"/>
                </a:lnTo>
                <a:lnTo>
                  <a:pt x="27053" y="27053"/>
                </a:lnTo>
                <a:close/>
                <a:moveTo>
                  <a:pt x="15845" y="0"/>
                </a:moveTo>
                <a:lnTo>
                  <a:pt x="13143" y="9374"/>
                </a:lnTo>
                <a:lnTo>
                  <a:pt x="4604" y="4670"/>
                </a:lnTo>
                <a:lnTo>
                  <a:pt x="9374" y="13176"/>
                </a:lnTo>
                <a:lnTo>
                  <a:pt x="1" y="15845"/>
                </a:lnTo>
                <a:lnTo>
                  <a:pt x="9374" y="18547"/>
                </a:lnTo>
                <a:lnTo>
                  <a:pt x="4604" y="27053"/>
                </a:lnTo>
                <a:lnTo>
                  <a:pt x="13143" y="22350"/>
                </a:lnTo>
                <a:lnTo>
                  <a:pt x="15845" y="31690"/>
                </a:lnTo>
                <a:lnTo>
                  <a:pt x="18514" y="22350"/>
                </a:lnTo>
                <a:lnTo>
                  <a:pt x="27053" y="27053"/>
                </a:lnTo>
                <a:lnTo>
                  <a:pt x="22283" y="18547"/>
                </a:lnTo>
                <a:lnTo>
                  <a:pt x="31690" y="15845"/>
                </a:lnTo>
                <a:lnTo>
                  <a:pt x="22283" y="13176"/>
                </a:lnTo>
                <a:lnTo>
                  <a:pt x="27053" y="4670"/>
                </a:lnTo>
                <a:lnTo>
                  <a:pt x="18514" y="9374"/>
                </a:lnTo>
                <a:lnTo>
                  <a:pt x="15845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329;p32"/>
          <p:cNvSpPr txBox="1">
            <a:spLocks/>
          </p:cNvSpPr>
          <p:nvPr/>
        </p:nvSpPr>
        <p:spPr>
          <a:xfrm>
            <a:off x="5182114" y="3705495"/>
            <a:ext cx="3797825" cy="709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None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None/>
              <a:defRPr sz="2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None/>
              <a:defRPr sz="2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None/>
              <a:defRPr sz="2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None/>
              <a:defRPr sz="2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None/>
              <a:defRPr sz="2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None/>
              <a:defRPr sz="2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None/>
              <a:defRPr sz="2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None/>
              <a:defRPr sz="2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indent="0"/>
            <a:endParaRPr lang="vi-VN" sz="1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vi-VN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Thạch Lan Hương</a:t>
            </a:r>
            <a:endParaRPr lang="vi-VN" sz="1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0" y="102584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1700" b="1" dirty="0" err="1" smtClean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700" b="1" dirty="0" smtClean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 smtClean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1700" b="1" dirty="0" smtClean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1700" b="1" dirty="0" err="1" smtClean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1700" b="1" dirty="0" smtClean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sz="1700" b="1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9588" y="1164560"/>
            <a:ext cx="527296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471A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471A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471A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tài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9471A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ln w="9525">
                  <a:solidFill>
                    <a:schemeClr val="tx2">
                      <a:lumMod val="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00244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</a:p>
          <a:p>
            <a:pPr algn="ctr"/>
            <a:r>
              <a:rPr lang="en-US" sz="4000" b="1" dirty="0" smtClean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00244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 XANH, ĐÈN ĐỎ</a:t>
            </a:r>
            <a:endParaRPr lang="en-US" sz="4000" b="1" cap="none" spc="0" dirty="0">
              <a:ln w="1270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rgbClr val="00244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363;p30"/>
          <p:cNvSpPr/>
          <p:nvPr/>
        </p:nvSpPr>
        <p:spPr>
          <a:xfrm>
            <a:off x="887475" y="950906"/>
            <a:ext cx="385430" cy="385430"/>
          </a:xfrm>
          <a:custGeom>
            <a:avLst/>
            <a:gdLst/>
            <a:ahLst/>
            <a:cxnLst/>
            <a:rect l="l" t="t" r="r" b="b"/>
            <a:pathLst>
              <a:path w="31690" h="31690" extrusionOk="0">
                <a:moveTo>
                  <a:pt x="27053" y="27053"/>
                </a:moveTo>
                <a:lnTo>
                  <a:pt x="27053" y="27053"/>
                </a:lnTo>
                <a:lnTo>
                  <a:pt x="27053" y="27053"/>
                </a:lnTo>
                <a:close/>
                <a:moveTo>
                  <a:pt x="15845" y="0"/>
                </a:moveTo>
                <a:lnTo>
                  <a:pt x="13143" y="9374"/>
                </a:lnTo>
                <a:lnTo>
                  <a:pt x="4604" y="4670"/>
                </a:lnTo>
                <a:lnTo>
                  <a:pt x="9374" y="13176"/>
                </a:lnTo>
                <a:lnTo>
                  <a:pt x="1" y="15845"/>
                </a:lnTo>
                <a:lnTo>
                  <a:pt x="9374" y="18547"/>
                </a:lnTo>
                <a:lnTo>
                  <a:pt x="4604" y="27053"/>
                </a:lnTo>
                <a:lnTo>
                  <a:pt x="13143" y="22350"/>
                </a:lnTo>
                <a:lnTo>
                  <a:pt x="15845" y="31690"/>
                </a:lnTo>
                <a:lnTo>
                  <a:pt x="18514" y="22350"/>
                </a:lnTo>
                <a:lnTo>
                  <a:pt x="27053" y="27053"/>
                </a:lnTo>
                <a:lnTo>
                  <a:pt x="22283" y="18547"/>
                </a:lnTo>
                <a:lnTo>
                  <a:pt x="31690" y="15845"/>
                </a:lnTo>
                <a:lnTo>
                  <a:pt x="22283" y="13176"/>
                </a:lnTo>
                <a:lnTo>
                  <a:pt x="27053" y="4670"/>
                </a:lnTo>
                <a:lnTo>
                  <a:pt x="18514" y="9374"/>
                </a:lnTo>
                <a:lnTo>
                  <a:pt x="15845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1" t="28665" r="438" b="7724"/>
          <a:stretch>
            <a:fillRect/>
          </a:stretch>
        </p:blipFill>
        <p:spPr>
          <a:xfrm>
            <a:off x="5862383" y="927853"/>
            <a:ext cx="2437288" cy="3039031"/>
          </a:xfrm>
          <a:custGeom>
            <a:avLst/>
            <a:gdLst>
              <a:gd name="connsiteX0" fmla="*/ 1311984 w 2623968"/>
              <a:gd name="connsiteY0" fmla="*/ 0 h 3271800"/>
              <a:gd name="connsiteX1" fmla="*/ 2623968 w 2623968"/>
              <a:gd name="connsiteY1" fmla="*/ 1077552 h 3271800"/>
              <a:gd name="connsiteX2" fmla="*/ 2617195 w 2623968"/>
              <a:gd name="connsiteY2" fmla="*/ 1187726 h 3271800"/>
              <a:gd name="connsiteX3" fmla="*/ 2614045 w 2623968"/>
              <a:gd name="connsiteY3" fmla="*/ 1204677 h 3271800"/>
              <a:gd name="connsiteX4" fmla="*/ 2623968 w 2623968"/>
              <a:gd name="connsiteY4" fmla="*/ 1204677 h 3271800"/>
              <a:gd name="connsiteX5" fmla="*/ 2623968 w 2623968"/>
              <a:gd name="connsiteY5" fmla="*/ 3271800 h 3271800"/>
              <a:gd name="connsiteX6" fmla="*/ 0 w 2623968"/>
              <a:gd name="connsiteY6" fmla="*/ 3271800 h 3271800"/>
              <a:gd name="connsiteX7" fmla="*/ 0 w 2623968"/>
              <a:gd name="connsiteY7" fmla="*/ 1204677 h 3271800"/>
              <a:gd name="connsiteX8" fmla="*/ 9924 w 2623968"/>
              <a:gd name="connsiteY8" fmla="*/ 1204677 h 3271800"/>
              <a:gd name="connsiteX9" fmla="*/ 6774 w 2623968"/>
              <a:gd name="connsiteY9" fmla="*/ 1187726 h 3271800"/>
              <a:gd name="connsiteX10" fmla="*/ 0 w 2623968"/>
              <a:gd name="connsiteY10" fmla="*/ 1077552 h 3271800"/>
              <a:gd name="connsiteX11" fmla="*/ 1311984 w 2623968"/>
              <a:gd name="connsiteY11" fmla="*/ 0 h 32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23968" h="3271800">
                <a:moveTo>
                  <a:pt x="1311984" y="0"/>
                </a:moveTo>
                <a:cubicBezTo>
                  <a:pt x="2036573" y="0"/>
                  <a:pt x="2623968" y="482436"/>
                  <a:pt x="2623968" y="1077552"/>
                </a:cubicBezTo>
                <a:cubicBezTo>
                  <a:pt x="2623968" y="1114747"/>
                  <a:pt x="2621674" y="1151502"/>
                  <a:pt x="2617195" y="1187726"/>
                </a:cubicBezTo>
                <a:lnTo>
                  <a:pt x="2614045" y="1204677"/>
                </a:lnTo>
                <a:lnTo>
                  <a:pt x="2623968" y="1204677"/>
                </a:lnTo>
                <a:lnTo>
                  <a:pt x="2623968" y="3271800"/>
                </a:lnTo>
                <a:lnTo>
                  <a:pt x="0" y="3271800"/>
                </a:lnTo>
                <a:lnTo>
                  <a:pt x="0" y="1204677"/>
                </a:lnTo>
                <a:lnTo>
                  <a:pt x="9924" y="1204677"/>
                </a:lnTo>
                <a:lnTo>
                  <a:pt x="6774" y="1187726"/>
                </a:lnTo>
                <a:cubicBezTo>
                  <a:pt x="2295" y="1151502"/>
                  <a:pt x="0" y="1114747"/>
                  <a:pt x="0" y="1077552"/>
                </a:cubicBezTo>
                <a:cubicBezTo>
                  <a:pt x="0" y="482436"/>
                  <a:pt x="587395" y="0"/>
                  <a:pt x="1311984" y="0"/>
                </a:cubicBezTo>
                <a:close/>
              </a:path>
            </a:pathLst>
          </a:custGeom>
          <a:ln w="12700">
            <a:solidFill>
              <a:srgbClr val="002448"/>
            </a:solidFill>
          </a:ln>
        </p:spPr>
      </p:pic>
    </p:spTree>
    <p:extLst>
      <p:ext uri="{BB962C8B-B14F-4D97-AF65-F5344CB8AC3E}">
        <p14:creationId xmlns:p14="http://schemas.microsoft.com/office/powerpoint/2010/main" val="147599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507180" y="101232"/>
            <a:ext cx="259179" cy="25710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507180" y="459565"/>
            <a:ext cx="259179" cy="2571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27000">
              <a:srgbClr val="FFFF00">
                <a:alpha val="83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507180" y="807507"/>
            <a:ext cx="259179" cy="258134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20377593">
            <a:off x="4582058" y="682177"/>
            <a:ext cx="831273" cy="29578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s1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50.52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2362" y="4432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021782" y="800100"/>
            <a:ext cx="280556" cy="280556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021782" y="1184854"/>
            <a:ext cx="280556" cy="280556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021782" y="1554167"/>
            <a:ext cx="280556" cy="28055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glow rad="152400">
              <a:srgbClr val="00B050">
                <a:alpha val="8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20124329">
            <a:off x="7071909" y="1760430"/>
            <a:ext cx="831273" cy="29578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s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2337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0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60" b="9907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844">
            <a:off x="234777" y="-180459"/>
            <a:ext cx="9698173" cy="54444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50076" y="1377146"/>
            <a:ext cx="52516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3200" dirty="0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dirty="0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200" dirty="0">
              <a:solidFill>
                <a:schemeClr val="accent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1985" y="2454364"/>
            <a:ext cx="5099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3200" dirty="0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200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3200" dirty="0">
              <a:solidFill>
                <a:schemeClr val="accent2">
                  <a:lumMod val="25000"/>
                </a:schemeClr>
              </a:solidFill>
            </a:endParaRPr>
          </a:p>
        </p:txBody>
      </p:sp>
      <p:pic>
        <p:nvPicPr>
          <p:cNvPr id="7" name="13c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72336" y="4637171"/>
            <a:ext cx="609600" cy="609600"/>
          </a:xfrm>
          <a:prstGeom prst="rect">
            <a:avLst/>
          </a:prstGeom>
        </p:spPr>
      </p:pic>
      <p:pic>
        <p:nvPicPr>
          <p:cNvPr id="2" name="KARAOKE - ĐÈN XANH ĐÈN ĐỎ - BEAT THIẾU NHI CHUẨN DỄ HÁ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72336" y="3758332"/>
            <a:ext cx="609600" cy="53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9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7576" numSld="4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50777" y="533264"/>
            <a:ext cx="3291840" cy="4125775"/>
            <a:chOff x="2850777" y="533264"/>
            <a:chExt cx="3291840" cy="41257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0" r="23982"/>
            <a:stretch/>
          </p:blipFill>
          <p:spPr>
            <a:xfrm>
              <a:off x="2850777" y="533264"/>
              <a:ext cx="3291840" cy="4125775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3976784" y="3337911"/>
              <a:ext cx="1062617" cy="1081577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976784" y="2153671"/>
              <a:ext cx="1062617" cy="1081577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35911" y="1151791"/>
            <a:ext cx="1656678" cy="559399"/>
            <a:chOff x="935911" y="1151791"/>
            <a:chExt cx="1656678" cy="559399"/>
          </a:xfrm>
        </p:grpSpPr>
        <p:sp>
          <p:nvSpPr>
            <p:cNvPr id="8" name="Snip Diagonal Corner Rectangle 7"/>
            <p:cNvSpPr/>
            <p:nvPr/>
          </p:nvSpPr>
          <p:spPr>
            <a:xfrm>
              <a:off x="935911" y="1173307"/>
              <a:ext cx="1656678" cy="537883"/>
            </a:xfrm>
            <a:prstGeom prst="snip2DiagRect">
              <a:avLst/>
            </a:prstGeom>
            <a:solidFill>
              <a:srgbClr val="FF0D0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 flipH="1">
              <a:off x="1050210" y="1151791"/>
              <a:ext cx="14280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2800" b="1" dirty="0" smtClean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endPara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Down Arrow 10"/>
          <p:cNvSpPr/>
          <p:nvPr/>
        </p:nvSpPr>
        <p:spPr>
          <a:xfrm>
            <a:off x="1597505" y="1827035"/>
            <a:ext cx="333487" cy="580913"/>
          </a:xfrm>
          <a:prstGeom prst="down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10-Point Star 11"/>
          <p:cNvSpPr/>
          <p:nvPr/>
        </p:nvSpPr>
        <p:spPr>
          <a:xfrm>
            <a:off x="532497" y="2523793"/>
            <a:ext cx="2463502" cy="1805589"/>
          </a:xfrm>
          <a:prstGeom prst="star10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14c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6242" y="4014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0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0" r="23982"/>
          <a:stretch/>
        </p:blipFill>
        <p:spPr>
          <a:xfrm>
            <a:off x="2850777" y="533264"/>
            <a:ext cx="3291840" cy="412577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976784" y="3337911"/>
            <a:ext cx="1062617" cy="1081577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976146" y="966007"/>
            <a:ext cx="1062617" cy="1081577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546031" y="966007"/>
            <a:ext cx="1656678" cy="552066"/>
            <a:chOff x="935911" y="1159124"/>
            <a:chExt cx="1656678" cy="552066"/>
          </a:xfrm>
        </p:grpSpPr>
        <p:sp>
          <p:nvSpPr>
            <p:cNvPr id="8" name="Snip Diagonal Corner Rectangle 7"/>
            <p:cNvSpPr/>
            <p:nvPr/>
          </p:nvSpPr>
          <p:spPr>
            <a:xfrm>
              <a:off x="935911" y="1173307"/>
              <a:ext cx="1656678" cy="537883"/>
            </a:xfrm>
            <a:prstGeom prst="snip2Diag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 flipH="1">
              <a:off x="974903" y="1159124"/>
              <a:ext cx="1617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2800" b="1" dirty="0" smtClean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endPara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Down Arrow 10"/>
          <p:cNvSpPr/>
          <p:nvPr/>
        </p:nvSpPr>
        <p:spPr>
          <a:xfrm>
            <a:off x="7207625" y="1633918"/>
            <a:ext cx="333487" cy="580913"/>
          </a:xfrm>
          <a:prstGeom prst="down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10-Point Star 11"/>
          <p:cNvSpPr/>
          <p:nvPr/>
        </p:nvSpPr>
        <p:spPr>
          <a:xfrm>
            <a:off x="6142617" y="2330676"/>
            <a:ext cx="2463502" cy="1805589"/>
          </a:xfrm>
          <a:prstGeom prst="star10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endParaRPr lang="en-US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Đèn 1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98.35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4368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50777" y="533264"/>
            <a:ext cx="3291840" cy="4125775"/>
            <a:chOff x="2850777" y="533264"/>
            <a:chExt cx="3291840" cy="41257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0" r="23982"/>
            <a:stretch/>
          </p:blipFill>
          <p:spPr>
            <a:xfrm>
              <a:off x="2850777" y="533264"/>
              <a:ext cx="3291840" cy="4125775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3969573" y="2143812"/>
              <a:ext cx="1062617" cy="1081577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969573" y="970330"/>
              <a:ext cx="1062617" cy="1081577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35911" y="1148366"/>
            <a:ext cx="1725263" cy="562824"/>
            <a:chOff x="935911" y="1148366"/>
            <a:chExt cx="1725263" cy="562824"/>
          </a:xfrm>
        </p:grpSpPr>
        <p:sp>
          <p:nvSpPr>
            <p:cNvPr id="8" name="Snip Diagonal Corner Rectangle 7"/>
            <p:cNvSpPr/>
            <p:nvPr/>
          </p:nvSpPr>
          <p:spPr>
            <a:xfrm>
              <a:off x="935911" y="1173307"/>
              <a:ext cx="1656678" cy="537883"/>
            </a:xfrm>
            <a:prstGeom prst="snip2Diag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 flipH="1">
              <a:off x="935911" y="1148366"/>
              <a:ext cx="17252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2800" b="1" dirty="0" smtClean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endPara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Down Arrow 10"/>
          <p:cNvSpPr/>
          <p:nvPr/>
        </p:nvSpPr>
        <p:spPr>
          <a:xfrm>
            <a:off x="1597505" y="1827035"/>
            <a:ext cx="333487" cy="580913"/>
          </a:xfrm>
          <a:prstGeom prst="down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10-Point Star 11"/>
          <p:cNvSpPr/>
          <p:nvPr/>
        </p:nvSpPr>
        <p:spPr>
          <a:xfrm>
            <a:off x="532497" y="2523793"/>
            <a:ext cx="2463502" cy="1805589"/>
          </a:xfrm>
          <a:prstGeom prst="star10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16c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0305" y="37197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2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5"/>
          <p:cNvSpPr txBox="1">
            <a:spLocks noGrp="1"/>
          </p:cNvSpPr>
          <p:nvPr>
            <p:ph type="title"/>
          </p:nvPr>
        </p:nvSpPr>
        <p:spPr>
          <a:xfrm>
            <a:off x="2492850" y="2538956"/>
            <a:ext cx="41583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Hẹn gặp lại!</a:t>
            </a:r>
            <a:endParaRPr dirty="0"/>
          </a:p>
        </p:txBody>
      </p:sp>
      <p:sp>
        <p:nvSpPr>
          <p:cNvPr id="441" name="Google Shape;441;p35"/>
          <p:cNvSpPr txBox="1">
            <a:spLocks noGrp="1"/>
          </p:cNvSpPr>
          <p:nvPr>
            <p:ph type="title" idx="2"/>
          </p:nvPr>
        </p:nvSpPr>
        <p:spPr>
          <a:xfrm>
            <a:off x="3995700" y="1418456"/>
            <a:ext cx="1152600" cy="970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Thanks</a:t>
            </a:r>
            <a:endParaRPr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3" name="Google Shape;443;p35"/>
          <p:cNvGrpSpPr/>
          <p:nvPr/>
        </p:nvGrpSpPr>
        <p:grpSpPr>
          <a:xfrm>
            <a:off x="3040232" y="457200"/>
            <a:ext cx="3058136" cy="1470454"/>
            <a:chOff x="3042860" y="769219"/>
            <a:chExt cx="3058136" cy="1100391"/>
          </a:xfrm>
        </p:grpSpPr>
        <p:cxnSp>
          <p:nvCxnSpPr>
            <p:cNvPr id="444" name="Google Shape;444;p35"/>
            <p:cNvCxnSpPr/>
            <p:nvPr/>
          </p:nvCxnSpPr>
          <p:spPr>
            <a:xfrm>
              <a:off x="3042860" y="1869610"/>
              <a:ext cx="954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35"/>
            <p:cNvCxnSpPr/>
            <p:nvPr/>
          </p:nvCxnSpPr>
          <p:spPr>
            <a:xfrm>
              <a:off x="4575240" y="769219"/>
              <a:ext cx="0" cy="624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35"/>
            <p:cNvCxnSpPr/>
            <p:nvPr/>
          </p:nvCxnSpPr>
          <p:spPr>
            <a:xfrm>
              <a:off x="5146696" y="1869610"/>
              <a:ext cx="954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47" name="Google Shape;447;p35"/>
          <p:cNvSpPr/>
          <p:nvPr/>
        </p:nvSpPr>
        <p:spPr>
          <a:xfrm>
            <a:off x="4379958" y="1369028"/>
            <a:ext cx="384083" cy="384016"/>
          </a:xfrm>
          <a:custGeom>
            <a:avLst/>
            <a:gdLst/>
            <a:ahLst/>
            <a:cxnLst/>
            <a:rect l="l" t="t" r="r" b="b"/>
            <a:pathLst>
              <a:path w="31690" h="31691" extrusionOk="0">
                <a:moveTo>
                  <a:pt x="15845" y="1"/>
                </a:moveTo>
                <a:lnTo>
                  <a:pt x="12342" y="12343"/>
                </a:lnTo>
                <a:lnTo>
                  <a:pt x="0" y="15846"/>
                </a:lnTo>
                <a:lnTo>
                  <a:pt x="12342" y="19382"/>
                </a:lnTo>
                <a:lnTo>
                  <a:pt x="15845" y="31690"/>
                </a:lnTo>
                <a:lnTo>
                  <a:pt x="19381" y="19382"/>
                </a:lnTo>
                <a:lnTo>
                  <a:pt x="31689" y="15846"/>
                </a:lnTo>
                <a:lnTo>
                  <a:pt x="19381" y="12343"/>
                </a:lnTo>
                <a:lnTo>
                  <a:pt x="15845" y="1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5"/>
          <p:cNvSpPr/>
          <p:nvPr/>
        </p:nvSpPr>
        <p:spPr>
          <a:xfrm>
            <a:off x="1715296" y="2917020"/>
            <a:ext cx="384060" cy="384060"/>
          </a:xfrm>
          <a:custGeom>
            <a:avLst/>
            <a:gdLst/>
            <a:ahLst/>
            <a:cxnLst/>
            <a:rect l="l" t="t" r="r" b="b"/>
            <a:pathLst>
              <a:path w="23985" h="23985" extrusionOk="0">
                <a:moveTo>
                  <a:pt x="1" y="0"/>
                </a:moveTo>
                <a:lnTo>
                  <a:pt x="8373" y="11208"/>
                </a:lnTo>
                <a:lnTo>
                  <a:pt x="3170" y="11976"/>
                </a:lnTo>
                <a:lnTo>
                  <a:pt x="8373" y="12710"/>
                </a:lnTo>
                <a:lnTo>
                  <a:pt x="1" y="23984"/>
                </a:lnTo>
                <a:lnTo>
                  <a:pt x="11209" y="15545"/>
                </a:lnTo>
                <a:lnTo>
                  <a:pt x="11976" y="20782"/>
                </a:lnTo>
                <a:lnTo>
                  <a:pt x="12710" y="15545"/>
                </a:lnTo>
                <a:lnTo>
                  <a:pt x="23985" y="23984"/>
                </a:lnTo>
                <a:lnTo>
                  <a:pt x="23985" y="23984"/>
                </a:lnTo>
                <a:lnTo>
                  <a:pt x="15545" y="12710"/>
                </a:lnTo>
                <a:lnTo>
                  <a:pt x="20782" y="11976"/>
                </a:lnTo>
                <a:lnTo>
                  <a:pt x="15545" y="11208"/>
                </a:lnTo>
                <a:lnTo>
                  <a:pt x="23985" y="0"/>
                </a:lnTo>
                <a:lnTo>
                  <a:pt x="12710" y="8373"/>
                </a:lnTo>
                <a:lnTo>
                  <a:pt x="11976" y="3169"/>
                </a:lnTo>
                <a:lnTo>
                  <a:pt x="11209" y="8373"/>
                </a:lnTo>
                <a:lnTo>
                  <a:pt x="1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448;p35"/>
          <p:cNvSpPr/>
          <p:nvPr/>
        </p:nvSpPr>
        <p:spPr>
          <a:xfrm>
            <a:off x="7044644" y="2917020"/>
            <a:ext cx="384060" cy="384060"/>
          </a:xfrm>
          <a:custGeom>
            <a:avLst/>
            <a:gdLst/>
            <a:ahLst/>
            <a:cxnLst/>
            <a:rect l="l" t="t" r="r" b="b"/>
            <a:pathLst>
              <a:path w="23985" h="23985" extrusionOk="0">
                <a:moveTo>
                  <a:pt x="1" y="0"/>
                </a:moveTo>
                <a:lnTo>
                  <a:pt x="8373" y="11208"/>
                </a:lnTo>
                <a:lnTo>
                  <a:pt x="3170" y="11976"/>
                </a:lnTo>
                <a:lnTo>
                  <a:pt x="8373" y="12710"/>
                </a:lnTo>
                <a:lnTo>
                  <a:pt x="1" y="23984"/>
                </a:lnTo>
                <a:lnTo>
                  <a:pt x="11209" y="15545"/>
                </a:lnTo>
                <a:lnTo>
                  <a:pt x="11976" y="20782"/>
                </a:lnTo>
                <a:lnTo>
                  <a:pt x="12710" y="15545"/>
                </a:lnTo>
                <a:lnTo>
                  <a:pt x="23985" y="23984"/>
                </a:lnTo>
                <a:lnTo>
                  <a:pt x="23985" y="23984"/>
                </a:lnTo>
                <a:lnTo>
                  <a:pt x="15545" y="12710"/>
                </a:lnTo>
                <a:lnTo>
                  <a:pt x="20782" y="11976"/>
                </a:lnTo>
                <a:lnTo>
                  <a:pt x="15545" y="11208"/>
                </a:lnTo>
                <a:lnTo>
                  <a:pt x="23985" y="0"/>
                </a:lnTo>
                <a:lnTo>
                  <a:pt x="12710" y="8373"/>
                </a:lnTo>
                <a:lnTo>
                  <a:pt x="11976" y="3169"/>
                </a:lnTo>
                <a:lnTo>
                  <a:pt x="11209" y="8373"/>
                </a:lnTo>
                <a:lnTo>
                  <a:pt x="1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See You Again (Karaoke Version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9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4661234"/>
            <a:ext cx="609600" cy="609600"/>
          </a:xfrm>
          <a:prstGeom prst="rect">
            <a:avLst/>
          </a:prstGeom>
        </p:spPr>
      </p:pic>
      <p:pic>
        <p:nvPicPr>
          <p:cNvPr id="3" name="By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39273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7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48980" y="2147155"/>
            <a:ext cx="420339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Lef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>
                  <a:solidFill>
                    <a:srgbClr val="AF33E1"/>
                  </a:solidFill>
                </a:ln>
                <a:solidFill>
                  <a:srgbClr val="904BC9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GHI NHỚ</a:t>
            </a:r>
            <a:endParaRPr lang="en-US" sz="7200" b="1" cap="none" spc="0" dirty="0">
              <a:ln>
                <a:solidFill>
                  <a:srgbClr val="AF33E1"/>
                </a:solidFill>
              </a:ln>
              <a:solidFill>
                <a:srgbClr val="904BC9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65710" y="1685490"/>
            <a:ext cx="256993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chemeClr val="accent2">
                    <a:lumMod val="2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0" dirty="0" smtClean="0">
                <a:ln w="0"/>
                <a:solidFill>
                  <a:schemeClr val="accent2">
                    <a:lumMod val="2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2">
                    <a:lumMod val="2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5400" b="1" cap="none" spc="0" dirty="0">
              <a:ln w="0"/>
              <a:solidFill>
                <a:schemeClr val="accent2">
                  <a:lumMod val="2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8" b="100000" l="141" r="99154">
                        <a14:foregroundMark x1="30042" y1="43256" x2="27080" y2="43256"/>
                        <a14:foregroundMark x1="30606" y1="24419" x2="30606" y2="24419"/>
                        <a14:foregroundMark x1="37377" y1="7442" x2="39069" y2="12093"/>
                        <a14:foregroundMark x1="49365" y1="9302" x2="49365" y2="3721"/>
                        <a14:foregroundMark x1="60226" y1="12093" x2="62059" y2="7442"/>
                        <a14:foregroundMark x1="67701" y1="26279" x2="69958" y2="23488"/>
                        <a14:foregroundMark x1="70522" y1="43256" x2="73484" y2="43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44" y="1224391"/>
            <a:ext cx="3059368" cy="18554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8" b="100000" l="141" r="99154">
                        <a14:foregroundMark x1="30042" y1="43256" x2="27080" y2="43256"/>
                        <a14:foregroundMark x1="30606" y1="24419" x2="30606" y2="24419"/>
                        <a14:foregroundMark x1="37377" y1="7442" x2="39069" y2="12093"/>
                        <a14:foregroundMark x1="49365" y1="9302" x2="49365" y2="3721"/>
                        <a14:foregroundMark x1="60226" y1="12093" x2="62059" y2="7442"/>
                        <a14:foregroundMark x1="67701" y1="26279" x2="69958" y2="23488"/>
                        <a14:foregroundMark x1="70522" y1="43256" x2="73484" y2="43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59" y="1219420"/>
            <a:ext cx="3059368" cy="1855470"/>
          </a:xfrm>
          <a:prstGeom prst="rect">
            <a:avLst/>
          </a:prstGeom>
        </p:spPr>
      </p:pic>
      <p:pic>
        <p:nvPicPr>
          <p:cNvPr id="2" name="Đè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0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24" y="747900"/>
            <a:ext cx="2133785" cy="158509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19977" y="760257"/>
            <a:ext cx="2101863" cy="155863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84" y="2799111"/>
            <a:ext cx="2133785" cy="1585097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503344" y="2812340"/>
            <a:ext cx="2101863" cy="155863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84" y="749504"/>
            <a:ext cx="2133785" cy="158509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503344" y="760257"/>
            <a:ext cx="2101863" cy="155863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12" y="2799110"/>
            <a:ext cx="2133785" cy="158509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916372" y="2811467"/>
            <a:ext cx="2101863" cy="155863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356" y="747900"/>
            <a:ext cx="2133785" cy="15850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356" y="2799110"/>
            <a:ext cx="2133785" cy="1585097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6088594" y="761861"/>
            <a:ext cx="2101863" cy="155863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086713" y="2808162"/>
            <a:ext cx="2101863" cy="155863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4" name="Đèn 3,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90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4079407"/>
            <a:ext cx="609600" cy="609600"/>
          </a:xfrm>
          <a:prstGeom prst="rect">
            <a:avLst/>
          </a:prstGeom>
        </p:spPr>
      </p:pic>
      <p:pic>
        <p:nvPicPr>
          <p:cNvPr id="5" name="đèn 3.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4297.541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3461485"/>
            <a:ext cx="609600" cy="609600"/>
          </a:xfrm>
          <a:prstGeom prst="rect">
            <a:avLst/>
          </a:prstGeom>
        </p:spPr>
      </p:pic>
      <p:pic>
        <p:nvPicPr>
          <p:cNvPr id="26" name="Countdown 5 Seconds HD">
            <a:hlinkClick r:id="" action="ppaction://media"/>
            <a:extLst>
              <a:ext uri="{FF2B5EF4-FFF2-40B4-BE49-F238E27FC236}">
                <a16:creationId xmlns:a16="http://schemas.microsoft.com/office/drawing/2014/main" id="{EA5F3E48-2301-4122-8D33-18F3F26024CA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72817" y="4392529"/>
            <a:ext cx="1071183" cy="750971"/>
          </a:xfrm>
          <a:prstGeom prst="rect">
            <a:avLst/>
          </a:prstGeom>
        </p:spPr>
      </p:pic>
      <p:pic>
        <p:nvPicPr>
          <p:cNvPr id="2" name="3 đèn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2843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2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2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0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53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100000">
                <p:cTn id="134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audio>
              <p:cMediaNode vol="10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05" y="188789"/>
            <a:ext cx="2133785" cy="15850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05" y="1773886"/>
            <a:ext cx="2133785" cy="15850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05" y="3358983"/>
            <a:ext cx="2133785" cy="1585097"/>
          </a:xfrm>
          <a:prstGeom prst="rect">
            <a:avLst/>
          </a:prstGeom>
        </p:spPr>
      </p:pic>
      <p:pic>
        <p:nvPicPr>
          <p:cNvPr id="2" name="Đè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463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6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452;p44"/>
          <p:cNvCxnSpPr/>
          <p:nvPr/>
        </p:nvCxnSpPr>
        <p:spPr>
          <a:xfrm flipH="1">
            <a:off x="1815815" y="2135923"/>
            <a:ext cx="2013000" cy="1131600"/>
          </a:xfrm>
          <a:prstGeom prst="bentConnector3">
            <a:avLst>
              <a:gd name="adj1" fmla="val 99998"/>
            </a:avLst>
          </a:prstGeom>
          <a:noFill/>
          <a:ln w="38100" cap="flat" cmpd="sng">
            <a:solidFill>
              <a:srgbClr val="5C71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" name="Google Shape;453;p44"/>
          <p:cNvCxnSpPr/>
          <p:nvPr/>
        </p:nvCxnSpPr>
        <p:spPr>
          <a:xfrm rot="10800000" flipH="1">
            <a:off x="5419808" y="2131123"/>
            <a:ext cx="1953600" cy="1141200"/>
          </a:xfrm>
          <a:prstGeom prst="bentConnector3">
            <a:avLst>
              <a:gd name="adj1" fmla="val 100102"/>
            </a:avLst>
          </a:prstGeom>
          <a:noFill/>
          <a:ln w="38100" cap="flat" cmpd="sng">
            <a:solidFill>
              <a:srgbClr val="5C71E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" name="Google Shape;454;p44"/>
          <p:cNvSpPr txBox="1">
            <a:spLocks noGrp="1"/>
          </p:cNvSpPr>
          <p:nvPr>
            <p:ph type="title"/>
          </p:nvPr>
        </p:nvSpPr>
        <p:spPr>
          <a:xfrm>
            <a:off x="3396543" y="317857"/>
            <a:ext cx="413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 GỌI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455;p44"/>
          <p:cNvSpPr txBox="1">
            <a:spLocks/>
          </p:cNvSpPr>
          <p:nvPr/>
        </p:nvSpPr>
        <p:spPr>
          <a:xfrm>
            <a:off x="6079443" y="1550462"/>
            <a:ext cx="2430232" cy="11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Google Shape;457;p44"/>
          <p:cNvSpPr txBox="1">
            <a:spLocks/>
          </p:cNvSpPr>
          <p:nvPr/>
        </p:nvSpPr>
        <p:spPr>
          <a:xfrm>
            <a:off x="930562" y="4213778"/>
            <a:ext cx="2465981" cy="12255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375" y="1038112"/>
            <a:ext cx="2830499" cy="3595255"/>
          </a:xfrm>
          <a:prstGeom prst="rect">
            <a:avLst/>
          </a:prstGeom>
        </p:spPr>
      </p:pic>
      <p:sp>
        <p:nvSpPr>
          <p:cNvPr id="11" name="Snip Diagonal Corner Rectangle 10"/>
          <p:cNvSpPr/>
          <p:nvPr/>
        </p:nvSpPr>
        <p:spPr>
          <a:xfrm>
            <a:off x="698793" y="3265321"/>
            <a:ext cx="2234045" cy="918650"/>
          </a:xfrm>
          <a:prstGeom prst="snip2Diag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600"/>
              </a:spcAft>
            </a:pPr>
            <a:r>
              <a:rPr lang="en-US" sz="2400" i="1" dirty="0" err="1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Đèn</a:t>
            </a:r>
            <a:r>
              <a:rPr lang="en-US" sz="2400" i="1" dirty="0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i="1" dirty="0" err="1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tín</a:t>
            </a:r>
            <a:r>
              <a:rPr lang="en-US" sz="2400" i="1" dirty="0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i="1" dirty="0" err="1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hiệu</a:t>
            </a:r>
            <a:r>
              <a:rPr lang="en-US" sz="2400" i="1" dirty="0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i="1" dirty="0" err="1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giao</a:t>
            </a:r>
            <a:r>
              <a:rPr lang="en-US" sz="2400" i="1" dirty="0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i="1" dirty="0" err="1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thông</a:t>
            </a:r>
            <a:endParaRPr lang="en-US" sz="2400" i="1" dirty="0">
              <a:solidFill>
                <a:schemeClr val="accent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nip Diagonal Corner Rectangle 12"/>
          <p:cNvSpPr/>
          <p:nvPr/>
        </p:nvSpPr>
        <p:spPr>
          <a:xfrm>
            <a:off x="6256386" y="1212473"/>
            <a:ext cx="2234045" cy="918650"/>
          </a:xfrm>
          <a:prstGeom prst="snip2Diag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600"/>
              </a:spcAft>
            </a:pPr>
            <a:r>
              <a:rPr lang="en-US" sz="2400" i="1" dirty="0" err="1" smtClean="0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Đèn</a:t>
            </a:r>
            <a:r>
              <a:rPr lang="en-US" sz="2400" i="1" dirty="0" smtClean="0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i="1" dirty="0" err="1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giao</a:t>
            </a:r>
            <a:r>
              <a:rPr lang="en-US" sz="2400" i="1" dirty="0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i="1" dirty="0" err="1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thông</a:t>
            </a:r>
            <a:endParaRPr lang="en-US" sz="2400" i="1" dirty="0">
              <a:solidFill>
                <a:schemeClr val="accent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Google Shape;363;p30"/>
          <p:cNvSpPr/>
          <p:nvPr/>
        </p:nvSpPr>
        <p:spPr>
          <a:xfrm>
            <a:off x="5623444" y="518788"/>
            <a:ext cx="385430" cy="385430"/>
          </a:xfrm>
          <a:custGeom>
            <a:avLst/>
            <a:gdLst/>
            <a:ahLst/>
            <a:cxnLst/>
            <a:rect l="l" t="t" r="r" b="b"/>
            <a:pathLst>
              <a:path w="31690" h="31690" extrusionOk="0">
                <a:moveTo>
                  <a:pt x="27053" y="27053"/>
                </a:moveTo>
                <a:lnTo>
                  <a:pt x="27053" y="27053"/>
                </a:lnTo>
                <a:lnTo>
                  <a:pt x="27053" y="27053"/>
                </a:lnTo>
                <a:close/>
                <a:moveTo>
                  <a:pt x="15845" y="0"/>
                </a:moveTo>
                <a:lnTo>
                  <a:pt x="13143" y="9374"/>
                </a:lnTo>
                <a:lnTo>
                  <a:pt x="4604" y="4670"/>
                </a:lnTo>
                <a:lnTo>
                  <a:pt x="9374" y="13176"/>
                </a:lnTo>
                <a:lnTo>
                  <a:pt x="1" y="15845"/>
                </a:lnTo>
                <a:lnTo>
                  <a:pt x="9374" y="18547"/>
                </a:lnTo>
                <a:lnTo>
                  <a:pt x="4604" y="27053"/>
                </a:lnTo>
                <a:lnTo>
                  <a:pt x="13143" y="22350"/>
                </a:lnTo>
                <a:lnTo>
                  <a:pt x="15845" y="31690"/>
                </a:lnTo>
                <a:lnTo>
                  <a:pt x="18514" y="22350"/>
                </a:lnTo>
                <a:lnTo>
                  <a:pt x="27053" y="27053"/>
                </a:lnTo>
                <a:lnTo>
                  <a:pt x="22283" y="18547"/>
                </a:lnTo>
                <a:lnTo>
                  <a:pt x="31690" y="15845"/>
                </a:lnTo>
                <a:lnTo>
                  <a:pt x="22283" y="13176"/>
                </a:lnTo>
                <a:lnTo>
                  <a:pt x="27053" y="4670"/>
                </a:lnTo>
                <a:lnTo>
                  <a:pt x="18514" y="9374"/>
                </a:lnTo>
                <a:lnTo>
                  <a:pt x="15845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63;p30"/>
          <p:cNvSpPr/>
          <p:nvPr/>
        </p:nvSpPr>
        <p:spPr>
          <a:xfrm>
            <a:off x="2989597" y="518788"/>
            <a:ext cx="385430" cy="385430"/>
          </a:xfrm>
          <a:custGeom>
            <a:avLst/>
            <a:gdLst/>
            <a:ahLst/>
            <a:cxnLst/>
            <a:rect l="l" t="t" r="r" b="b"/>
            <a:pathLst>
              <a:path w="31690" h="31690" extrusionOk="0">
                <a:moveTo>
                  <a:pt x="27053" y="27053"/>
                </a:moveTo>
                <a:lnTo>
                  <a:pt x="27053" y="27053"/>
                </a:lnTo>
                <a:lnTo>
                  <a:pt x="27053" y="27053"/>
                </a:lnTo>
                <a:close/>
                <a:moveTo>
                  <a:pt x="15845" y="0"/>
                </a:moveTo>
                <a:lnTo>
                  <a:pt x="13143" y="9374"/>
                </a:lnTo>
                <a:lnTo>
                  <a:pt x="4604" y="4670"/>
                </a:lnTo>
                <a:lnTo>
                  <a:pt x="9374" y="13176"/>
                </a:lnTo>
                <a:lnTo>
                  <a:pt x="1" y="15845"/>
                </a:lnTo>
                <a:lnTo>
                  <a:pt x="9374" y="18547"/>
                </a:lnTo>
                <a:lnTo>
                  <a:pt x="4604" y="27053"/>
                </a:lnTo>
                <a:lnTo>
                  <a:pt x="13143" y="22350"/>
                </a:lnTo>
                <a:lnTo>
                  <a:pt x="15845" y="31690"/>
                </a:lnTo>
                <a:lnTo>
                  <a:pt x="18514" y="22350"/>
                </a:lnTo>
                <a:lnTo>
                  <a:pt x="27053" y="27053"/>
                </a:lnTo>
                <a:lnTo>
                  <a:pt x="22283" y="18547"/>
                </a:lnTo>
                <a:lnTo>
                  <a:pt x="31690" y="15845"/>
                </a:lnTo>
                <a:lnTo>
                  <a:pt x="22283" y="13176"/>
                </a:lnTo>
                <a:lnTo>
                  <a:pt x="27053" y="4670"/>
                </a:lnTo>
                <a:lnTo>
                  <a:pt x="18514" y="9374"/>
                </a:lnTo>
                <a:lnTo>
                  <a:pt x="15845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Đèn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46333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1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240" r="16455" b="3817"/>
          <a:stretch/>
        </p:blipFill>
        <p:spPr>
          <a:xfrm>
            <a:off x="0" y="-291270"/>
            <a:ext cx="9144000" cy="543477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6202" y="840259"/>
            <a:ext cx="1663618" cy="40350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7" name="Oval 6"/>
          <p:cNvSpPr/>
          <p:nvPr/>
        </p:nvSpPr>
        <p:spPr>
          <a:xfrm>
            <a:off x="7008549" y="1445467"/>
            <a:ext cx="938453" cy="2554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8" name="Đèn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1190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5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Đèn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87031" y="4533900"/>
            <a:ext cx="609600" cy="609600"/>
          </a:xfrm>
          <a:prstGeom prst="rect">
            <a:avLst/>
          </a:prstGeom>
        </p:spPr>
      </p:pic>
      <p:pic>
        <p:nvPicPr>
          <p:cNvPr id="4" name="7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676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4546" y="-4025"/>
            <a:ext cx="9144000" cy="515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8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3" r="25158"/>
          <a:stretch/>
        </p:blipFill>
        <p:spPr>
          <a:xfrm>
            <a:off x="3098201" y="468718"/>
            <a:ext cx="3065931" cy="41257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89048" y="104508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7306" y="2196149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7306" y="338615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157907" y="1409926"/>
            <a:ext cx="1296681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823497" y="2531604"/>
            <a:ext cx="1237129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156818" y="3713856"/>
            <a:ext cx="1296681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93825" y="1117538"/>
            <a:ext cx="1540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72322" y="2239216"/>
            <a:ext cx="1951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93825" y="3421468"/>
            <a:ext cx="23952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èn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46716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4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  <p:bldP spid="6" grpId="0"/>
      <p:bldP spid="6" grpId="1"/>
      <p:bldP spid="7" grpId="0"/>
      <p:bldP spid="7" grpId="1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03"/>
            <a:ext cx="9144000" cy="51435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567055" y="659470"/>
            <a:ext cx="280556" cy="280556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567055" y="1042450"/>
            <a:ext cx="280556" cy="280556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567055" y="282233"/>
            <a:ext cx="280556" cy="280556"/>
          </a:xfrm>
          <a:prstGeom prst="ellipse">
            <a:avLst/>
          </a:prstGeom>
          <a:solidFill>
            <a:srgbClr val="FF0D0D"/>
          </a:solidFill>
          <a:ln>
            <a:solidFill>
              <a:srgbClr val="FF0D0D"/>
            </a:solidFill>
          </a:ln>
          <a:effectLst>
            <a:glow rad="177800">
              <a:srgbClr val="FF0000">
                <a:alpha val="8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741764">
            <a:off x="5626691" y="615312"/>
            <a:ext cx="831273" cy="29578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5400000">
            <a:off x="557309" y="2886679"/>
            <a:ext cx="830179" cy="366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400000">
            <a:off x="5194751" y="2886679"/>
            <a:ext cx="830179" cy="366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Đ chí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3223" y="43141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8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Autobiographical Novel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7363B0"/>
      </a:accent1>
      <a:accent2>
        <a:srgbClr val="F8FAF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2336</TotalTime>
  <Words>105</Words>
  <Application>Microsoft Office PowerPoint</Application>
  <PresentationFormat>On-screen Show (16:9)</PresentationFormat>
  <Paragraphs>35</Paragraphs>
  <Slides>16</Slides>
  <Notes>7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Source Sans Pro Black</vt:lpstr>
      <vt:lpstr>Libre Franklin</vt:lpstr>
      <vt:lpstr>ZCOOL XiaoWei</vt:lpstr>
      <vt:lpstr>Arial</vt:lpstr>
      <vt:lpstr>Times New Roman</vt:lpstr>
      <vt:lpstr>Autobiographical Novel Thesis by Slidesgo</vt:lpstr>
      <vt:lpstr>PowerPoint Presentation</vt:lpstr>
      <vt:lpstr>PowerPoint Presentation</vt:lpstr>
      <vt:lpstr>PowerPoint Presentation</vt:lpstr>
      <vt:lpstr>PowerPoint Presentation</vt:lpstr>
      <vt:lpstr>TÊN GỌI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86</cp:revision>
  <dcterms:modified xsi:type="dcterms:W3CDTF">2023-08-09T05:37:25Z</dcterms:modified>
</cp:coreProperties>
</file>