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11"/>
  </p:notesMasterIdLst>
  <p:sldIdLst>
    <p:sldId id="256" r:id="rId2"/>
    <p:sldId id="257" r:id="rId3"/>
    <p:sldId id="258" r:id="rId4"/>
    <p:sldId id="259" r:id="rId5"/>
    <p:sldId id="260" r:id="rId6"/>
    <p:sldId id="312" r:id="rId7"/>
    <p:sldId id="261" r:id="rId8"/>
    <p:sldId id="313" r:id="rId9"/>
    <p:sldId id="268"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11ACCC-3540-4CCE-B67B-448209D830EF}">
  <a:tblStyle styleId="{3D11ACCC-3540-4CCE-B67B-448209D830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0B5EBA-97F1-4E18-A77D-FE84F313653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 name="Google Shape;191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4"/>
        <p:cNvGrpSpPr/>
        <p:nvPr/>
      </p:nvGrpSpPr>
      <p:grpSpPr>
        <a:xfrm>
          <a:off x="0" y="0"/>
          <a:ext cx="0" cy="0"/>
          <a:chOff x="0" y="0"/>
          <a:chExt cx="0" cy="0"/>
        </a:xfrm>
      </p:grpSpPr>
      <p:sp>
        <p:nvSpPr>
          <p:cNvPr id="2025" name="Google Shape;202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6" name="Google Shape;202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5" name="Google Shape;20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9994303" flipH="1">
            <a:off x="-943759" y="-1649995"/>
            <a:ext cx="3169018" cy="4551393"/>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4258875">
            <a:off x="7136454" y="2577374"/>
            <a:ext cx="3334217" cy="1727824"/>
            <a:chOff x="1263450" y="1032075"/>
            <a:chExt cx="2183575" cy="1131550"/>
          </a:xfrm>
        </p:grpSpPr>
        <p:sp>
          <p:nvSpPr>
            <p:cNvPr id="11" name="Google Shape;11;p2"/>
            <p:cNvSpPr/>
            <p:nvPr/>
          </p:nvSpPr>
          <p:spPr>
            <a:xfrm>
              <a:off x="1377075" y="2133775"/>
              <a:ext cx="33700" cy="22550"/>
            </a:xfrm>
            <a:custGeom>
              <a:avLst/>
              <a:gdLst/>
              <a:ahLst/>
              <a:cxnLst/>
              <a:rect l="l" t="t" r="r" b="b"/>
              <a:pathLst>
                <a:path w="1348" h="902" extrusionOk="0">
                  <a:moveTo>
                    <a:pt x="81" y="1"/>
                  </a:moveTo>
                  <a:lnTo>
                    <a:pt x="1" y="779"/>
                  </a:lnTo>
                  <a:cubicBezTo>
                    <a:pt x="213" y="801"/>
                    <a:pt x="426" y="820"/>
                    <a:pt x="639" y="841"/>
                  </a:cubicBezTo>
                  <a:lnTo>
                    <a:pt x="958" y="872"/>
                  </a:lnTo>
                  <a:lnTo>
                    <a:pt x="1117" y="888"/>
                  </a:lnTo>
                  <a:lnTo>
                    <a:pt x="1276" y="902"/>
                  </a:lnTo>
                  <a:lnTo>
                    <a:pt x="1347" y="124"/>
                  </a:lnTo>
                  <a:lnTo>
                    <a:pt x="1188" y="110"/>
                  </a:lnTo>
                  <a:lnTo>
                    <a:pt x="1030" y="95"/>
                  </a:lnTo>
                  <a:lnTo>
                    <a:pt x="713" y="65"/>
                  </a:lnTo>
                  <a:cubicBezTo>
                    <a:pt x="503" y="41"/>
                    <a:pt x="291" y="22"/>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20075" y="2127525"/>
              <a:ext cx="33950" cy="23050"/>
            </a:xfrm>
            <a:custGeom>
              <a:avLst/>
              <a:gdLst/>
              <a:ahLst/>
              <a:cxnLst/>
              <a:rect l="l" t="t" r="r" b="b"/>
              <a:pathLst>
                <a:path w="1358" h="922" extrusionOk="0">
                  <a:moveTo>
                    <a:pt x="92" y="1"/>
                  </a:moveTo>
                  <a:lnTo>
                    <a:pt x="1" y="777"/>
                  </a:lnTo>
                  <a:lnTo>
                    <a:pt x="318" y="815"/>
                  </a:lnTo>
                  <a:lnTo>
                    <a:pt x="636" y="850"/>
                  </a:lnTo>
                  <a:lnTo>
                    <a:pt x="1271" y="921"/>
                  </a:lnTo>
                  <a:lnTo>
                    <a:pt x="1357" y="145"/>
                  </a:lnTo>
                  <a:lnTo>
                    <a:pt x="724" y="74"/>
                  </a:lnTo>
                  <a:lnTo>
                    <a:pt x="409" y="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63450" y="2120750"/>
              <a:ext cx="34000" cy="23275"/>
            </a:xfrm>
            <a:custGeom>
              <a:avLst/>
              <a:gdLst/>
              <a:ahLst/>
              <a:cxnLst/>
              <a:rect l="l" t="t" r="r" b="b"/>
              <a:pathLst>
                <a:path w="1360" h="931" extrusionOk="0">
                  <a:moveTo>
                    <a:pt x="95" y="0"/>
                  </a:moveTo>
                  <a:lnTo>
                    <a:pt x="0" y="775"/>
                  </a:lnTo>
                  <a:lnTo>
                    <a:pt x="1268" y="930"/>
                  </a:lnTo>
                  <a:lnTo>
                    <a:pt x="1360" y="1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49675" y="2143750"/>
              <a:ext cx="32250" cy="19875"/>
            </a:xfrm>
            <a:custGeom>
              <a:avLst/>
              <a:gdLst/>
              <a:ahLst/>
              <a:cxnLst/>
              <a:rect l="l" t="t" r="r" b="b"/>
              <a:pathLst>
                <a:path w="1290" h="795" extrusionOk="0">
                  <a:moveTo>
                    <a:pt x="4" y="10"/>
                  </a:moveTo>
                  <a:lnTo>
                    <a:pt x="0" y="791"/>
                  </a:lnTo>
                  <a:lnTo>
                    <a:pt x="322" y="793"/>
                  </a:lnTo>
                  <a:cubicBezTo>
                    <a:pt x="375" y="793"/>
                    <a:pt x="429" y="794"/>
                    <a:pt x="483" y="793"/>
                  </a:cubicBezTo>
                  <a:lnTo>
                    <a:pt x="645" y="791"/>
                  </a:lnTo>
                  <a:lnTo>
                    <a:pt x="1289" y="782"/>
                  </a:lnTo>
                  <a:lnTo>
                    <a:pt x="1272" y="1"/>
                  </a:lnTo>
                  <a:lnTo>
                    <a:pt x="638" y="10"/>
                  </a:lnTo>
                  <a:lnTo>
                    <a:pt x="479" y="12"/>
                  </a:lnTo>
                  <a:cubicBezTo>
                    <a:pt x="426" y="13"/>
                    <a:pt x="374" y="12"/>
                    <a:pt x="32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91975" y="2142475"/>
              <a:ext cx="32650" cy="20675"/>
            </a:xfrm>
            <a:custGeom>
              <a:avLst/>
              <a:gdLst/>
              <a:ahLst/>
              <a:cxnLst/>
              <a:rect l="l" t="t" r="r" b="b"/>
              <a:pathLst>
                <a:path w="1306" h="827" extrusionOk="0">
                  <a:moveTo>
                    <a:pt x="37" y="1"/>
                  </a:moveTo>
                  <a:lnTo>
                    <a:pt x="1" y="780"/>
                  </a:lnTo>
                  <a:lnTo>
                    <a:pt x="642" y="809"/>
                  </a:lnTo>
                  <a:cubicBezTo>
                    <a:pt x="858" y="816"/>
                    <a:pt x="1071" y="820"/>
                    <a:pt x="1286" y="826"/>
                  </a:cubicBezTo>
                  <a:lnTo>
                    <a:pt x="1305" y="45"/>
                  </a:lnTo>
                  <a:cubicBezTo>
                    <a:pt x="1094" y="40"/>
                    <a:pt x="882" y="35"/>
                    <a:pt x="671" y="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34725" y="2138950"/>
              <a:ext cx="33225" cy="21675"/>
            </a:xfrm>
            <a:custGeom>
              <a:avLst/>
              <a:gdLst/>
              <a:ahLst/>
              <a:cxnLst/>
              <a:rect l="l" t="t" r="r" b="b"/>
              <a:pathLst>
                <a:path w="1329" h="867" extrusionOk="0">
                  <a:moveTo>
                    <a:pt x="62" y="0"/>
                  </a:moveTo>
                  <a:lnTo>
                    <a:pt x="0" y="778"/>
                  </a:lnTo>
                  <a:lnTo>
                    <a:pt x="641" y="825"/>
                  </a:lnTo>
                  <a:lnTo>
                    <a:pt x="801" y="837"/>
                  </a:lnTo>
                  <a:cubicBezTo>
                    <a:pt x="854" y="840"/>
                    <a:pt x="907" y="844"/>
                    <a:pt x="961" y="848"/>
                  </a:cubicBezTo>
                  <a:lnTo>
                    <a:pt x="1281" y="866"/>
                  </a:lnTo>
                  <a:lnTo>
                    <a:pt x="1329" y="87"/>
                  </a:lnTo>
                  <a:lnTo>
                    <a:pt x="1011" y="69"/>
                  </a:lnTo>
                  <a:cubicBezTo>
                    <a:pt x="958" y="67"/>
                    <a:pt x="906" y="63"/>
                    <a:pt x="853" y="58"/>
                  </a:cubicBezTo>
                  <a:lnTo>
                    <a:pt x="694" y="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19575" y="2125200"/>
              <a:ext cx="35100" cy="25275"/>
            </a:xfrm>
            <a:custGeom>
              <a:avLst/>
              <a:gdLst/>
              <a:ahLst/>
              <a:cxnLst/>
              <a:rect l="l" t="t" r="r" b="b"/>
              <a:pathLst>
                <a:path w="1404" h="1011" extrusionOk="0">
                  <a:moveTo>
                    <a:pt x="0" y="242"/>
                  </a:moveTo>
                  <a:lnTo>
                    <a:pt x="132" y="1010"/>
                  </a:lnTo>
                  <a:cubicBezTo>
                    <a:pt x="240" y="993"/>
                    <a:pt x="345" y="974"/>
                    <a:pt x="451" y="955"/>
                  </a:cubicBezTo>
                  <a:lnTo>
                    <a:pt x="769" y="894"/>
                  </a:lnTo>
                  <a:lnTo>
                    <a:pt x="928" y="863"/>
                  </a:lnTo>
                  <a:cubicBezTo>
                    <a:pt x="981" y="853"/>
                    <a:pt x="1033" y="842"/>
                    <a:pt x="1086" y="831"/>
                  </a:cubicBezTo>
                  <a:lnTo>
                    <a:pt x="1404" y="765"/>
                  </a:lnTo>
                  <a:lnTo>
                    <a:pt x="1240" y="0"/>
                  </a:lnTo>
                  <a:lnTo>
                    <a:pt x="930" y="65"/>
                  </a:lnTo>
                  <a:cubicBezTo>
                    <a:pt x="878" y="75"/>
                    <a:pt x="828" y="87"/>
                    <a:pt x="776" y="95"/>
                  </a:cubicBezTo>
                  <a:lnTo>
                    <a:pt x="621" y="125"/>
                  </a:lnTo>
                  <a:lnTo>
                    <a:pt x="310" y="184"/>
                  </a:lnTo>
                  <a:cubicBezTo>
                    <a:pt x="208" y="206"/>
                    <a:pt x="104" y="223"/>
                    <a:pt x="0" y="2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63425" y="2135150"/>
              <a:ext cx="34125" cy="23225"/>
            </a:xfrm>
            <a:custGeom>
              <a:avLst/>
              <a:gdLst/>
              <a:ahLst/>
              <a:cxnLst/>
              <a:rect l="l" t="t" r="r" b="b"/>
              <a:pathLst>
                <a:path w="1365" h="929" extrusionOk="0">
                  <a:moveTo>
                    <a:pt x="0" y="152"/>
                  </a:moveTo>
                  <a:lnTo>
                    <a:pt x="80" y="929"/>
                  </a:lnTo>
                  <a:cubicBezTo>
                    <a:pt x="509" y="883"/>
                    <a:pt x="937" y="834"/>
                    <a:pt x="1364" y="773"/>
                  </a:cubicBezTo>
                  <a:lnTo>
                    <a:pt x="1255" y="0"/>
                  </a:lnTo>
                  <a:cubicBezTo>
                    <a:pt x="838" y="58"/>
                    <a:pt x="420" y="106"/>
                    <a:pt x="0" y="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06975" y="2141075"/>
              <a:ext cx="33100" cy="21375"/>
            </a:xfrm>
            <a:custGeom>
              <a:avLst/>
              <a:gdLst/>
              <a:ahLst/>
              <a:cxnLst/>
              <a:rect l="l" t="t" r="r" b="b"/>
              <a:pathLst>
                <a:path w="1324" h="855" extrusionOk="0">
                  <a:moveTo>
                    <a:pt x="1" y="75"/>
                  </a:moveTo>
                  <a:lnTo>
                    <a:pt x="34" y="854"/>
                  </a:lnTo>
                  <a:cubicBezTo>
                    <a:pt x="249" y="849"/>
                    <a:pt x="464" y="832"/>
                    <a:pt x="679" y="821"/>
                  </a:cubicBezTo>
                  <a:lnTo>
                    <a:pt x="1000" y="801"/>
                  </a:lnTo>
                  <a:lnTo>
                    <a:pt x="1162" y="791"/>
                  </a:lnTo>
                  <a:lnTo>
                    <a:pt x="1242" y="785"/>
                  </a:lnTo>
                  <a:lnTo>
                    <a:pt x="1283" y="783"/>
                  </a:lnTo>
                  <a:lnTo>
                    <a:pt x="1323" y="779"/>
                  </a:lnTo>
                  <a:lnTo>
                    <a:pt x="1264" y="0"/>
                  </a:lnTo>
                  <a:lnTo>
                    <a:pt x="1225" y="5"/>
                  </a:lnTo>
                  <a:lnTo>
                    <a:pt x="1186" y="7"/>
                  </a:lnTo>
                  <a:lnTo>
                    <a:pt x="1107" y="12"/>
                  </a:lnTo>
                  <a:lnTo>
                    <a:pt x="949" y="21"/>
                  </a:lnTo>
                  <a:lnTo>
                    <a:pt x="633" y="41"/>
                  </a:lnTo>
                  <a:cubicBezTo>
                    <a:pt x="423" y="55"/>
                    <a:pt x="212" y="70"/>
                    <a:pt x="1" y="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82175" y="2069550"/>
              <a:ext cx="37300" cy="31375"/>
            </a:xfrm>
            <a:custGeom>
              <a:avLst/>
              <a:gdLst/>
              <a:ahLst/>
              <a:cxnLst/>
              <a:rect l="l" t="t" r="r" b="b"/>
              <a:pathLst>
                <a:path w="1492" h="1255" extrusionOk="0">
                  <a:moveTo>
                    <a:pt x="1" y="540"/>
                  </a:moveTo>
                  <a:lnTo>
                    <a:pt x="317" y="1255"/>
                  </a:lnTo>
                  <a:lnTo>
                    <a:pt x="465" y="1189"/>
                  </a:lnTo>
                  <a:lnTo>
                    <a:pt x="613" y="1121"/>
                  </a:lnTo>
                  <a:lnTo>
                    <a:pt x="907" y="984"/>
                  </a:lnTo>
                  <a:cubicBezTo>
                    <a:pt x="957" y="961"/>
                    <a:pt x="1005" y="937"/>
                    <a:pt x="1055" y="913"/>
                  </a:cubicBezTo>
                  <a:lnTo>
                    <a:pt x="1201" y="841"/>
                  </a:lnTo>
                  <a:lnTo>
                    <a:pt x="1347" y="771"/>
                  </a:lnTo>
                  <a:lnTo>
                    <a:pt x="1419" y="734"/>
                  </a:lnTo>
                  <a:lnTo>
                    <a:pt x="1492" y="696"/>
                  </a:lnTo>
                  <a:lnTo>
                    <a:pt x="1136" y="0"/>
                  </a:lnTo>
                  <a:lnTo>
                    <a:pt x="1067" y="37"/>
                  </a:lnTo>
                  <a:lnTo>
                    <a:pt x="996" y="71"/>
                  </a:lnTo>
                  <a:lnTo>
                    <a:pt x="854" y="141"/>
                  </a:lnTo>
                  <a:lnTo>
                    <a:pt x="713" y="209"/>
                  </a:lnTo>
                  <a:cubicBezTo>
                    <a:pt x="666" y="232"/>
                    <a:pt x="619" y="256"/>
                    <a:pt x="570" y="278"/>
                  </a:cubicBezTo>
                  <a:lnTo>
                    <a:pt x="284" y="411"/>
                  </a:lnTo>
                  <a:lnTo>
                    <a:pt x="141" y="4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29500" y="2092675"/>
              <a:ext cx="36825" cy="29400"/>
            </a:xfrm>
            <a:custGeom>
              <a:avLst/>
              <a:gdLst/>
              <a:ahLst/>
              <a:cxnLst/>
              <a:rect l="l" t="t" r="r" b="b"/>
              <a:pathLst>
                <a:path w="1473" h="1176" extrusionOk="0">
                  <a:moveTo>
                    <a:pt x="0" y="436"/>
                  </a:moveTo>
                  <a:lnTo>
                    <a:pt x="252" y="1175"/>
                  </a:lnTo>
                  <a:lnTo>
                    <a:pt x="558" y="1070"/>
                  </a:lnTo>
                  <a:cubicBezTo>
                    <a:pt x="584" y="1061"/>
                    <a:pt x="609" y="1053"/>
                    <a:pt x="635" y="1042"/>
                  </a:cubicBezTo>
                  <a:lnTo>
                    <a:pt x="712" y="1015"/>
                  </a:lnTo>
                  <a:lnTo>
                    <a:pt x="864" y="959"/>
                  </a:lnTo>
                  <a:lnTo>
                    <a:pt x="1017" y="904"/>
                  </a:lnTo>
                  <a:cubicBezTo>
                    <a:pt x="1067" y="885"/>
                    <a:pt x="1118" y="867"/>
                    <a:pt x="1169" y="846"/>
                  </a:cubicBezTo>
                  <a:lnTo>
                    <a:pt x="1472" y="728"/>
                  </a:lnTo>
                  <a:lnTo>
                    <a:pt x="1186" y="1"/>
                  </a:lnTo>
                  <a:lnTo>
                    <a:pt x="892" y="115"/>
                  </a:lnTo>
                  <a:cubicBezTo>
                    <a:pt x="843" y="135"/>
                    <a:pt x="794" y="152"/>
                    <a:pt x="745" y="171"/>
                  </a:cubicBezTo>
                  <a:lnTo>
                    <a:pt x="597" y="225"/>
                  </a:lnTo>
                  <a:lnTo>
                    <a:pt x="448" y="280"/>
                  </a:lnTo>
                  <a:lnTo>
                    <a:pt x="374" y="307"/>
                  </a:lnTo>
                  <a:cubicBezTo>
                    <a:pt x="349" y="316"/>
                    <a:pt x="325" y="324"/>
                    <a:pt x="300" y="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775400" y="2111075"/>
              <a:ext cx="35975" cy="27375"/>
            </a:xfrm>
            <a:custGeom>
              <a:avLst/>
              <a:gdLst/>
              <a:ahLst/>
              <a:cxnLst/>
              <a:rect l="l" t="t" r="r" b="b"/>
              <a:pathLst>
                <a:path w="1439" h="1095" extrusionOk="0">
                  <a:moveTo>
                    <a:pt x="0" y="336"/>
                  </a:moveTo>
                  <a:lnTo>
                    <a:pt x="190" y="1094"/>
                  </a:lnTo>
                  <a:lnTo>
                    <a:pt x="268" y="1074"/>
                  </a:lnTo>
                  <a:lnTo>
                    <a:pt x="346" y="1054"/>
                  </a:lnTo>
                  <a:lnTo>
                    <a:pt x="502" y="1012"/>
                  </a:lnTo>
                  <a:lnTo>
                    <a:pt x="659" y="970"/>
                  </a:lnTo>
                  <a:cubicBezTo>
                    <a:pt x="711" y="956"/>
                    <a:pt x="763" y="943"/>
                    <a:pt x="815" y="929"/>
                  </a:cubicBezTo>
                  <a:lnTo>
                    <a:pt x="1127" y="840"/>
                  </a:lnTo>
                  <a:lnTo>
                    <a:pt x="1283" y="796"/>
                  </a:lnTo>
                  <a:lnTo>
                    <a:pt x="1438" y="750"/>
                  </a:lnTo>
                  <a:lnTo>
                    <a:pt x="1215" y="1"/>
                  </a:lnTo>
                  <a:lnTo>
                    <a:pt x="1064" y="47"/>
                  </a:lnTo>
                  <a:lnTo>
                    <a:pt x="912" y="89"/>
                  </a:lnTo>
                  <a:lnTo>
                    <a:pt x="608" y="175"/>
                  </a:lnTo>
                  <a:cubicBezTo>
                    <a:pt x="558" y="189"/>
                    <a:pt x="507" y="203"/>
                    <a:pt x="455" y="215"/>
                  </a:cubicBezTo>
                  <a:lnTo>
                    <a:pt x="303" y="256"/>
                  </a:lnTo>
                  <a:lnTo>
                    <a:pt x="151" y="297"/>
                  </a:lnTo>
                  <a:lnTo>
                    <a:pt x="74" y="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023775" y="1969275"/>
              <a:ext cx="36575" cy="36475"/>
            </a:xfrm>
            <a:custGeom>
              <a:avLst/>
              <a:gdLst/>
              <a:ahLst/>
              <a:cxnLst/>
              <a:rect l="l" t="t" r="r" b="b"/>
              <a:pathLst>
                <a:path w="1463" h="1459" extrusionOk="0">
                  <a:moveTo>
                    <a:pt x="1" y="885"/>
                  </a:moveTo>
                  <a:lnTo>
                    <a:pt x="532" y="1458"/>
                  </a:lnTo>
                  <a:lnTo>
                    <a:pt x="770" y="1233"/>
                  </a:lnTo>
                  <a:lnTo>
                    <a:pt x="889" y="1120"/>
                  </a:lnTo>
                  <a:lnTo>
                    <a:pt x="1005" y="1004"/>
                  </a:lnTo>
                  <a:cubicBezTo>
                    <a:pt x="1084" y="927"/>
                    <a:pt x="1161" y="848"/>
                    <a:pt x="1236" y="770"/>
                  </a:cubicBezTo>
                  <a:cubicBezTo>
                    <a:pt x="1275" y="731"/>
                    <a:pt x="1312" y="691"/>
                    <a:pt x="1349" y="651"/>
                  </a:cubicBezTo>
                  <a:lnTo>
                    <a:pt x="1463" y="531"/>
                  </a:lnTo>
                  <a:lnTo>
                    <a:pt x="890" y="0"/>
                  </a:lnTo>
                  <a:lnTo>
                    <a:pt x="782" y="115"/>
                  </a:lnTo>
                  <a:cubicBezTo>
                    <a:pt x="745" y="154"/>
                    <a:pt x="710" y="192"/>
                    <a:pt x="673" y="228"/>
                  </a:cubicBezTo>
                  <a:cubicBezTo>
                    <a:pt x="600" y="302"/>
                    <a:pt x="528" y="378"/>
                    <a:pt x="454" y="451"/>
                  </a:cubicBezTo>
                  <a:lnTo>
                    <a:pt x="341" y="562"/>
                  </a:lnTo>
                  <a:lnTo>
                    <a:pt x="229" y="6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0200" y="2007850"/>
              <a:ext cx="37325" cy="35050"/>
            </a:xfrm>
            <a:custGeom>
              <a:avLst/>
              <a:gdLst/>
              <a:ahLst/>
              <a:cxnLst/>
              <a:rect l="l" t="t" r="r" b="b"/>
              <a:pathLst>
                <a:path w="1493" h="1402" extrusionOk="0">
                  <a:moveTo>
                    <a:pt x="1" y="769"/>
                  </a:moveTo>
                  <a:lnTo>
                    <a:pt x="459" y="1402"/>
                  </a:lnTo>
                  <a:cubicBezTo>
                    <a:pt x="637" y="1277"/>
                    <a:pt x="810" y="1142"/>
                    <a:pt x="983" y="1010"/>
                  </a:cubicBezTo>
                  <a:lnTo>
                    <a:pt x="1047" y="961"/>
                  </a:lnTo>
                  <a:lnTo>
                    <a:pt x="1111" y="909"/>
                  </a:lnTo>
                  <a:lnTo>
                    <a:pt x="1239" y="807"/>
                  </a:lnTo>
                  <a:lnTo>
                    <a:pt x="1367" y="704"/>
                  </a:lnTo>
                  <a:cubicBezTo>
                    <a:pt x="1408" y="670"/>
                    <a:pt x="1452" y="637"/>
                    <a:pt x="1493" y="601"/>
                  </a:cubicBezTo>
                  <a:lnTo>
                    <a:pt x="994" y="1"/>
                  </a:lnTo>
                  <a:cubicBezTo>
                    <a:pt x="954" y="34"/>
                    <a:pt x="914" y="66"/>
                    <a:pt x="873" y="99"/>
                  </a:cubicBezTo>
                  <a:lnTo>
                    <a:pt x="750" y="198"/>
                  </a:lnTo>
                  <a:lnTo>
                    <a:pt x="629" y="297"/>
                  </a:lnTo>
                  <a:lnTo>
                    <a:pt x="567" y="346"/>
                  </a:lnTo>
                  <a:lnTo>
                    <a:pt x="505" y="394"/>
                  </a:lnTo>
                  <a:cubicBezTo>
                    <a:pt x="337" y="518"/>
                    <a:pt x="171" y="648"/>
                    <a:pt x="1" y="7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2925" y="2041075"/>
              <a:ext cx="37575" cy="33350"/>
            </a:xfrm>
            <a:custGeom>
              <a:avLst/>
              <a:gdLst/>
              <a:ahLst/>
              <a:cxnLst/>
              <a:rect l="l" t="t" r="r" b="b"/>
              <a:pathLst>
                <a:path w="1503" h="1334" extrusionOk="0">
                  <a:moveTo>
                    <a:pt x="1" y="656"/>
                  </a:moveTo>
                  <a:lnTo>
                    <a:pt x="387" y="1334"/>
                  </a:lnTo>
                  <a:cubicBezTo>
                    <a:pt x="575" y="1225"/>
                    <a:pt x="765" y="1118"/>
                    <a:pt x="949" y="1002"/>
                  </a:cubicBezTo>
                  <a:lnTo>
                    <a:pt x="1228" y="832"/>
                  </a:lnTo>
                  <a:lnTo>
                    <a:pt x="1502" y="655"/>
                  </a:lnTo>
                  <a:lnTo>
                    <a:pt x="1075" y="0"/>
                  </a:lnTo>
                  <a:lnTo>
                    <a:pt x="812" y="171"/>
                  </a:lnTo>
                  <a:lnTo>
                    <a:pt x="543" y="334"/>
                  </a:lnTo>
                  <a:cubicBezTo>
                    <a:pt x="365" y="448"/>
                    <a:pt x="183" y="551"/>
                    <a:pt x="1" y="6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21025" y="1825675"/>
              <a:ext cx="29900" cy="36975"/>
            </a:xfrm>
            <a:custGeom>
              <a:avLst/>
              <a:gdLst/>
              <a:ahLst/>
              <a:cxnLst/>
              <a:rect l="l" t="t" r="r" b="b"/>
              <a:pathLst>
                <a:path w="1196" h="1479" extrusionOk="0">
                  <a:moveTo>
                    <a:pt x="1" y="1166"/>
                  </a:moveTo>
                  <a:lnTo>
                    <a:pt x="717" y="1479"/>
                  </a:lnTo>
                  <a:cubicBezTo>
                    <a:pt x="805" y="1278"/>
                    <a:pt x="888" y="1075"/>
                    <a:pt x="969" y="872"/>
                  </a:cubicBezTo>
                  <a:cubicBezTo>
                    <a:pt x="1049" y="668"/>
                    <a:pt x="1125" y="461"/>
                    <a:pt x="1196" y="255"/>
                  </a:cubicBezTo>
                  <a:lnTo>
                    <a:pt x="458" y="0"/>
                  </a:lnTo>
                  <a:cubicBezTo>
                    <a:pt x="390" y="198"/>
                    <a:pt x="317" y="393"/>
                    <a:pt x="242" y="588"/>
                  </a:cubicBezTo>
                  <a:cubicBezTo>
                    <a:pt x="164" y="781"/>
                    <a:pt x="86" y="975"/>
                    <a:pt x="1" y="11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5050" y="1877275"/>
              <a:ext cx="32725" cy="37575"/>
            </a:xfrm>
            <a:custGeom>
              <a:avLst/>
              <a:gdLst/>
              <a:ahLst/>
              <a:cxnLst/>
              <a:rect l="l" t="t" r="r" b="b"/>
              <a:pathLst>
                <a:path w="1309" h="1503" extrusionOk="0">
                  <a:moveTo>
                    <a:pt x="0" y="1093"/>
                  </a:moveTo>
                  <a:lnTo>
                    <a:pt x="667" y="1502"/>
                  </a:lnTo>
                  <a:cubicBezTo>
                    <a:pt x="695" y="1455"/>
                    <a:pt x="724" y="1409"/>
                    <a:pt x="751" y="1362"/>
                  </a:cubicBezTo>
                  <a:lnTo>
                    <a:pt x="836" y="1221"/>
                  </a:lnTo>
                  <a:lnTo>
                    <a:pt x="918" y="1078"/>
                  </a:lnTo>
                  <a:cubicBezTo>
                    <a:pt x="945" y="1032"/>
                    <a:pt x="972" y="984"/>
                    <a:pt x="998" y="936"/>
                  </a:cubicBezTo>
                  <a:cubicBezTo>
                    <a:pt x="1052" y="840"/>
                    <a:pt x="1105" y="744"/>
                    <a:pt x="1156" y="648"/>
                  </a:cubicBezTo>
                  <a:lnTo>
                    <a:pt x="1232" y="504"/>
                  </a:lnTo>
                  <a:lnTo>
                    <a:pt x="1308" y="358"/>
                  </a:lnTo>
                  <a:lnTo>
                    <a:pt x="613" y="1"/>
                  </a:lnTo>
                  <a:lnTo>
                    <a:pt x="542" y="140"/>
                  </a:lnTo>
                  <a:lnTo>
                    <a:pt x="467" y="279"/>
                  </a:lnTo>
                  <a:cubicBezTo>
                    <a:pt x="419" y="371"/>
                    <a:pt x="367" y="462"/>
                    <a:pt x="316" y="554"/>
                  </a:cubicBezTo>
                  <a:cubicBezTo>
                    <a:pt x="292" y="598"/>
                    <a:pt x="264" y="644"/>
                    <a:pt x="238" y="690"/>
                  </a:cubicBezTo>
                  <a:lnTo>
                    <a:pt x="160" y="825"/>
                  </a:lnTo>
                  <a:lnTo>
                    <a:pt x="80" y="959"/>
                  </a:lnTo>
                  <a:cubicBezTo>
                    <a:pt x="55" y="1004"/>
                    <a:pt x="28" y="1049"/>
                    <a:pt x="0"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2600" y="1925225"/>
              <a:ext cx="34950" cy="37400"/>
            </a:xfrm>
            <a:custGeom>
              <a:avLst/>
              <a:gdLst/>
              <a:ahLst/>
              <a:cxnLst/>
              <a:rect l="l" t="t" r="r" b="b"/>
              <a:pathLst>
                <a:path w="1398" h="1496" extrusionOk="0">
                  <a:moveTo>
                    <a:pt x="0" y="1001"/>
                  </a:moveTo>
                  <a:lnTo>
                    <a:pt x="604" y="1496"/>
                  </a:lnTo>
                  <a:cubicBezTo>
                    <a:pt x="882" y="1156"/>
                    <a:pt x="1145" y="808"/>
                    <a:pt x="1397" y="448"/>
                  </a:cubicBezTo>
                  <a:lnTo>
                    <a:pt x="757" y="1"/>
                  </a:lnTo>
                  <a:cubicBezTo>
                    <a:pt x="518" y="344"/>
                    <a:pt x="265" y="678"/>
                    <a:pt x="0" y="1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48850" y="1656725"/>
              <a:ext cx="22825" cy="34100"/>
            </a:xfrm>
            <a:custGeom>
              <a:avLst/>
              <a:gdLst/>
              <a:ahLst/>
              <a:cxnLst/>
              <a:rect l="l" t="t" r="r" b="b"/>
              <a:pathLst>
                <a:path w="913" h="1364" extrusionOk="0">
                  <a:moveTo>
                    <a:pt x="134" y="1364"/>
                  </a:moveTo>
                  <a:lnTo>
                    <a:pt x="913" y="1319"/>
                  </a:lnTo>
                  <a:cubicBezTo>
                    <a:pt x="887" y="877"/>
                    <a:pt x="842" y="438"/>
                    <a:pt x="771" y="1"/>
                  </a:cubicBezTo>
                  <a:lnTo>
                    <a:pt x="1" y="125"/>
                  </a:lnTo>
                  <a:cubicBezTo>
                    <a:pt x="66" y="534"/>
                    <a:pt x="109" y="948"/>
                    <a:pt x="134" y="13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50550" y="1715550"/>
              <a:ext cx="21625" cy="33375"/>
            </a:xfrm>
            <a:custGeom>
              <a:avLst/>
              <a:gdLst/>
              <a:ahLst/>
              <a:cxnLst/>
              <a:rect l="l" t="t" r="r" b="b"/>
              <a:pathLst>
                <a:path w="865" h="1335" extrusionOk="0">
                  <a:moveTo>
                    <a:pt x="0" y="1246"/>
                  </a:moveTo>
                  <a:lnTo>
                    <a:pt x="776" y="1335"/>
                  </a:lnTo>
                  <a:cubicBezTo>
                    <a:pt x="826" y="897"/>
                    <a:pt x="857" y="458"/>
                    <a:pt x="865" y="16"/>
                  </a:cubicBezTo>
                  <a:lnTo>
                    <a:pt x="84" y="1"/>
                  </a:lnTo>
                  <a:cubicBezTo>
                    <a:pt x="76" y="416"/>
                    <a:pt x="46" y="833"/>
                    <a:pt x="0" y="12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9900" y="1771000"/>
              <a:ext cx="26225" cy="35725"/>
            </a:xfrm>
            <a:custGeom>
              <a:avLst/>
              <a:gdLst/>
              <a:ahLst/>
              <a:cxnLst/>
              <a:rect l="l" t="t" r="r" b="b"/>
              <a:pathLst>
                <a:path w="1049" h="1429" extrusionOk="0">
                  <a:moveTo>
                    <a:pt x="0" y="1221"/>
                  </a:moveTo>
                  <a:lnTo>
                    <a:pt x="754" y="1428"/>
                  </a:lnTo>
                  <a:cubicBezTo>
                    <a:pt x="769" y="1375"/>
                    <a:pt x="783" y="1323"/>
                    <a:pt x="797" y="1269"/>
                  </a:cubicBezTo>
                  <a:lnTo>
                    <a:pt x="838" y="1109"/>
                  </a:lnTo>
                  <a:lnTo>
                    <a:pt x="858" y="1029"/>
                  </a:lnTo>
                  <a:lnTo>
                    <a:pt x="878" y="949"/>
                  </a:lnTo>
                  <a:lnTo>
                    <a:pt x="916" y="789"/>
                  </a:lnTo>
                  <a:cubicBezTo>
                    <a:pt x="927" y="736"/>
                    <a:pt x="940" y="683"/>
                    <a:pt x="951" y="627"/>
                  </a:cubicBezTo>
                  <a:cubicBezTo>
                    <a:pt x="963" y="574"/>
                    <a:pt x="974" y="521"/>
                    <a:pt x="984" y="466"/>
                  </a:cubicBezTo>
                  <a:cubicBezTo>
                    <a:pt x="1007" y="358"/>
                    <a:pt x="1029" y="252"/>
                    <a:pt x="1049" y="142"/>
                  </a:cubicBezTo>
                  <a:lnTo>
                    <a:pt x="281" y="1"/>
                  </a:lnTo>
                  <a:cubicBezTo>
                    <a:pt x="263" y="104"/>
                    <a:pt x="242" y="205"/>
                    <a:pt x="221" y="308"/>
                  </a:cubicBezTo>
                  <a:cubicBezTo>
                    <a:pt x="211" y="359"/>
                    <a:pt x="198" y="409"/>
                    <a:pt x="188" y="461"/>
                  </a:cubicBezTo>
                  <a:cubicBezTo>
                    <a:pt x="176" y="512"/>
                    <a:pt x="166" y="563"/>
                    <a:pt x="155" y="614"/>
                  </a:cubicBezTo>
                  <a:lnTo>
                    <a:pt x="118" y="766"/>
                  </a:lnTo>
                  <a:lnTo>
                    <a:pt x="99" y="841"/>
                  </a:lnTo>
                  <a:lnTo>
                    <a:pt x="81" y="917"/>
                  </a:lnTo>
                  <a:lnTo>
                    <a:pt x="41" y="1068"/>
                  </a:lnTo>
                  <a:cubicBezTo>
                    <a:pt x="30" y="1121"/>
                    <a:pt x="15" y="1172"/>
                    <a:pt x="0" y="12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72425" y="1500575"/>
              <a:ext cx="36575" cy="36675"/>
            </a:xfrm>
            <a:custGeom>
              <a:avLst/>
              <a:gdLst/>
              <a:ahLst/>
              <a:cxnLst/>
              <a:rect l="l" t="t" r="r" b="b"/>
              <a:pathLst>
                <a:path w="1463" h="1467" extrusionOk="0">
                  <a:moveTo>
                    <a:pt x="870" y="1467"/>
                  </a:moveTo>
                  <a:lnTo>
                    <a:pt x="1463" y="957"/>
                  </a:lnTo>
                  <a:cubicBezTo>
                    <a:pt x="1169" y="618"/>
                    <a:pt x="852" y="296"/>
                    <a:pt x="512" y="0"/>
                  </a:cubicBezTo>
                  <a:lnTo>
                    <a:pt x="1" y="592"/>
                  </a:lnTo>
                  <a:cubicBezTo>
                    <a:pt x="312" y="859"/>
                    <a:pt x="601" y="1152"/>
                    <a:pt x="870" y="1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09100" y="1545600"/>
              <a:ext cx="33250" cy="37675"/>
            </a:xfrm>
            <a:custGeom>
              <a:avLst/>
              <a:gdLst/>
              <a:ahLst/>
              <a:cxnLst/>
              <a:rect l="l" t="t" r="r" b="b"/>
              <a:pathLst>
                <a:path w="1330" h="1507" extrusionOk="0">
                  <a:moveTo>
                    <a:pt x="633" y="1506"/>
                  </a:moveTo>
                  <a:lnTo>
                    <a:pt x="1329" y="1154"/>
                  </a:lnTo>
                  <a:cubicBezTo>
                    <a:pt x="1127" y="755"/>
                    <a:pt x="898" y="369"/>
                    <a:pt x="644" y="1"/>
                  </a:cubicBezTo>
                  <a:lnTo>
                    <a:pt x="1" y="443"/>
                  </a:lnTo>
                  <a:cubicBezTo>
                    <a:pt x="235" y="783"/>
                    <a:pt x="445" y="1139"/>
                    <a:pt x="633" y="15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34750" y="1598650"/>
              <a:ext cx="28025" cy="36600"/>
            </a:xfrm>
            <a:custGeom>
              <a:avLst/>
              <a:gdLst/>
              <a:ahLst/>
              <a:cxnLst/>
              <a:rect l="l" t="t" r="r" b="b"/>
              <a:pathLst>
                <a:path w="1121" h="1464" extrusionOk="0">
                  <a:moveTo>
                    <a:pt x="363" y="1464"/>
                  </a:moveTo>
                  <a:lnTo>
                    <a:pt x="1121" y="1274"/>
                  </a:lnTo>
                  <a:lnTo>
                    <a:pt x="1080" y="1113"/>
                  </a:lnTo>
                  <a:lnTo>
                    <a:pt x="1036" y="953"/>
                  </a:lnTo>
                  <a:cubicBezTo>
                    <a:pt x="1007" y="846"/>
                    <a:pt x="975" y="740"/>
                    <a:pt x="944" y="634"/>
                  </a:cubicBezTo>
                  <a:cubicBezTo>
                    <a:pt x="928" y="581"/>
                    <a:pt x="909" y="529"/>
                    <a:pt x="894" y="476"/>
                  </a:cubicBezTo>
                  <a:cubicBezTo>
                    <a:pt x="877" y="422"/>
                    <a:pt x="860" y="370"/>
                    <a:pt x="844" y="316"/>
                  </a:cubicBezTo>
                  <a:cubicBezTo>
                    <a:pt x="825" y="263"/>
                    <a:pt x="806" y="210"/>
                    <a:pt x="789" y="158"/>
                  </a:cubicBezTo>
                  <a:cubicBezTo>
                    <a:pt x="769" y="106"/>
                    <a:pt x="751" y="53"/>
                    <a:pt x="730" y="1"/>
                  </a:cubicBezTo>
                  <a:lnTo>
                    <a:pt x="0" y="277"/>
                  </a:lnTo>
                  <a:lnTo>
                    <a:pt x="53" y="420"/>
                  </a:lnTo>
                  <a:cubicBezTo>
                    <a:pt x="70" y="469"/>
                    <a:pt x="87" y="518"/>
                    <a:pt x="104" y="566"/>
                  </a:cubicBezTo>
                  <a:cubicBezTo>
                    <a:pt x="121" y="616"/>
                    <a:pt x="137" y="665"/>
                    <a:pt x="152" y="715"/>
                  </a:cubicBezTo>
                  <a:cubicBezTo>
                    <a:pt x="168" y="764"/>
                    <a:pt x="185" y="814"/>
                    <a:pt x="199" y="863"/>
                  </a:cubicBezTo>
                  <a:cubicBezTo>
                    <a:pt x="229" y="962"/>
                    <a:pt x="259" y="1063"/>
                    <a:pt x="286" y="1163"/>
                  </a:cubicBezTo>
                  <a:lnTo>
                    <a:pt x="327" y="13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12050" y="1461500"/>
              <a:ext cx="37375" cy="30200"/>
            </a:xfrm>
            <a:custGeom>
              <a:avLst/>
              <a:gdLst/>
              <a:ahLst/>
              <a:cxnLst/>
              <a:rect l="l" t="t" r="r" b="b"/>
              <a:pathLst>
                <a:path w="1495" h="1208" extrusionOk="0">
                  <a:moveTo>
                    <a:pt x="1495" y="757"/>
                  </a:moveTo>
                  <a:lnTo>
                    <a:pt x="1299" y="1"/>
                  </a:lnTo>
                  <a:lnTo>
                    <a:pt x="1214" y="23"/>
                  </a:lnTo>
                  <a:lnTo>
                    <a:pt x="1170" y="34"/>
                  </a:lnTo>
                  <a:cubicBezTo>
                    <a:pt x="1157" y="38"/>
                    <a:pt x="1142" y="43"/>
                    <a:pt x="1128" y="47"/>
                  </a:cubicBezTo>
                  <a:lnTo>
                    <a:pt x="961" y="101"/>
                  </a:lnTo>
                  <a:cubicBezTo>
                    <a:pt x="905" y="117"/>
                    <a:pt x="850" y="140"/>
                    <a:pt x="795" y="159"/>
                  </a:cubicBezTo>
                  <a:lnTo>
                    <a:pt x="714" y="190"/>
                  </a:lnTo>
                  <a:cubicBezTo>
                    <a:pt x="686" y="201"/>
                    <a:pt x="659" y="210"/>
                    <a:pt x="632" y="223"/>
                  </a:cubicBezTo>
                  <a:cubicBezTo>
                    <a:pt x="523" y="270"/>
                    <a:pt x="415" y="313"/>
                    <a:pt x="311" y="366"/>
                  </a:cubicBezTo>
                  <a:lnTo>
                    <a:pt x="232" y="404"/>
                  </a:lnTo>
                  <a:cubicBezTo>
                    <a:pt x="206" y="417"/>
                    <a:pt x="179" y="429"/>
                    <a:pt x="154" y="443"/>
                  </a:cubicBezTo>
                  <a:lnTo>
                    <a:pt x="1" y="526"/>
                  </a:lnTo>
                  <a:lnTo>
                    <a:pt x="383" y="1207"/>
                  </a:lnTo>
                  <a:lnTo>
                    <a:pt x="516" y="1135"/>
                  </a:lnTo>
                  <a:cubicBezTo>
                    <a:pt x="538" y="1121"/>
                    <a:pt x="560" y="1112"/>
                    <a:pt x="583" y="1100"/>
                  </a:cubicBezTo>
                  <a:lnTo>
                    <a:pt x="651" y="1068"/>
                  </a:lnTo>
                  <a:cubicBezTo>
                    <a:pt x="741" y="1022"/>
                    <a:pt x="833" y="985"/>
                    <a:pt x="925" y="945"/>
                  </a:cubicBezTo>
                  <a:cubicBezTo>
                    <a:pt x="949" y="935"/>
                    <a:pt x="972" y="927"/>
                    <a:pt x="996" y="918"/>
                  </a:cubicBezTo>
                  <a:lnTo>
                    <a:pt x="1066" y="892"/>
                  </a:lnTo>
                  <a:cubicBezTo>
                    <a:pt x="1113" y="875"/>
                    <a:pt x="1160" y="855"/>
                    <a:pt x="1208" y="841"/>
                  </a:cubicBezTo>
                  <a:lnTo>
                    <a:pt x="1351" y="796"/>
                  </a:lnTo>
                  <a:cubicBezTo>
                    <a:pt x="1363" y="792"/>
                    <a:pt x="1375" y="788"/>
                    <a:pt x="1388" y="786"/>
                  </a:cubicBezTo>
                  <a:lnTo>
                    <a:pt x="1424" y="7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72000" y="1456825"/>
              <a:ext cx="34875" cy="22450"/>
            </a:xfrm>
            <a:custGeom>
              <a:avLst/>
              <a:gdLst/>
              <a:ahLst/>
              <a:cxnLst/>
              <a:rect l="l" t="t" r="r" b="b"/>
              <a:pathLst>
                <a:path w="1395" h="898" extrusionOk="0">
                  <a:moveTo>
                    <a:pt x="1236" y="898"/>
                  </a:moveTo>
                  <a:lnTo>
                    <a:pt x="1395" y="135"/>
                  </a:lnTo>
                  <a:cubicBezTo>
                    <a:pt x="939" y="39"/>
                    <a:pt x="469" y="0"/>
                    <a:pt x="1" y="21"/>
                  </a:cubicBezTo>
                  <a:lnTo>
                    <a:pt x="37" y="801"/>
                  </a:lnTo>
                  <a:cubicBezTo>
                    <a:pt x="440" y="782"/>
                    <a:pt x="842" y="817"/>
                    <a:pt x="1236" y="8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25700" y="1468150"/>
              <a:ext cx="37675" cy="32300"/>
            </a:xfrm>
            <a:custGeom>
              <a:avLst/>
              <a:gdLst/>
              <a:ahLst/>
              <a:cxnLst/>
              <a:rect l="l" t="t" r="r" b="b"/>
              <a:pathLst>
                <a:path w="1507" h="1292" extrusionOk="0">
                  <a:moveTo>
                    <a:pt x="1079" y="1291"/>
                  </a:moveTo>
                  <a:lnTo>
                    <a:pt x="1506" y="637"/>
                  </a:lnTo>
                  <a:cubicBezTo>
                    <a:pt x="1125" y="390"/>
                    <a:pt x="720" y="173"/>
                    <a:pt x="292" y="0"/>
                  </a:cubicBezTo>
                  <a:lnTo>
                    <a:pt x="1" y="724"/>
                  </a:lnTo>
                  <a:cubicBezTo>
                    <a:pt x="377" y="876"/>
                    <a:pt x="739" y="1067"/>
                    <a:pt x="1079" y="12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829575" y="1596575"/>
              <a:ext cx="20875" cy="34400"/>
            </a:xfrm>
            <a:custGeom>
              <a:avLst/>
              <a:gdLst/>
              <a:ahLst/>
              <a:cxnLst/>
              <a:rect l="l" t="t" r="r" b="b"/>
              <a:pathLst>
                <a:path w="835" h="1376" extrusionOk="0">
                  <a:moveTo>
                    <a:pt x="834" y="106"/>
                  </a:moveTo>
                  <a:lnTo>
                    <a:pt x="60" y="0"/>
                  </a:lnTo>
                  <a:lnTo>
                    <a:pt x="48" y="86"/>
                  </a:lnTo>
                  <a:cubicBezTo>
                    <a:pt x="44" y="115"/>
                    <a:pt x="42" y="143"/>
                    <a:pt x="39" y="172"/>
                  </a:cubicBezTo>
                  <a:lnTo>
                    <a:pt x="22" y="344"/>
                  </a:lnTo>
                  <a:cubicBezTo>
                    <a:pt x="17" y="401"/>
                    <a:pt x="16" y="460"/>
                    <a:pt x="12" y="517"/>
                  </a:cubicBezTo>
                  <a:cubicBezTo>
                    <a:pt x="9" y="574"/>
                    <a:pt x="4" y="632"/>
                    <a:pt x="4" y="690"/>
                  </a:cubicBezTo>
                  <a:lnTo>
                    <a:pt x="1" y="862"/>
                  </a:lnTo>
                  <a:cubicBezTo>
                    <a:pt x="0" y="891"/>
                    <a:pt x="1" y="919"/>
                    <a:pt x="1" y="948"/>
                  </a:cubicBezTo>
                  <a:lnTo>
                    <a:pt x="2" y="1033"/>
                  </a:lnTo>
                  <a:cubicBezTo>
                    <a:pt x="2" y="1148"/>
                    <a:pt x="12" y="1261"/>
                    <a:pt x="18" y="1376"/>
                  </a:cubicBezTo>
                  <a:lnTo>
                    <a:pt x="798" y="1321"/>
                  </a:lnTo>
                  <a:cubicBezTo>
                    <a:pt x="793" y="1220"/>
                    <a:pt x="785" y="1118"/>
                    <a:pt x="785" y="1016"/>
                  </a:cubicBezTo>
                  <a:lnTo>
                    <a:pt x="783" y="939"/>
                  </a:lnTo>
                  <a:cubicBezTo>
                    <a:pt x="783" y="913"/>
                    <a:pt x="782" y="888"/>
                    <a:pt x="783" y="862"/>
                  </a:cubicBezTo>
                  <a:lnTo>
                    <a:pt x="786" y="710"/>
                  </a:lnTo>
                  <a:cubicBezTo>
                    <a:pt x="786" y="659"/>
                    <a:pt x="791" y="607"/>
                    <a:pt x="793" y="558"/>
                  </a:cubicBezTo>
                  <a:cubicBezTo>
                    <a:pt x="796" y="506"/>
                    <a:pt x="798" y="455"/>
                    <a:pt x="802" y="407"/>
                  </a:cubicBezTo>
                  <a:lnTo>
                    <a:pt x="818" y="256"/>
                  </a:lnTo>
                  <a:cubicBezTo>
                    <a:pt x="820" y="231"/>
                    <a:pt x="823" y="205"/>
                    <a:pt x="825" y="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36975" y="1538275"/>
              <a:ext cx="30575" cy="37400"/>
            </a:xfrm>
            <a:custGeom>
              <a:avLst/>
              <a:gdLst/>
              <a:ahLst/>
              <a:cxnLst/>
              <a:rect l="l" t="t" r="r" b="b"/>
              <a:pathLst>
                <a:path w="1223" h="1496" extrusionOk="0">
                  <a:moveTo>
                    <a:pt x="1222" y="373"/>
                  </a:moveTo>
                  <a:lnTo>
                    <a:pt x="537" y="0"/>
                  </a:lnTo>
                  <a:lnTo>
                    <a:pt x="455" y="151"/>
                  </a:lnTo>
                  <a:lnTo>
                    <a:pt x="380" y="305"/>
                  </a:lnTo>
                  <a:lnTo>
                    <a:pt x="341" y="382"/>
                  </a:lnTo>
                  <a:lnTo>
                    <a:pt x="306" y="460"/>
                  </a:lnTo>
                  <a:lnTo>
                    <a:pt x="236" y="618"/>
                  </a:lnTo>
                  <a:cubicBezTo>
                    <a:pt x="149" y="830"/>
                    <a:pt x="67" y="1043"/>
                    <a:pt x="1" y="1263"/>
                  </a:cubicBezTo>
                  <a:lnTo>
                    <a:pt x="746" y="1495"/>
                  </a:lnTo>
                  <a:cubicBezTo>
                    <a:pt x="805" y="1300"/>
                    <a:pt x="878" y="1110"/>
                    <a:pt x="955" y="923"/>
                  </a:cubicBezTo>
                  <a:lnTo>
                    <a:pt x="1017" y="783"/>
                  </a:lnTo>
                  <a:cubicBezTo>
                    <a:pt x="1028" y="760"/>
                    <a:pt x="1038" y="736"/>
                    <a:pt x="1048" y="714"/>
                  </a:cubicBezTo>
                  <a:lnTo>
                    <a:pt x="1082" y="645"/>
                  </a:lnTo>
                  <a:lnTo>
                    <a:pt x="1149" y="5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865225" y="1490625"/>
              <a:ext cx="36375" cy="36900"/>
            </a:xfrm>
            <a:custGeom>
              <a:avLst/>
              <a:gdLst/>
              <a:ahLst/>
              <a:cxnLst/>
              <a:rect l="l" t="t" r="r" b="b"/>
              <a:pathLst>
                <a:path w="1455" h="1476" extrusionOk="0">
                  <a:moveTo>
                    <a:pt x="1454" y="597"/>
                  </a:moveTo>
                  <a:lnTo>
                    <a:pt x="950" y="1"/>
                  </a:lnTo>
                  <a:lnTo>
                    <a:pt x="820" y="115"/>
                  </a:lnTo>
                  <a:lnTo>
                    <a:pt x="756" y="173"/>
                  </a:lnTo>
                  <a:lnTo>
                    <a:pt x="693" y="232"/>
                  </a:lnTo>
                  <a:lnTo>
                    <a:pt x="568" y="352"/>
                  </a:lnTo>
                  <a:lnTo>
                    <a:pt x="448" y="476"/>
                  </a:lnTo>
                  <a:lnTo>
                    <a:pt x="388" y="538"/>
                  </a:lnTo>
                  <a:cubicBezTo>
                    <a:pt x="369" y="559"/>
                    <a:pt x="351" y="581"/>
                    <a:pt x="331" y="602"/>
                  </a:cubicBezTo>
                  <a:lnTo>
                    <a:pt x="216" y="731"/>
                  </a:lnTo>
                  <a:cubicBezTo>
                    <a:pt x="179" y="774"/>
                    <a:pt x="143" y="819"/>
                    <a:pt x="107" y="863"/>
                  </a:cubicBezTo>
                  <a:lnTo>
                    <a:pt x="53" y="930"/>
                  </a:lnTo>
                  <a:cubicBezTo>
                    <a:pt x="34" y="951"/>
                    <a:pt x="17" y="975"/>
                    <a:pt x="1" y="997"/>
                  </a:cubicBezTo>
                  <a:lnTo>
                    <a:pt x="619" y="1475"/>
                  </a:lnTo>
                  <a:cubicBezTo>
                    <a:pt x="635" y="1455"/>
                    <a:pt x="648" y="1434"/>
                    <a:pt x="666" y="1415"/>
                  </a:cubicBezTo>
                  <a:lnTo>
                    <a:pt x="714" y="1356"/>
                  </a:lnTo>
                  <a:cubicBezTo>
                    <a:pt x="746" y="1318"/>
                    <a:pt x="777" y="1278"/>
                    <a:pt x="810" y="1240"/>
                  </a:cubicBezTo>
                  <a:lnTo>
                    <a:pt x="912" y="1126"/>
                  </a:lnTo>
                  <a:cubicBezTo>
                    <a:pt x="928" y="1107"/>
                    <a:pt x="945" y="1089"/>
                    <a:pt x="963" y="1069"/>
                  </a:cubicBezTo>
                  <a:lnTo>
                    <a:pt x="1016" y="1014"/>
                  </a:lnTo>
                  <a:lnTo>
                    <a:pt x="1121" y="905"/>
                  </a:lnTo>
                  <a:lnTo>
                    <a:pt x="1230" y="799"/>
                  </a:lnTo>
                  <a:lnTo>
                    <a:pt x="1286" y="747"/>
                  </a:lnTo>
                  <a:lnTo>
                    <a:pt x="1343" y="6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891300" y="1749600"/>
              <a:ext cx="36975" cy="36200"/>
            </a:xfrm>
            <a:custGeom>
              <a:avLst/>
              <a:gdLst/>
              <a:ahLst/>
              <a:cxnLst/>
              <a:rect l="l" t="t" r="r" b="b"/>
              <a:pathLst>
                <a:path w="1479" h="1448" extrusionOk="0">
                  <a:moveTo>
                    <a:pt x="567" y="1"/>
                  </a:moveTo>
                  <a:lnTo>
                    <a:pt x="1" y="540"/>
                  </a:lnTo>
                  <a:cubicBezTo>
                    <a:pt x="21" y="561"/>
                    <a:pt x="39" y="581"/>
                    <a:pt x="58" y="601"/>
                  </a:cubicBezTo>
                  <a:lnTo>
                    <a:pt x="118" y="661"/>
                  </a:lnTo>
                  <a:lnTo>
                    <a:pt x="235" y="781"/>
                  </a:lnTo>
                  <a:lnTo>
                    <a:pt x="357" y="896"/>
                  </a:lnTo>
                  <a:lnTo>
                    <a:pt x="417" y="955"/>
                  </a:lnTo>
                  <a:lnTo>
                    <a:pt x="480" y="1011"/>
                  </a:lnTo>
                  <a:lnTo>
                    <a:pt x="605" y="1124"/>
                  </a:lnTo>
                  <a:cubicBezTo>
                    <a:pt x="647" y="1161"/>
                    <a:pt x="690" y="1197"/>
                    <a:pt x="733" y="1234"/>
                  </a:cubicBezTo>
                  <a:cubicBezTo>
                    <a:pt x="817" y="1307"/>
                    <a:pt x="905" y="1377"/>
                    <a:pt x="992" y="1448"/>
                  </a:cubicBezTo>
                  <a:lnTo>
                    <a:pt x="1478" y="838"/>
                  </a:lnTo>
                  <a:cubicBezTo>
                    <a:pt x="1399" y="773"/>
                    <a:pt x="1317" y="709"/>
                    <a:pt x="1240" y="640"/>
                  </a:cubicBezTo>
                  <a:cubicBezTo>
                    <a:pt x="1201" y="607"/>
                    <a:pt x="1162" y="573"/>
                    <a:pt x="1123" y="539"/>
                  </a:cubicBezTo>
                  <a:lnTo>
                    <a:pt x="1009" y="435"/>
                  </a:lnTo>
                  <a:lnTo>
                    <a:pt x="952" y="383"/>
                  </a:lnTo>
                  <a:lnTo>
                    <a:pt x="895" y="329"/>
                  </a:lnTo>
                  <a:lnTo>
                    <a:pt x="784" y="222"/>
                  </a:lnTo>
                  <a:lnTo>
                    <a:pt x="675" y="113"/>
                  </a:lnTo>
                  <a:lnTo>
                    <a:pt x="619" y="58"/>
                  </a:lnTo>
                  <a:cubicBezTo>
                    <a:pt x="603" y="39"/>
                    <a:pt x="585" y="19"/>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55600" y="1705150"/>
              <a:ext cx="34000" cy="37650"/>
            </a:xfrm>
            <a:custGeom>
              <a:avLst/>
              <a:gdLst/>
              <a:ahLst/>
              <a:cxnLst/>
              <a:rect l="l" t="t" r="r" b="b"/>
              <a:pathLst>
                <a:path w="1360" h="1506" extrusionOk="0">
                  <a:moveTo>
                    <a:pt x="683" y="0"/>
                  </a:moveTo>
                  <a:lnTo>
                    <a:pt x="0" y="379"/>
                  </a:lnTo>
                  <a:cubicBezTo>
                    <a:pt x="109" y="577"/>
                    <a:pt x="226" y="768"/>
                    <a:pt x="349" y="957"/>
                  </a:cubicBezTo>
                  <a:lnTo>
                    <a:pt x="443" y="1096"/>
                  </a:lnTo>
                  <a:lnTo>
                    <a:pt x="490" y="1166"/>
                  </a:lnTo>
                  <a:lnTo>
                    <a:pt x="539" y="1235"/>
                  </a:lnTo>
                  <a:lnTo>
                    <a:pt x="637" y="1372"/>
                  </a:lnTo>
                  <a:lnTo>
                    <a:pt x="739" y="1506"/>
                  </a:lnTo>
                  <a:lnTo>
                    <a:pt x="1359" y="1032"/>
                  </a:lnTo>
                  <a:lnTo>
                    <a:pt x="1265" y="908"/>
                  </a:lnTo>
                  <a:lnTo>
                    <a:pt x="1176" y="782"/>
                  </a:lnTo>
                  <a:lnTo>
                    <a:pt x="1130" y="720"/>
                  </a:lnTo>
                  <a:lnTo>
                    <a:pt x="1087" y="656"/>
                  </a:lnTo>
                  <a:lnTo>
                    <a:pt x="1001" y="528"/>
                  </a:lnTo>
                  <a:cubicBezTo>
                    <a:pt x="891" y="355"/>
                    <a:pt x="781" y="182"/>
                    <a:pt x="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34000" y="1654000"/>
              <a:ext cx="28175" cy="36600"/>
            </a:xfrm>
            <a:custGeom>
              <a:avLst/>
              <a:gdLst/>
              <a:ahLst/>
              <a:cxnLst/>
              <a:rect l="l" t="t" r="r" b="b"/>
              <a:pathLst>
                <a:path w="1127" h="1464" extrusionOk="0">
                  <a:moveTo>
                    <a:pt x="762" y="0"/>
                  </a:moveTo>
                  <a:lnTo>
                    <a:pt x="0" y="168"/>
                  </a:lnTo>
                  <a:lnTo>
                    <a:pt x="39" y="334"/>
                  </a:lnTo>
                  <a:cubicBezTo>
                    <a:pt x="46" y="361"/>
                    <a:pt x="52" y="389"/>
                    <a:pt x="59" y="417"/>
                  </a:cubicBezTo>
                  <a:lnTo>
                    <a:pt x="80" y="498"/>
                  </a:lnTo>
                  <a:cubicBezTo>
                    <a:pt x="95" y="553"/>
                    <a:pt x="110" y="607"/>
                    <a:pt x="125" y="663"/>
                  </a:cubicBezTo>
                  <a:lnTo>
                    <a:pt x="174" y="825"/>
                  </a:lnTo>
                  <a:cubicBezTo>
                    <a:pt x="182" y="853"/>
                    <a:pt x="190" y="880"/>
                    <a:pt x="199" y="906"/>
                  </a:cubicBezTo>
                  <a:lnTo>
                    <a:pt x="226" y="986"/>
                  </a:lnTo>
                  <a:lnTo>
                    <a:pt x="281" y="1147"/>
                  </a:lnTo>
                  <a:lnTo>
                    <a:pt x="341" y="1305"/>
                  </a:lnTo>
                  <a:lnTo>
                    <a:pt x="371" y="1385"/>
                  </a:lnTo>
                  <a:lnTo>
                    <a:pt x="403" y="1463"/>
                  </a:lnTo>
                  <a:lnTo>
                    <a:pt x="1127" y="1170"/>
                  </a:lnTo>
                  <a:lnTo>
                    <a:pt x="1099" y="1099"/>
                  </a:lnTo>
                  <a:lnTo>
                    <a:pt x="1072" y="1027"/>
                  </a:lnTo>
                  <a:lnTo>
                    <a:pt x="1016" y="882"/>
                  </a:lnTo>
                  <a:lnTo>
                    <a:pt x="968" y="736"/>
                  </a:lnTo>
                  <a:lnTo>
                    <a:pt x="943" y="664"/>
                  </a:lnTo>
                  <a:cubicBezTo>
                    <a:pt x="934" y="639"/>
                    <a:pt x="927" y="615"/>
                    <a:pt x="921" y="591"/>
                  </a:cubicBezTo>
                  <a:lnTo>
                    <a:pt x="876" y="444"/>
                  </a:lnTo>
                  <a:cubicBezTo>
                    <a:pt x="861" y="394"/>
                    <a:pt x="849" y="345"/>
                    <a:pt x="835" y="295"/>
                  </a:cubicBezTo>
                  <a:lnTo>
                    <a:pt x="817" y="221"/>
                  </a:lnTo>
                  <a:cubicBezTo>
                    <a:pt x="809" y="196"/>
                    <a:pt x="804" y="172"/>
                    <a:pt x="798"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047550" y="1826325"/>
              <a:ext cx="35025" cy="24900"/>
            </a:xfrm>
            <a:custGeom>
              <a:avLst/>
              <a:gdLst/>
              <a:ahLst/>
              <a:cxnLst/>
              <a:rect l="l" t="t" r="r" b="b"/>
              <a:pathLst>
                <a:path w="1401" h="996" extrusionOk="0">
                  <a:moveTo>
                    <a:pt x="168" y="0"/>
                  </a:moveTo>
                  <a:lnTo>
                    <a:pt x="0" y="762"/>
                  </a:lnTo>
                  <a:cubicBezTo>
                    <a:pt x="53" y="775"/>
                    <a:pt x="106" y="786"/>
                    <a:pt x="160" y="797"/>
                  </a:cubicBezTo>
                  <a:lnTo>
                    <a:pt x="321" y="830"/>
                  </a:lnTo>
                  <a:lnTo>
                    <a:pt x="482" y="861"/>
                  </a:lnTo>
                  <a:lnTo>
                    <a:pt x="564" y="877"/>
                  </a:lnTo>
                  <a:lnTo>
                    <a:pt x="644" y="891"/>
                  </a:lnTo>
                  <a:lnTo>
                    <a:pt x="805" y="921"/>
                  </a:lnTo>
                  <a:lnTo>
                    <a:pt x="967" y="947"/>
                  </a:lnTo>
                  <a:cubicBezTo>
                    <a:pt x="1075" y="964"/>
                    <a:pt x="1183" y="979"/>
                    <a:pt x="1291" y="996"/>
                  </a:cubicBezTo>
                  <a:lnTo>
                    <a:pt x="1401" y="223"/>
                  </a:lnTo>
                  <a:cubicBezTo>
                    <a:pt x="1298" y="207"/>
                    <a:pt x="1194" y="193"/>
                    <a:pt x="1090" y="176"/>
                  </a:cubicBezTo>
                  <a:lnTo>
                    <a:pt x="935" y="151"/>
                  </a:lnTo>
                  <a:lnTo>
                    <a:pt x="781" y="124"/>
                  </a:lnTo>
                  <a:lnTo>
                    <a:pt x="704" y="109"/>
                  </a:lnTo>
                  <a:lnTo>
                    <a:pt x="627" y="95"/>
                  </a:lnTo>
                  <a:lnTo>
                    <a:pt x="474" y="65"/>
                  </a:lnTo>
                  <a:lnTo>
                    <a:pt x="320" y="33"/>
                  </a:lnTo>
                  <a:cubicBezTo>
                    <a:pt x="271" y="22"/>
                    <a:pt x="219" y="12"/>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90950" y="1810125"/>
              <a:ext cx="36725" cy="28875"/>
            </a:xfrm>
            <a:custGeom>
              <a:avLst/>
              <a:gdLst/>
              <a:ahLst/>
              <a:cxnLst/>
              <a:rect l="l" t="t" r="r" b="b"/>
              <a:pathLst>
                <a:path w="1469" h="1155" extrusionOk="0">
                  <a:moveTo>
                    <a:pt x="287" y="1"/>
                  </a:moveTo>
                  <a:lnTo>
                    <a:pt x="1" y="727"/>
                  </a:lnTo>
                  <a:cubicBezTo>
                    <a:pt x="206" y="810"/>
                    <a:pt x="413" y="883"/>
                    <a:pt x="621" y="955"/>
                  </a:cubicBezTo>
                  <a:lnTo>
                    <a:pt x="777" y="1007"/>
                  </a:lnTo>
                  <a:lnTo>
                    <a:pt x="856" y="1033"/>
                  </a:lnTo>
                  <a:lnTo>
                    <a:pt x="935" y="1057"/>
                  </a:lnTo>
                  <a:lnTo>
                    <a:pt x="1092" y="1107"/>
                  </a:lnTo>
                  <a:lnTo>
                    <a:pt x="1251" y="1154"/>
                  </a:lnTo>
                  <a:lnTo>
                    <a:pt x="1469" y="405"/>
                  </a:lnTo>
                  <a:lnTo>
                    <a:pt x="1319" y="361"/>
                  </a:lnTo>
                  <a:lnTo>
                    <a:pt x="1169" y="313"/>
                  </a:lnTo>
                  <a:lnTo>
                    <a:pt x="1095" y="290"/>
                  </a:lnTo>
                  <a:lnTo>
                    <a:pt x="1021" y="265"/>
                  </a:lnTo>
                  <a:lnTo>
                    <a:pt x="872" y="216"/>
                  </a:lnTo>
                  <a:cubicBezTo>
                    <a:pt x="676" y="148"/>
                    <a:pt x="481" y="78"/>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38025" y="1785025"/>
              <a:ext cx="37700" cy="32750"/>
            </a:xfrm>
            <a:custGeom>
              <a:avLst/>
              <a:gdLst/>
              <a:ahLst/>
              <a:cxnLst/>
              <a:rect l="l" t="t" r="r" b="b"/>
              <a:pathLst>
                <a:path w="1508" h="1310" extrusionOk="0">
                  <a:moveTo>
                    <a:pt x="423" y="1"/>
                  </a:moveTo>
                  <a:lnTo>
                    <a:pt x="1" y="658"/>
                  </a:lnTo>
                  <a:cubicBezTo>
                    <a:pt x="95" y="716"/>
                    <a:pt x="188" y="778"/>
                    <a:pt x="285" y="834"/>
                  </a:cubicBezTo>
                  <a:cubicBezTo>
                    <a:pt x="333" y="862"/>
                    <a:pt x="380" y="890"/>
                    <a:pt x="428" y="919"/>
                  </a:cubicBezTo>
                  <a:lnTo>
                    <a:pt x="573" y="1001"/>
                  </a:lnTo>
                  <a:cubicBezTo>
                    <a:pt x="598" y="1014"/>
                    <a:pt x="620" y="1028"/>
                    <a:pt x="645" y="1042"/>
                  </a:cubicBezTo>
                  <a:lnTo>
                    <a:pt x="718" y="1081"/>
                  </a:lnTo>
                  <a:lnTo>
                    <a:pt x="865" y="1160"/>
                  </a:lnTo>
                  <a:lnTo>
                    <a:pt x="1014" y="1236"/>
                  </a:lnTo>
                  <a:lnTo>
                    <a:pt x="1088" y="1273"/>
                  </a:lnTo>
                  <a:lnTo>
                    <a:pt x="1162" y="1310"/>
                  </a:lnTo>
                  <a:lnTo>
                    <a:pt x="1508" y="610"/>
                  </a:lnTo>
                  <a:lnTo>
                    <a:pt x="1437" y="576"/>
                  </a:lnTo>
                  <a:lnTo>
                    <a:pt x="1368" y="540"/>
                  </a:lnTo>
                  <a:lnTo>
                    <a:pt x="1230" y="469"/>
                  </a:lnTo>
                  <a:lnTo>
                    <a:pt x="1093" y="394"/>
                  </a:lnTo>
                  <a:lnTo>
                    <a:pt x="1024" y="358"/>
                  </a:lnTo>
                  <a:cubicBezTo>
                    <a:pt x="1002" y="345"/>
                    <a:pt x="979" y="332"/>
                    <a:pt x="957" y="320"/>
                  </a:cubicBezTo>
                  <a:lnTo>
                    <a:pt x="821" y="243"/>
                  </a:lnTo>
                  <a:cubicBezTo>
                    <a:pt x="777" y="217"/>
                    <a:pt x="733" y="190"/>
                    <a:pt x="687" y="164"/>
                  </a:cubicBezTo>
                  <a:cubicBezTo>
                    <a:pt x="598" y="111"/>
                    <a:pt x="511" y="55"/>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220125" y="1826950"/>
              <a:ext cx="34800" cy="24400"/>
            </a:xfrm>
            <a:custGeom>
              <a:avLst/>
              <a:gdLst/>
              <a:ahLst/>
              <a:cxnLst/>
              <a:rect l="l" t="t" r="r" b="b"/>
              <a:pathLst>
                <a:path w="1392" h="976" extrusionOk="0">
                  <a:moveTo>
                    <a:pt x="0" y="201"/>
                  </a:moveTo>
                  <a:lnTo>
                    <a:pt x="105" y="976"/>
                  </a:lnTo>
                  <a:cubicBezTo>
                    <a:pt x="320" y="950"/>
                    <a:pt x="535" y="913"/>
                    <a:pt x="750" y="881"/>
                  </a:cubicBezTo>
                  <a:lnTo>
                    <a:pt x="830" y="867"/>
                  </a:lnTo>
                  <a:lnTo>
                    <a:pt x="912" y="853"/>
                  </a:lnTo>
                  <a:lnTo>
                    <a:pt x="1071" y="825"/>
                  </a:lnTo>
                  <a:lnTo>
                    <a:pt x="1231" y="797"/>
                  </a:lnTo>
                  <a:cubicBezTo>
                    <a:pt x="1284" y="785"/>
                    <a:pt x="1338" y="778"/>
                    <a:pt x="1392" y="766"/>
                  </a:cubicBezTo>
                  <a:lnTo>
                    <a:pt x="1242" y="0"/>
                  </a:lnTo>
                  <a:cubicBezTo>
                    <a:pt x="1191" y="12"/>
                    <a:pt x="1139" y="19"/>
                    <a:pt x="1086" y="28"/>
                  </a:cubicBezTo>
                  <a:lnTo>
                    <a:pt x="932" y="55"/>
                  </a:lnTo>
                  <a:lnTo>
                    <a:pt x="777" y="83"/>
                  </a:lnTo>
                  <a:lnTo>
                    <a:pt x="700" y="97"/>
                  </a:lnTo>
                  <a:lnTo>
                    <a:pt x="622" y="109"/>
                  </a:lnTo>
                  <a:cubicBezTo>
                    <a:pt x="415" y="141"/>
                    <a:pt x="209" y="175"/>
                    <a:pt x="0" y="2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163925" y="1834675"/>
              <a:ext cx="33075" cy="21325"/>
            </a:xfrm>
            <a:custGeom>
              <a:avLst/>
              <a:gdLst/>
              <a:ahLst/>
              <a:cxnLst/>
              <a:rect l="l" t="t" r="r" b="b"/>
              <a:pathLst>
                <a:path w="1323" h="853" extrusionOk="0">
                  <a:moveTo>
                    <a:pt x="1" y="71"/>
                  </a:moveTo>
                  <a:lnTo>
                    <a:pt x="20" y="852"/>
                  </a:lnTo>
                  <a:lnTo>
                    <a:pt x="346" y="840"/>
                  </a:lnTo>
                  <a:lnTo>
                    <a:pt x="510" y="833"/>
                  </a:lnTo>
                  <a:lnTo>
                    <a:pt x="672" y="824"/>
                  </a:lnTo>
                  <a:lnTo>
                    <a:pt x="997" y="805"/>
                  </a:lnTo>
                  <a:cubicBezTo>
                    <a:pt x="1105" y="797"/>
                    <a:pt x="1215" y="786"/>
                    <a:pt x="1323" y="779"/>
                  </a:cubicBezTo>
                  <a:lnTo>
                    <a:pt x="1256" y="0"/>
                  </a:lnTo>
                  <a:cubicBezTo>
                    <a:pt x="1152" y="10"/>
                    <a:pt x="1047" y="19"/>
                    <a:pt x="943" y="26"/>
                  </a:cubicBezTo>
                  <a:lnTo>
                    <a:pt x="629" y="45"/>
                  </a:lnTo>
                  <a:lnTo>
                    <a:pt x="471" y="53"/>
                  </a:lnTo>
                  <a:lnTo>
                    <a:pt x="314" y="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06050" y="1834750"/>
              <a:ext cx="33100" cy="21300"/>
            </a:xfrm>
            <a:custGeom>
              <a:avLst/>
              <a:gdLst/>
              <a:ahLst/>
              <a:cxnLst/>
              <a:rect l="l" t="t" r="r" b="b"/>
              <a:pathLst>
                <a:path w="1324" h="852" extrusionOk="0">
                  <a:moveTo>
                    <a:pt x="69" y="0"/>
                  </a:moveTo>
                  <a:lnTo>
                    <a:pt x="1" y="778"/>
                  </a:lnTo>
                  <a:cubicBezTo>
                    <a:pt x="219" y="798"/>
                    <a:pt x="436" y="810"/>
                    <a:pt x="654" y="824"/>
                  </a:cubicBezTo>
                  <a:lnTo>
                    <a:pt x="735" y="829"/>
                  </a:lnTo>
                  <a:lnTo>
                    <a:pt x="817" y="833"/>
                  </a:lnTo>
                  <a:lnTo>
                    <a:pt x="980" y="840"/>
                  </a:lnTo>
                  <a:lnTo>
                    <a:pt x="1143" y="846"/>
                  </a:lnTo>
                  <a:cubicBezTo>
                    <a:pt x="1197" y="847"/>
                    <a:pt x="1252" y="851"/>
                    <a:pt x="1306" y="851"/>
                  </a:cubicBezTo>
                  <a:lnTo>
                    <a:pt x="1323" y="70"/>
                  </a:lnTo>
                  <a:cubicBezTo>
                    <a:pt x="1271" y="70"/>
                    <a:pt x="1219" y="68"/>
                    <a:pt x="1166" y="65"/>
                  </a:cubicBezTo>
                  <a:lnTo>
                    <a:pt x="1009" y="59"/>
                  </a:lnTo>
                  <a:lnTo>
                    <a:pt x="852" y="53"/>
                  </a:lnTo>
                  <a:lnTo>
                    <a:pt x="773" y="49"/>
                  </a:lnTo>
                  <a:lnTo>
                    <a:pt x="695" y="44"/>
                  </a:lnTo>
                  <a:cubicBezTo>
                    <a:pt x="487" y="30"/>
                    <a:pt x="277" y="18"/>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81800" y="1768800"/>
              <a:ext cx="37425" cy="32150"/>
            </a:xfrm>
            <a:custGeom>
              <a:avLst/>
              <a:gdLst/>
              <a:ahLst/>
              <a:cxnLst/>
              <a:rect l="l" t="t" r="r" b="b"/>
              <a:pathLst>
                <a:path w="1497" h="1286" extrusionOk="0">
                  <a:moveTo>
                    <a:pt x="0" y="583"/>
                  </a:moveTo>
                  <a:lnTo>
                    <a:pt x="340" y="1286"/>
                  </a:lnTo>
                  <a:cubicBezTo>
                    <a:pt x="536" y="1188"/>
                    <a:pt x="730" y="1095"/>
                    <a:pt x="923" y="991"/>
                  </a:cubicBezTo>
                  <a:cubicBezTo>
                    <a:pt x="1020" y="941"/>
                    <a:pt x="1116" y="891"/>
                    <a:pt x="1212" y="839"/>
                  </a:cubicBezTo>
                  <a:lnTo>
                    <a:pt x="1497" y="681"/>
                  </a:lnTo>
                  <a:lnTo>
                    <a:pt x="1116" y="0"/>
                  </a:lnTo>
                  <a:lnTo>
                    <a:pt x="841" y="152"/>
                  </a:lnTo>
                  <a:cubicBezTo>
                    <a:pt x="749" y="202"/>
                    <a:pt x="654" y="250"/>
                    <a:pt x="563" y="299"/>
                  </a:cubicBezTo>
                  <a:cubicBezTo>
                    <a:pt x="377" y="400"/>
                    <a:pt x="188" y="489"/>
                    <a:pt x="0" y="5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29775" y="1793700"/>
              <a:ext cx="36950" cy="29925"/>
            </a:xfrm>
            <a:custGeom>
              <a:avLst/>
              <a:gdLst/>
              <a:ahLst/>
              <a:cxnLst/>
              <a:rect l="l" t="t" r="r" b="b"/>
              <a:pathLst>
                <a:path w="1478" h="1197" extrusionOk="0">
                  <a:moveTo>
                    <a:pt x="0" y="462"/>
                  </a:moveTo>
                  <a:lnTo>
                    <a:pt x="264" y="1197"/>
                  </a:lnTo>
                  <a:lnTo>
                    <a:pt x="418" y="1143"/>
                  </a:lnTo>
                  <a:cubicBezTo>
                    <a:pt x="469" y="1124"/>
                    <a:pt x="520" y="1103"/>
                    <a:pt x="571" y="1085"/>
                  </a:cubicBezTo>
                  <a:lnTo>
                    <a:pt x="875" y="968"/>
                  </a:lnTo>
                  <a:cubicBezTo>
                    <a:pt x="926" y="948"/>
                    <a:pt x="977" y="927"/>
                    <a:pt x="1026" y="906"/>
                  </a:cubicBezTo>
                  <a:lnTo>
                    <a:pt x="1177" y="846"/>
                  </a:lnTo>
                  <a:lnTo>
                    <a:pt x="1328" y="784"/>
                  </a:lnTo>
                  <a:lnTo>
                    <a:pt x="1404" y="752"/>
                  </a:lnTo>
                  <a:lnTo>
                    <a:pt x="1478" y="719"/>
                  </a:lnTo>
                  <a:lnTo>
                    <a:pt x="1170" y="1"/>
                  </a:lnTo>
                  <a:lnTo>
                    <a:pt x="1099" y="32"/>
                  </a:lnTo>
                  <a:lnTo>
                    <a:pt x="1026" y="62"/>
                  </a:lnTo>
                  <a:lnTo>
                    <a:pt x="880" y="122"/>
                  </a:lnTo>
                  <a:lnTo>
                    <a:pt x="734" y="182"/>
                  </a:lnTo>
                  <a:cubicBezTo>
                    <a:pt x="686" y="201"/>
                    <a:pt x="638" y="222"/>
                    <a:pt x="588" y="240"/>
                  </a:cubicBezTo>
                  <a:lnTo>
                    <a:pt x="295" y="352"/>
                  </a:lnTo>
                  <a:cubicBezTo>
                    <a:pt x="245" y="370"/>
                    <a:pt x="197" y="390"/>
                    <a:pt x="147" y="4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275950" y="1813075"/>
              <a:ext cx="36075" cy="27350"/>
            </a:xfrm>
            <a:custGeom>
              <a:avLst/>
              <a:gdLst/>
              <a:ahLst/>
              <a:cxnLst/>
              <a:rect l="l" t="t" r="r" b="b"/>
              <a:pathLst>
                <a:path w="1443" h="1094" extrusionOk="0">
                  <a:moveTo>
                    <a:pt x="1" y="334"/>
                  </a:moveTo>
                  <a:lnTo>
                    <a:pt x="186" y="1093"/>
                  </a:lnTo>
                  <a:lnTo>
                    <a:pt x="502" y="1014"/>
                  </a:lnTo>
                  <a:lnTo>
                    <a:pt x="581" y="993"/>
                  </a:lnTo>
                  <a:lnTo>
                    <a:pt x="621" y="983"/>
                  </a:lnTo>
                  <a:lnTo>
                    <a:pt x="660" y="973"/>
                  </a:lnTo>
                  <a:lnTo>
                    <a:pt x="816" y="928"/>
                  </a:lnTo>
                  <a:lnTo>
                    <a:pt x="1132" y="841"/>
                  </a:lnTo>
                  <a:lnTo>
                    <a:pt x="1443" y="746"/>
                  </a:lnTo>
                  <a:lnTo>
                    <a:pt x="1214" y="0"/>
                  </a:lnTo>
                  <a:lnTo>
                    <a:pt x="913" y="91"/>
                  </a:lnTo>
                  <a:lnTo>
                    <a:pt x="610" y="176"/>
                  </a:lnTo>
                  <a:lnTo>
                    <a:pt x="457" y="219"/>
                  </a:lnTo>
                  <a:lnTo>
                    <a:pt x="419" y="229"/>
                  </a:lnTo>
                  <a:lnTo>
                    <a:pt x="382" y="239"/>
                  </a:lnTo>
                  <a:lnTo>
                    <a:pt x="305" y="25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19750" y="1663575"/>
              <a:ext cx="36375" cy="36650"/>
            </a:xfrm>
            <a:custGeom>
              <a:avLst/>
              <a:gdLst/>
              <a:ahLst/>
              <a:cxnLst/>
              <a:rect l="l" t="t" r="r" b="b"/>
              <a:pathLst>
                <a:path w="1455" h="1466" extrusionOk="0">
                  <a:moveTo>
                    <a:pt x="1" y="905"/>
                  </a:moveTo>
                  <a:lnTo>
                    <a:pt x="545" y="1466"/>
                  </a:lnTo>
                  <a:lnTo>
                    <a:pt x="778" y="1236"/>
                  </a:lnTo>
                  <a:cubicBezTo>
                    <a:pt x="816" y="1199"/>
                    <a:pt x="856" y="1160"/>
                    <a:pt x="893" y="1122"/>
                  </a:cubicBezTo>
                  <a:lnTo>
                    <a:pt x="1007" y="1004"/>
                  </a:lnTo>
                  <a:lnTo>
                    <a:pt x="1233" y="770"/>
                  </a:lnTo>
                  <a:lnTo>
                    <a:pt x="1289" y="712"/>
                  </a:lnTo>
                  <a:lnTo>
                    <a:pt x="1344" y="651"/>
                  </a:lnTo>
                  <a:lnTo>
                    <a:pt x="1454" y="532"/>
                  </a:lnTo>
                  <a:lnTo>
                    <a:pt x="882" y="1"/>
                  </a:lnTo>
                  <a:lnTo>
                    <a:pt x="774" y="117"/>
                  </a:lnTo>
                  <a:lnTo>
                    <a:pt x="721" y="174"/>
                  </a:lnTo>
                  <a:lnTo>
                    <a:pt x="667" y="232"/>
                  </a:lnTo>
                  <a:lnTo>
                    <a:pt x="449" y="458"/>
                  </a:lnTo>
                  <a:lnTo>
                    <a:pt x="339" y="571"/>
                  </a:lnTo>
                  <a:cubicBezTo>
                    <a:pt x="303" y="609"/>
                    <a:pt x="264" y="645"/>
                    <a:pt x="227"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477425" y="1703300"/>
              <a:ext cx="37075" cy="35575"/>
            </a:xfrm>
            <a:custGeom>
              <a:avLst/>
              <a:gdLst/>
              <a:ahLst/>
              <a:cxnLst/>
              <a:rect l="l" t="t" r="r" b="b"/>
              <a:pathLst>
                <a:path w="1483" h="1423" extrusionOk="0">
                  <a:moveTo>
                    <a:pt x="1" y="809"/>
                  </a:moveTo>
                  <a:lnTo>
                    <a:pt x="485" y="1423"/>
                  </a:lnTo>
                  <a:lnTo>
                    <a:pt x="739" y="1219"/>
                  </a:lnTo>
                  <a:lnTo>
                    <a:pt x="804" y="1168"/>
                  </a:lnTo>
                  <a:cubicBezTo>
                    <a:pt x="824" y="1151"/>
                    <a:pt x="845" y="1132"/>
                    <a:pt x="866" y="1116"/>
                  </a:cubicBezTo>
                  <a:lnTo>
                    <a:pt x="991" y="1010"/>
                  </a:lnTo>
                  <a:lnTo>
                    <a:pt x="1240" y="799"/>
                  </a:lnTo>
                  <a:lnTo>
                    <a:pt x="1271" y="773"/>
                  </a:lnTo>
                  <a:lnTo>
                    <a:pt x="1300" y="746"/>
                  </a:lnTo>
                  <a:lnTo>
                    <a:pt x="1362" y="691"/>
                  </a:lnTo>
                  <a:lnTo>
                    <a:pt x="1482" y="583"/>
                  </a:lnTo>
                  <a:lnTo>
                    <a:pt x="962" y="0"/>
                  </a:lnTo>
                  <a:lnTo>
                    <a:pt x="845" y="106"/>
                  </a:lnTo>
                  <a:lnTo>
                    <a:pt x="787" y="158"/>
                  </a:lnTo>
                  <a:lnTo>
                    <a:pt x="757" y="184"/>
                  </a:lnTo>
                  <a:lnTo>
                    <a:pt x="727" y="210"/>
                  </a:lnTo>
                  <a:lnTo>
                    <a:pt x="487" y="413"/>
                  </a:lnTo>
                  <a:lnTo>
                    <a:pt x="367" y="514"/>
                  </a:lnTo>
                  <a:cubicBezTo>
                    <a:pt x="348" y="531"/>
                    <a:pt x="327" y="548"/>
                    <a:pt x="308" y="565"/>
                  </a:cubicBezTo>
                  <a:lnTo>
                    <a:pt x="247" y="6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31500" y="1738450"/>
              <a:ext cx="37500" cy="34025"/>
            </a:xfrm>
            <a:custGeom>
              <a:avLst/>
              <a:gdLst/>
              <a:ahLst/>
              <a:cxnLst/>
              <a:rect l="l" t="t" r="r" b="b"/>
              <a:pathLst>
                <a:path w="1500" h="1361" extrusionOk="0">
                  <a:moveTo>
                    <a:pt x="0" y="699"/>
                  </a:moveTo>
                  <a:lnTo>
                    <a:pt x="413" y="1361"/>
                  </a:lnTo>
                  <a:lnTo>
                    <a:pt x="553" y="1274"/>
                  </a:lnTo>
                  <a:lnTo>
                    <a:pt x="689" y="1185"/>
                  </a:lnTo>
                  <a:lnTo>
                    <a:pt x="963" y="1007"/>
                  </a:lnTo>
                  <a:cubicBezTo>
                    <a:pt x="1053" y="945"/>
                    <a:pt x="1142" y="883"/>
                    <a:pt x="1232" y="823"/>
                  </a:cubicBezTo>
                  <a:cubicBezTo>
                    <a:pt x="1322" y="759"/>
                    <a:pt x="1412" y="700"/>
                    <a:pt x="1499" y="635"/>
                  </a:cubicBezTo>
                  <a:lnTo>
                    <a:pt x="1044" y="0"/>
                  </a:lnTo>
                  <a:cubicBezTo>
                    <a:pt x="960" y="63"/>
                    <a:pt x="873" y="121"/>
                    <a:pt x="787" y="180"/>
                  </a:cubicBezTo>
                  <a:cubicBezTo>
                    <a:pt x="701" y="241"/>
                    <a:pt x="615" y="300"/>
                    <a:pt x="528" y="358"/>
                  </a:cubicBezTo>
                  <a:lnTo>
                    <a:pt x="266" y="530"/>
                  </a:lnTo>
                  <a:lnTo>
                    <a:pt x="133" y="6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626775" y="1527600"/>
              <a:ext cx="33825" cy="37425"/>
            </a:xfrm>
            <a:custGeom>
              <a:avLst/>
              <a:gdLst/>
              <a:ahLst/>
              <a:cxnLst/>
              <a:rect l="l" t="t" r="r" b="b"/>
              <a:pathLst>
                <a:path w="1353" h="1497" extrusionOk="0">
                  <a:moveTo>
                    <a:pt x="0" y="1062"/>
                  </a:moveTo>
                  <a:lnTo>
                    <a:pt x="650" y="1496"/>
                  </a:lnTo>
                  <a:lnTo>
                    <a:pt x="1004" y="960"/>
                  </a:lnTo>
                  <a:lnTo>
                    <a:pt x="1178" y="691"/>
                  </a:lnTo>
                  <a:cubicBezTo>
                    <a:pt x="1236" y="601"/>
                    <a:pt x="1295" y="511"/>
                    <a:pt x="1353" y="420"/>
                  </a:cubicBezTo>
                  <a:lnTo>
                    <a:pt x="694" y="0"/>
                  </a:lnTo>
                  <a:cubicBezTo>
                    <a:pt x="637" y="90"/>
                    <a:pt x="579" y="178"/>
                    <a:pt x="522" y="267"/>
                  </a:cubicBezTo>
                  <a:lnTo>
                    <a:pt x="349" y="5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4000" y="1574875"/>
              <a:ext cx="34550" cy="37400"/>
            </a:xfrm>
            <a:custGeom>
              <a:avLst/>
              <a:gdLst/>
              <a:ahLst/>
              <a:cxnLst/>
              <a:rect l="l" t="t" r="r" b="b"/>
              <a:pathLst>
                <a:path w="1382" h="1496" extrusionOk="0">
                  <a:moveTo>
                    <a:pt x="0" y="1028"/>
                  </a:moveTo>
                  <a:lnTo>
                    <a:pt x="627" y="1495"/>
                  </a:lnTo>
                  <a:lnTo>
                    <a:pt x="818" y="1235"/>
                  </a:lnTo>
                  <a:cubicBezTo>
                    <a:pt x="881" y="1148"/>
                    <a:pt x="947" y="1062"/>
                    <a:pt x="1008" y="975"/>
                  </a:cubicBezTo>
                  <a:lnTo>
                    <a:pt x="1196" y="712"/>
                  </a:lnTo>
                  <a:lnTo>
                    <a:pt x="1289" y="580"/>
                  </a:lnTo>
                  <a:lnTo>
                    <a:pt x="1382" y="448"/>
                  </a:lnTo>
                  <a:lnTo>
                    <a:pt x="742" y="0"/>
                  </a:lnTo>
                  <a:lnTo>
                    <a:pt x="650" y="130"/>
                  </a:lnTo>
                  <a:lnTo>
                    <a:pt x="557" y="259"/>
                  </a:lnTo>
                  <a:lnTo>
                    <a:pt x="373" y="517"/>
                  </a:lnTo>
                  <a:cubicBezTo>
                    <a:pt x="312" y="603"/>
                    <a:pt x="249" y="687"/>
                    <a:pt x="187" y="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58700" y="1620300"/>
              <a:ext cx="35425" cy="37125"/>
            </a:xfrm>
            <a:custGeom>
              <a:avLst/>
              <a:gdLst/>
              <a:ahLst/>
              <a:cxnLst/>
              <a:rect l="l" t="t" r="r" b="b"/>
              <a:pathLst>
                <a:path w="1417" h="1485" extrusionOk="0">
                  <a:moveTo>
                    <a:pt x="0" y="975"/>
                  </a:moveTo>
                  <a:lnTo>
                    <a:pt x="593" y="1485"/>
                  </a:lnTo>
                  <a:cubicBezTo>
                    <a:pt x="874" y="1157"/>
                    <a:pt x="1150" y="824"/>
                    <a:pt x="1416" y="485"/>
                  </a:cubicBezTo>
                  <a:lnTo>
                    <a:pt x="805" y="0"/>
                  </a:lnTo>
                  <a:cubicBezTo>
                    <a:pt x="543" y="330"/>
                    <a:pt x="275" y="655"/>
                    <a:pt x="0" y="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716300" y="1380675"/>
              <a:ext cx="33100" cy="37400"/>
            </a:xfrm>
            <a:custGeom>
              <a:avLst/>
              <a:gdLst/>
              <a:ahLst/>
              <a:cxnLst/>
              <a:rect l="l" t="t" r="r" b="b"/>
              <a:pathLst>
                <a:path w="1324" h="1496" extrusionOk="0">
                  <a:moveTo>
                    <a:pt x="1" y="1098"/>
                  </a:moveTo>
                  <a:lnTo>
                    <a:pt x="673" y="1496"/>
                  </a:lnTo>
                  <a:cubicBezTo>
                    <a:pt x="889" y="1130"/>
                    <a:pt x="1106" y="766"/>
                    <a:pt x="1323" y="403"/>
                  </a:cubicBezTo>
                  <a:lnTo>
                    <a:pt x="653" y="1"/>
                  </a:lnTo>
                  <a:cubicBezTo>
                    <a:pt x="436" y="365"/>
                    <a:pt x="216" y="731"/>
                    <a:pt x="1" y="1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87175" y="1429875"/>
              <a:ext cx="33100" cy="37400"/>
            </a:xfrm>
            <a:custGeom>
              <a:avLst/>
              <a:gdLst/>
              <a:ahLst/>
              <a:cxnLst/>
              <a:rect l="l" t="t" r="r" b="b"/>
              <a:pathLst>
                <a:path w="1324" h="1496" extrusionOk="0">
                  <a:moveTo>
                    <a:pt x="1" y="1096"/>
                  </a:moveTo>
                  <a:lnTo>
                    <a:pt x="672" y="1496"/>
                  </a:lnTo>
                  <a:lnTo>
                    <a:pt x="1323" y="397"/>
                  </a:ln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57750" y="1478800"/>
              <a:ext cx="33300" cy="37425"/>
            </a:xfrm>
            <a:custGeom>
              <a:avLst/>
              <a:gdLst/>
              <a:ahLst/>
              <a:cxnLst/>
              <a:rect l="l" t="t" r="r" b="b"/>
              <a:pathLst>
                <a:path w="1332" h="1497" extrusionOk="0">
                  <a:moveTo>
                    <a:pt x="0" y="1085"/>
                  </a:moveTo>
                  <a:lnTo>
                    <a:pt x="665" y="1496"/>
                  </a:lnTo>
                  <a:lnTo>
                    <a:pt x="1000" y="951"/>
                  </a:lnTo>
                  <a:lnTo>
                    <a:pt x="1332" y="403"/>
                  </a:lnTo>
                  <a:lnTo>
                    <a:pt x="662" y="0"/>
                  </a:lnTo>
                  <a:lnTo>
                    <a:pt x="333" y="5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09400" y="1237575"/>
              <a:ext cx="34775" cy="37100"/>
            </a:xfrm>
            <a:custGeom>
              <a:avLst/>
              <a:gdLst/>
              <a:ahLst/>
              <a:cxnLst/>
              <a:rect l="l" t="t" r="r" b="b"/>
              <a:pathLst>
                <a:path w="1391" h="1484" extrusionOk="0">
                  <a:moveTo>
                    <a:pt x="0" y="1021"/>
                  </a:moveTo>
                  <a:lnTo>
                    <a:pt x="629" y="1484"/>
                  </a:lnTo>
                  <a:cubicBezTo>
                    <a:pt x="878" y="1145"/>
                    <a:pt x="1132" y="812"/>
                    <a:pt x="1390" y="483"/>
                  </a:cubicBezTo>
                  <a:lnTo>
                    <a:pt x="777" y="0"/>
                  </a:lnTo>
                  <a:cubicBezTo>
                    <a:pt x="514" y="335"/>
                    <a:pt x="254" y="676"/>
                    <a:pt x="0" y="10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76550" y="1283750"/>
              <a:ext cx="34050" cy="37325"/>
            </a:xfrm>
            <a:custGeom>
              <a:avLst/>
              <a:gdLst/>
              <a:ahLst/>
              <a:cxnLst/>
              <a:rect l="l" t="t" r="r" b="b"/>
              <a:pathLst>
                <a:path w="1362" h="1493" extrusionOk="0">
                  <a:moveTo>
                    <a:pt x="0" y="1061"/>
                  </a:moveTo>
                  <a:lnTo>
                    <a:pt x="652" y="1492"/>
                  </a:lnTo>
                  <a:cubicBezTo>
                    <a:pt x="884" y="1140"/>
                    <a:pt x="1121" y="793"/>
                    <a:pt x="1361" y="448"/>
                  </a:cubicBezTo>
                  <a:lnTo>
                    <a:pt x="721" y="0"/>
                  </a:lnTo>
                  <a:cubicBezTo>
                    <a:pt x="476" y="350"/>
                    <a:pt x="236" y="704"/>
                    <a:pt x="0" y="1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745975" y="1331475"/>
              <a:ext cx="33375" cy="37375"/>
            </a:xfrm>
            <a:custGeom>
              <a:avLst/>
              <a:gdLst/>
              <a:ahLst/>
              <a:cxnLst/>
              <a:rect l="l" t="t" r="r" b="b"/>
              <a:pathLst>
                <a:path w="1335" h="1495" extrusionOk="0">
                  <a:moveTo>
                    <a:pt x="1" y="1088"/>
                  </a:moveTo>
                  <a:lnTo>
                    <a:pt x="667" y="1495"/>
                  </a:lnTo>
                  <a:lnTo>
                    <a:pt x="833" y="1224"/>
                  </a:lnTo>
                  <a:lnTo>
                    <a:pt x="999" y="955"/>
                  </a:lnTo>
                  <a:cubicBezTo>
                    <a:pt x="1110" y="775"/>
                    <a:pt x="1222" y="596"/>
                    <a:pt x="1335" y="418"/>
                  </a:cubicBezTo>
                  <a:lnTo>
                    <a:pt x="676" y="1"/>
                  </a:lnTo>
                  <a:cubicBezTo>
                    <a:pt x="561" y="180"/>
                    <a:pt x="448" y="362"/>
                    <a:pt x="335" y="543"/>
                  </a:cubicBezTo>
                  <a:lnTo>
                    <a:pt x="168" y="8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25825" y="1115000"/>
              <a:ext cx="36975" cy="35100"/>
            </a:xfrm>
            <a:custGeom>
              <a:avLst/>
              <a:gdLst/>
              <a:ahLst/>
              <a:cxnLst/>
              <a:rect l="l" t="t" r="r" b="b"/>
              <a:pathLst>
                <a:path w="1479" h="1404" extrusionOk="0">
                  <a:moveTo>
                    <a:pt x="1" y="809"/>
                  </a:moveTo>
                  <a:lnTo>
                    <a:pt x="507" y="1404"/>
                  </a:lnTo>
                  <a:cubicBezTo>
                    <a:pt x="823" y="1134"/>
                    <a:pt x="1147" y="876"/>
                    <a:pt x="1478" y="625"/>
                  </a:cubicBezTo>
                  <a:lnTo>
                    <a:pt x="1010" y="0"/>
                  </a:lnTo>
                  <a:cubicBezTo>
                    <a:pt x="664" y="259"/>
                    <a:pt x="329" y="529"/>
                    <a:pt x="1" y="8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883650" y="1152175"/>
              <a:ext cx="36375" cy="36200"/>
            </a:xfrm>
            <a:custGeom>
              <a:avLst/>
              <a:gdLst/>
              <a:ahLst/>
              <a:cxnLst/>
              <a:rect l="l" t="t" r="r" b="b"/>
              <a:pathLst>
                <a:path w="1455" h="1448" extrusionOk="0">
                  <a:moveTo>
                    <a:pt x="1" y="902"/>
                  </a:moveTo>
                  <a:lnTo>
                    <a:pt x="560" y="1447"/>
                  </a:lnTo>
                  <a:cubicBezTo>
                    <a:pt x="852" y="1148"/>
                    <a:pt x="1150" y="858"/>
                    <a:pt x="1454" y="574"/>
                  </a:cubicBezTo>
                  <a:lnTo>
                    <a:pt x="923" y="1"/>
                  </a:lnTo>
                  <a:cubicBezTo>
                    <a:pt x="607" y="295"/>
                    <a:pt x="300" y="594"/>
                    <a:pt x="1" y="9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45150" y="1193150"/>
              <a:ext cx="35600" cy="36825"/>
            </a:xfrm>
            <a:custGeom>
              <a:avLst/>
              <a:gdLst/>
              <a:ahLst/>
              <a:cxnLst/>
              <a:rect l="l" t="t" r="r" b="b"/>
              <a:pathLst>
                <a:path w="1424" h="1473" extrusionOk="0">
                  <a:moveTo>
                    <a:pt x="1" y="970"/>
                  </a:moveTo>
                  <a:lnTo>
                    <a:pt x="600" y="1472"/>
                  </a:lnTo>
                  <a:cubicBezTo>
                    <a:pt x="868" y="1150"/>
                    <a:pt x="1142" y="835"/>
                    <a:pt x="1423" y="526"/>
                  </a:cubicBezTo>
                  <a:lnTo>
                    <a:pt x="845" y="1"/>
                  </a:lnTo>
                  <a:cubicBezTo>
                    <a:pt x="558" y="318"/>
                    <a:pt x="277" y="642"/>
                    <a:pt x="1" y="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76300" y="1040875"/>
              <a:ext cx="35600" cy="27000"/>
            </a:xfrm>
            <a:custGeom>
              <a:avLst/>
              <a:gdLst/>
              <a:ahLst/>
              <a:cxnLst/>
              <a:rect l="l" t="t" r="r" b="b"/>
              <a:pathLst>
                <a:path w="1424" h="1080" extrusionOk="0">
                  <a:moveTo>
                    <a:pt x="1" y="335"/>
                  </a:moveTo>
                  <a:lnTo>
                    <a:pt x="235" y="1079"/>
                  </a:lnTo>
                  <a:cubicBezTo>
                    <a:pt x="627" y="958"/>
                    <a:pt x="1022" y="850"/>
                    <a:pt x="1423" y="763"/>
                  </a:cubicBezTo>
                  <a:lnTo>
                    <a:pt x="1256" y="1"/>
                  </a:lnTo>
                  <a:cubicBezTo>
                    <a:pt x="834" y="93"/>
                    <a:pt x="415" y="205"/>
                    <a:pt x="1" y="3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22375" y="1057775"/>
              <a:ext cx="36800" cy="30675"/>
            </a:xfrm>
            <a:custGeom>
              <a:avLst/>
              <a:gdLst/>
              <a:ahLst/>
              <a:cxnLst/>
              <a:rect l="l" t="t" r="r" b="b"/>
              <a:pathLst>
                <a:path w="1472" h="1227" extrusionOk="0">
                  <a:moveTo>
                    <a:pt x="0" y="526"/>
                  </a:moveTo>
                  <a:lnTo>
                    <a:pt x="345" y="1226"/>
                  </a:lnTo>
                  <a:cubicBezTo>
                    <a:pt x="715" y="1046"/>
                    <a:pt x="1091" y="879"/>
                    <a:pt x="1472" y="728"/>
                  </a:cubicBezTo>
                  <a:lnTo>
                    <a:pt x="1187" y="1"/>
                  </a:lnTo>
                  <a:cubicBezTo>
                    <a:pt x="783" y="159"/>
                    <a:pt x="388" y="335"/>
                    <a:pt x="0" y="5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72300" y="1082875"/>
              <a:ext cx="37150" cy="33275"/>
            </a:xfrm>
            <a:custGeom>
              <a:avLst/>
              <a:gdLst/>
              <a:ahLst/>
              <a:cxnLst/>
              <a:rect l="l" t="t" r="r" b="b"/>
              <a:pathLst>
                <a:path w="1486" h="1331" extrusionOk="0">
                  <a:moveTo>
                    <a:pt x="0" y="683"/>
                  </a:moveTo>
                  <a:lnTo>
                    <a:pt x="434" y="1331"/>
                  </a:lnTo>
                  <a:cubicBezTo>
                    <a:pt x="778" y="1101"/>
                    <a:pt x="1129" y="882"/>
                    <a:pt x="1486" y="678"/>
                  </a:cubicBezTo>
                  <a:lnTo>
                    <a:pt x="1100" y="0"/>
                  </a:lnTo>
                  <a:cubicBezTo>
                    <a:pt x="725" y="215"/>
                    <a:pt x="358" y="443"/>
                    <a:pt x="0" y="6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47150" y="1034900"/>
              <a:ext cx="33800" cy="23150"/>
            </a:xfrm>
            <a:custGeom>
              <a:avLst/>
              <a:gdLst/>
              <a:ahLst/>
              <a:cxnLst/>
              <a:rect l="l" t="t" r="r" b="b"/>
              <a:pathLst>
                <a:path w="1352" h="926" extrusionOk="0">
                  <a:moveTo>
                    <a:pt x="75" y="0"/>
                  </a:moveTo>
                  <a:lnTo>
                    <a:pt x="0" y="777"/>
                  </a:lnTo>
                  <a:cubicBezTo>
                    <a:pt x="104" y="787"/>
                    <a:pt x="206" y="797"/>
                    <a:pt x="311" y="808"/>
                  </a:cubicBezTo>
                  <a:lnTo>
                    <a:pt x="622" y="845"/>
                  </a:lnTo>
                  <a:lnTo>
                    <a:pt x="777" y="863"/>
                  </a:lnTo>
                  <a:cubicBezTo>
                    <a:pt x="829" y="870"/>
                    <a:pt x="881" y="878"/>
                    <a:pt x="931" y="884"/>
                  </a:cubicBezTo>
                  <a:lnTo>
                    <a:pt x="1242" y="926"/>
                  </a:lnTo>
                  <a:lnTo>
                    <a:pt x="1352" y="152"/>
                  </a:lnTo>
                  <a:lnTo>
                    <a:pt x="1033" y="110"/>
                  </a:lnTo>
                  <a:cubicBezTo>
                    <a:pt x="980" y="103"/>
                    <a:pt x="926" y="95"/>
                    <a:pt x="874" y="89"/>
                  </a:cubicBezTo>
                  <a:lnTo>
                    <a:pt x="715" y="70"/>
                  </a:lnTo>
                  <a:lnTo>
                    <a:pt x="394" y="33"/>
                  </a:lnTo>
                  <a:cubicBezTo>
                    <a:pt x="289" y="21"/>
                    <a:pt x="182" y="11"/>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91225" y="1032075"/>
              <a:ext cx="32325" cy="20425"/>
            </a:xfrm>
            <a:custGeom>
              <a:avLst/>
              <a:gdLst/>
              <a:ahLst/>
              <a:cxnLst/>
              <a:rect l="l" t="t" r="r" b="b"/>
              <a:pathLst>
                <a:path w="1293" h="817" extrusionOk="0">
                  <a:moveTo>
                    <a:pt x="1" y="1"/>
                  </a:moveTo>
                  <a:lnTo>
                    <a:pt x="6" y="782"/>
                  </a:lnTo>
                  <a:lnTo>
                    <a:pt x="317" y="784"/>
                  </a:lnTo>
                  <a:lnTo>
                    <a:pt x="395" y="784"/>
                  </a:lnTo>
                  <a:cubicBezTo>
                    <a:pt x="421" y="784"/>
                    <a:pt x="447" y="784"/>
                    <a:pt x="473" y="785"/>
                  </a:cubicBezTo>
                  <a:lnTo>
                    <a:pt x="628" y="790"/>
                  </a:lnTo>
                  <a:lnTo>
                    <a:pt x="939" y="799"/>
                  </a:lnTo>
                  <a:cubicBezTo>
                    <a:pt x="1043" y="805"/>
                    <a:pt x="1146" y="810"/>
                    <a:pt x="1250" y="816"/>
                  </a:cubicBezTo>
                  <a:lnTo>
                    <a:pt x="1293" y="36"/>
                  </a:lnTo>
                  <a:cubicBezTo>
                    <a:pt x="1185" y="31"/>
                    <a:pt x="1078" y="25"/>
                    <a:pt x="970" y="20"/>
                  </a:cubicBezTo>
                  <a:lnTo>
                    <a:pt x="647" y="10"/>
                  </a:lnTo>
                  <a:lnTo>
                    <a:pt x="486" y="5"/>
                  </a:lnTo>
                  <a:cubicBezTo>
                    <a:pt x="459" y="4"/>
                    <a:pt x="433" y="4"/>
                    <a:pt x="406" y="4"/>
                  </a:cubicBezTo>
                  <a:lnTo>
                    <a:pt x="325" y="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475" y="1033025"/>
              <a:ext cx="33500" cy="22600"/>
            </a:xfrm>
            <a:custGeom>
              <a:avLst/>
              <a:gdLst/>
              <a:ahLst/>
              <a:cxnLst/>
              <a:rect l="l" t="t" r="r" b="b"/>
              <a:pathLst>
                <a:path w="1340" h="904" extrusionOk="0">
                  <a:moveTo>
                    <a:pt x="0" y="131"/>
                  </a:moveTo>
                  <a:lnTo>
                    <a:pt x="112" y="903"/>
                  </a:lnTo>
                  <a:lnTo>
                    <a:pt x="187" y="892"/>
                  </a:lnTo>
                  <a:lnTo>
                    <a:pt x="264" y="882"/>
                  </a:lnTo>
                  <a:lnTo>
                    <a:pt x="417" y="865"/>
                  </a:lnTo>
                  <a:lnTo>
                    <a:pt x="571" y="846"/>
                  </a:lnTo>
                  <a:lnTo>
                    <a:pt x="648" y="836"/>
                  </a:lnTo>
                  <a:cubicBezTo>
                    <a:pt x="674" y="834"/>
                    <a:pt x="698" y="830"/>
                    <a:pt x="724" y="829"/>
                  </a:cubicBezTo>
                  <a:lnTo>
                    <a:pt x="1031" y="802"/>
                  </a:lnTo>
                  <a:lnTo>
                    <a:pt x="1185" y="789"/>
                  </a:lnTo>
                  <a:cubicBezTo>
                    <a:pt x="1235" y="784"/>
                    <a:pt x="1287" y="782"/>
                    <a:pt x="1339" y="779"/>
                  </a:cubicBezTo>
                  <a:lnTo>
                    <a:pt x="1291" y="0"/>
                  </a:lnTo>
                  <a:cubicBezTo>
                    <a:pt x="1238" y="2"/>
                    <a:pt x="1183" y="6"/>
                    <a:pt x="1130" y="9"/>
                  </a:cubicBezTo>
                  <a:lnTo>
                    <a:pt x="969" y="23"/>
                  </a:lnTo>
                  <a:lnTo>
                    <a:pt x="646" y="52"/>
                  </a:lnTo>
                  <a:cubicBezTo>
                    <a:pt x="619" y="54"/>
                    <a:pt x="593" y="58"/>
                    <a:pt x="566" y="61"/>
                  </a:cubicBezTo>
                  <a:lnTo>
                    <a:pt x="484" y="70"/>
                  </a:lnTo>
                  <a:lnTo>
                    <a:pt x="323" y="90"/>
                  </a:lnTo>
                  <a:lnTo>
                    <a:pt x="162" y="109"/>
                  </a:lnTo>
                  <a:lnTo>
                    <a:pt x="82" y="1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10100" y="1073000"/>
              <a:ext cx="36925" cy="32025"/>
            </a:xfrm>
            <a:custGeom>
              <a:avLst/>
              <a:gdLst/>
              <a:ahLst/>
              <a:cxnLst/>
              <a:rect l="l" t="t" r="r" b="b"/>
              <a:pathLst>
                <a:path w="1477" h="1281" extrusionOk="0">
                  <a:moveTo>
                    <a:pt x="320" y="1"/>
                  </a:moveTo>
                  <a:lnTo>
                    <a:pt x="0" y="713"/>
                  </a:lnTo>
                  <a:cubicBezTo>
                    <a:pt x="367" y="877"/>
                    <a:pt x="722" y="1067"/>
                    <a:pt x="1057" y="1280"/>
                  </a:cubicBezTo>
                  <a:lnTo>
                    <a:pt x="1477" y="622"/>
                  </a:lnTo>
                  <a:cubicBezTo>
                    <a:pt x="1107" y="386"/>
                    <a:pt x="719" y="180"/>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58075" y="1054325"/>
              <a:ext cx="35925" cy="27675"/>
            </a:xfrm>
            <a:custGeom>
              <a:avLst/>
              <a:gdLst/>
              <a:ahLst/>
              <a:cxnLst/>
              <a:rect l="l" t="t" r="r" b="b"/>
              <a:pathLst>
                <a:path w="1437" h="1107" extrusionOk="0">
                  <a:moveTo>
                    <a:pt x="192" y="0"/>
                  </a:moveTo>
                  <a:lnTo>
                    <a:pt x="1" y="758"/>
                  </a:lnTo>
                  <a:cubicBezTo>
                    <a:pt x="402" y="859"/>
                    <a:pt x="797" y="974"/>
                    <a:pt x="1183" y="1107"/>
                  </a:cubicBezTo>
                  <a:lnTo>
                    <a:pt x="1437" y="369"/>
                  </a:lnTo>
                  <a:cubicBezTo>
                    <a:pt x="1026" y="227"/>
                    <a:pt x="610" y="106"/>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03275" y="1042775"/>
              <a:ext cx="34875" cy="25050"/>
            </a:xfrm>
            <a:custGeom>
              <a:avLst/>
              <a:gdLst/>
              <a:ahLst/>
              <a:cxnLst/>
              <a:rect l="l" t="t" r="r" b="b"/>
              <a:pathLst>
                <a:path w="1395" h="1002" extrusionOk="0">
                  <a:moveTo>
                    <a:pt x="131" y="1"/>
                  </a:moveTo>
                  <a:lnTo>
                    <a:pt x="0" y="769"/>
                  </a:lnTo>
                  <a:cubicBezTo>
                    <a:pt x="103" y="787"/>
                    <a:pt x="207" y="806"/>
                    <a:pt x="309" y="824"/>
                  </a:cubicBezTo>
                  <a:lnTo>
                    <a:pt x="620" y="881"/>
                  </a:lnTo>
                  <a:cubicBezTo>
                    <a:pt x="827" y="919"/>
                    <a:pt x="1031" y="960"/>
                    <a:pt x="1236" y="1001"/>
                  </a:cubicBezTo>
                  <a:lnTo>
                    <a:pt x="1394" y="236"/>
                  </a:lnTo>
                  <a:cubicBezTo>
                    <a:pt x="1184" y="192"/>
                    <a:pt x="974" y="152"/>
                    <a:pt x="764" y="112"/>
                  </a:cubicBezTo>
                  <a:lnTo>
                    <a:pt x="448" y="55"/>
                  </a:lnTo>
                  <a:cubicBezTo>
                    <a:pt x="343" y="37"/>
                    <a:pt x="236" y="17"/>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rot="-3988931">
            <a:off x="-12471" y="-3571935"/>
            <a:ext cx="11178540" cy="6861517"/>
            <a:chOff x="385750" y="206447"/>
            <a:chExt cx="8336049" cy="4757278"/>
          </a:xfrm>
        </p:grpSpPr>
        <p:sp>
          <p:nvSpPr>
            <p:cNvPr id="78" name="Google Shape;78;p2"/>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txBox="1">
            <a:spLocks noGrp="1"/>
          </p:cNvSpPr>
          <p:nvPr>
            <p:ph type="ctrTitle"/>
          </p:nvPr>
        </p:nvSpPr>
        <p:spPr>
          <a:xfrm>
            <a:off x="1575600" y="985900"/>
            <a:ext cx="5992800" cy="25029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1" name="Google Shape;81;p2"/>
          <p:cNvSpPr txBox="1">
            <a:spLocks noGrp="1"/>
          </p:cNvSpPr>
          <p:nvPr>
            <p:ph type="subTitle" idx="1"/>
          </p:nvPr>
        </p:nvSpPr>
        <p:spPr>
          <a:xfrm>
            <a:off x="2307600" y="3591338"/>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176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17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grpSp>
        <p:nvGrpSpPr>
          <p:cNvPr id="83" name="Google Shape;83;p3"/>
          <p:cNvGrpSpPr/>
          <p:nvPr/>
        </p:nvGrpSpPr>
        <p:grpSpPr>
          <a:xfrm>
            <a:off x="-496411" y="819056"/>
            <a:ext cx="3334319" cy="1727877"/>
            <a:chOff x="1263450" y="1032075"/>
            <a:chExt cx="2183575" cy="1131550"/>
          </a:xfrm>
        </p:grpSpPr>
        <p:sp>
          <p:nvSpPr>
            <p:cNvPr id="84" name="Google Shape;84;p3"/>
            <p:cNvSpPr/>
            <p:nvPr/>
          </p:nvSpPr>
          <p:spPr>
            <a:xfrm>
              <a:off x="1377075" y="2133775"/>
              <a:ext cx="33700" cy="22550"/>
            </a:xfrm>
            <a:custGeom>
              <a:avLst/>
              <a:gdLst/>
              <a:ahLst/>
              <a:cxnLst/>
              <a:rect l="l" t="t" r="r" b="b"/>
              <a:pathLst>
                <a:path w="1348" h="902" extrusionOk="0">
                  <a:moveTo>
                    <a:pt x="81" y="1"/>
                  </a:moveTo>
                  <a:lnTo>
                    <a:pt x="1" y="779"/>
                  </a:lnTo>
                  <a:cubicBezTo>
                    <a:pt x="213" y="801"/>
                    <a:pt x="426" y="820"/>
                    <a:pt x="639" y="841"/>
                  </a:cubicBezTo>
                  <a:lnTo>
                    <a:pt x="958" y="872"/>
                  </a:lnTo>
                  <a:lnTo>
                    <a:pt x="1117" y="888"/>
                  </a:lnTo>
                  <a:lnTo>
                    <a:pt x="1276" y="902"/>
                  </a:lnTo>
                  <a:lnTo>
                    <a:pt x="1347" y="124"/>
                  </a:lnTo>
                  <a:lnTo>
                    <a:pt x="1188" y="110"/>
                  </a:lnTo>
                  <a:lnTo>
                    <a:pt x="1030" y="95"/>
                  </a:lnTo>
                  <a:lnTo>
                    <a:pt x="713" y="65"/>
                  </a:lnTo>
                  <a:cubicBezTo>
                    <a:pt x="503" y="41"/>
                    <a:pt x="291" y="22"/>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320075" y="2127525"/>
              <a:ext cx="33950" cy="23050"/>
            </a:xfrm>
            <a:custGeom>
              <a:avLst/>
              <a:gdLst/>
              <a:ahLst/>
              <a:cxnLst/>
              <a:rect l="l" t="t" r="r" b="b"/>
              <a:pathLst>
                <a:path w="1358" h="922" extrusionOk="0">
                  <a:moveTo>
                    <a:pt x="92" y="1"/>
                  </a:moveTo>
                  <a:lnTo>
                    <a:pt x="1" y="777"/>
                  </a:lnTo>
                  <a:lnTo>
                    <a:pt x="318" y="815"/>
                  </a:lnTo>
                  <a:lnTo>
                    <a:pt x="636" y="850"/>
                  </a:lnTo>
                  <a:lnTo>
                    <a:pt x="1271" y="921"/>
                  </a:lnTo>
                  <a:lnTo>
                    <a:pt x="1357" y="145"/>
                  </a:lnTo>
                  <a:lnTo>
                    <a:pt x="724" y="74"/>
                  </a:lnTo>
                  <a:lnTo>
                    <a:pt x="409" y="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63450" y="2120750"/>
              <a:ext cx="34000" cy="23275"/>
            </a:xfrm>
            <a:custGeom>
              <a:avLst/>
              <a:gdLst/>
              <a:ahLst/>
              <a:cxnLst/>
              <a:rect l="l" t="t" r="r" b="b"/>
              <a:pathLst>
                <a:path w="1360" h="931" extrusionOk="0">
                  <a:moveTo>
                    <a:pt x="95" y="0"/>
                  </a:moveTo>
                  <a:lnTo>
                    <a:pt x="0" y="775"/>
                  </a:lnTo>
                  <a:lnTo>
                    <a:pt x="1268" y="930"/>
                  </a:lnTo>
                  <a:lnTo>
                    <a:pt x="1360" y="1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549675" y="2143750"/>
              <a:ext cx="32250" cy="19875"/>
            </a:xfrm>
            <a:custGeom>
              <a:avLst/>
              <a:gdLst/>
              <a:ahLst/>
              <a:cxnLst/>
              <a:rect l="l" t="t" r="r" b="b"/>
              <a:pathLst>
                <a:path w="1290" h="795" extrusionOk="0">
                  <a:moveTo>
                    <a:pt x="4" y="10"/>
                  </a:moveTo>
                  <a:lnTo>
                    <a:pt x="0" y="791"/>
                  </a:lnTo>
                  <a:lnTo>
                    <a:pt x="322" y="793"/>
                  </a:lnTo>
                  <a:cubicBezTo>
                    <a:pt x="375" y="793"/>
                    <a:pt x="429" y="794"/>
                    <a:pt x="483" y="793"/>
                  </a:cubicBezTo>
                  <a:lnTo>
                    <a:pt x="645" y="791"/>
                  </a:lnTo>
                  <a:lnTo>
                    <a:pt x="1289" y="782"/>
                  </a:lnTo>
                  <a:lnTo>
                    <a:pt x="1272" y="1"/>
                  </a:lnTo>
                  <a:lnTo>
                    <a:pt x="638" y="10"/>
                  </a:lnTo>
                  <a:lnTo>
                    <a:pt x="479" y="12"/>
                  </a:lnTo>
                  <a:cubicBezTo>
                    <a:pt x="426" y="13"/>
                    <a:pt x="374" y="12"/>
                    <a:pt x="32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91975" y="2142475"/>
              <a:ext cx="32650" cy="20675"/>
            </a:xfrm>
            <a:custGeom>
              <a:avLst/>
              <a:gdLst/>
              <a:ahLst/>
              <a:cxnLst/>
              <a:rect l="l" t="t" r="r" b="b"/>
              <a:pathLst>
                <a:path w="1306" h="827" extrusionOk="0">
                  <a:moveTo>
                    <a:pt x="37" y="1"/>
                  </a:moveTo>
                  <a:lnTo>
                    <a:pt x="1" y="780"/>
                  </a:lnTo>
                  <a:lnTo>
                    <a:pt x="642" y="809"/>
                  </a:lnTo>
                  <a:cubicBezTo>
                    <a:pt x="858" y="816"/>
                    <a:pt x="1071" y="820"/>
                    <a:pt x="1286" y="826"/>
                  </a:cubicBezTo>
                  <a:lnTo>
                    <a:pt x="1305" y="45"/>
                  </a:lnTo>
                  <a:cubicBezTo>
                    <a:pt x="1094" y="40"/>
                    <a:pt x="882" y="35"/>
                    <a:pt x="671" y="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434725" y="2138950"/>
              <a:ext cx="33225" cy="21675"/>
            </a:xfrm>
            <a:custGeom>
              <a:avLst/>
              <a:gdLst/>
              <a:ahLst/>
              <a:cxnLst/>
              <a:rect l="l" t="t" r="r" b="b"/>
              <a:pathLst>
                <a:path w="1329" h="867" extrusionOk="0">
                  <a:moveTo>
                    <a:pt x="62" y="0"/>
                  </a:moveTo>
                  <a:lnTo>
                    <a:pt x="0" y="778"/>
                  </a:lnTo>
                  <a:lnTo>
                    <a:pt x="641" y="825"/>
                  </a:lnTo>
                  <a:lnTo>
                    <a:pt x="801" y="837"/>
                  </a:lnTo>
                  <a:cubicBezTo>
                    <a:pt x="854" y="840"/>
                    <a:pt x="907" y="844"/>
                    <a:pt x="961" y="848"/>
                  </a:cubicBezTo>
                  <a:lnTo>
                    <a:pt x="1281" y="866"/>
                  </a:lnTo>
                  <a:lnTo>
                    <a:pt x="1329" y="87"/>
                  </a:lnTo>
                  <a:lnTo>
                    <a:pt x="1011" y="69"/>
                  </a:lnTo>
                  <a:cubicBezTo>
                    <a:pt x="958" y="67"/>
                    <a:pt x="906" y="63"/>
                    <a:pt x="853" y="58"/>
                  </a:cubicBezTo>
                  <a:lnTo>
                    <a:pt x="694" y="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719575" y="2125200"/>
              <a:ext cx="35100" cy="25275"/>
            </a:xfrm>
            <a:custGeom>
              <a:avLst/>
              <a:gdLst/>
              <a:ahLst/>
              <a:cxnLst/>
              <a:rect l="l" t="t" r="r" b="b"/>
              <a:pathLst>
                <a:path w="1404" h="1011" extrusionOk="0">
                  <a:moveTo>
                    <a:pt x="0" y="242"/>
                  </a:moveTo>
                  <a:lnTo>
                    <a:pt x="132" y="1010"/>
                  </a:lnTo>
                  <a:cubicBezTo>
                    <a:pt x="240" y="993"/>
                    <a:pt x="345" y="974"/>
                    <a:pt x="451" y="955"/>
                  </a:cubicBezTo>
                  <a:lnTo>
                    <a:pt x="769" y="894"/>
                  </a:lnTo>
                  <a:lnTo>
                    <a:pt x="928" y="863"/>
                  </a:lnTo>
                  <a:cubicBezTo>
                    <a:pt x="981" y="853"/>
                    <a:pt x="1033" y="842"/>
                    <a:pt x="1086" y="831"/>
                  </a:cubicBezTo>
                  <a:lnTo>
                    <a:pt x="1404" y="765"/>
                  </a:lnTo>
                  <a:lnTo>
                    <a:pt x="1240" y="0"/>
                  </a:lnTo>
                  <a:lnTo>
                    <a:pt x="930" y="65"/>
                  </a:lnTo>
                  <a:cubicBezTo>
                    <a:pt x="878" y="75"/>
                    <a:pt x="828" y="87"/>
                    <a:pt x="776" y="95"/>
                  </a:cubicBezTo>
                  <a:lnTo>
                    <a:pt x="621" y="125"/>
                  </a:lnTo>
                  <a:lnTo>
                    <a:pt x="310" y="184"/>
                  </a:lnTo>
                  <a:cubicBezTo>
                    <a:pt x="208" y="206"/>
                    <a:pt x="104" y="223"/>
                    <a:pt x="0" y="2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663425" y="2135150"/>
              <a:ext cx="34125" cy="23225"/>
            </a:xfrm>
            <a:custGeom>
              <a:avLst/>
              <a:gdLst/>
              <a:ahLst/>
              <a:cxnLst/>
              <a:rect l="l" t="t" r="r" b="b"/>
              <a:pathLst>
                <a:path w="1365" h="929" extrusionOk="0">
                  <a:moveTo>
                    <a:pt x="0" y="152"/>
                  </a:moveTo>
                  <a:lnTo>
                    <a:pt x="80" y="929"/>
                  </a:lnTo>
                  <a:cubicBezTo>
                    <a:pt x="509" y="883"/>
                    <a:pt x="937" y="834"/>
                    <a:pt x="1364" y="773"/>
                  </a:cubicBezTo>
                  <a:lnTo>
                    <a:pt x="1255" y="0"/>
                  </a:lnTo>
                  <a:cubicBezTo>
                    <a:pt x="838" y="58"/>
                    <a:pt x="420" y="106"/>
                    <a:pt x="0" y="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06975" y="2141075"/>
              <a:ext cx="33100" cy="21375"/>
            </a:xfrm>
            <a:custGeom>
              <a:avLst/>
              <a:gdLst/>
              <a:ahLst/>
              <a:cxnLst/>
              <a:rect l="l" t="t" r="r" b="b"/>
              <a:pathLst>
                <a:path w="1324" h="855" extrusionOk="0">
                  <a:moveTo>
                    <a:pt x="1" y="75"/>
                  </a:moveTo>
                  <a:lnTo>
                    <a:pt x="34" y="854"/>
                  </a:lnTo>
                  <a:cubicBezTo>
                    <a:pt x="249" y="849"/>
                    <a:pt x="464" y="832"/>
                    <a:pt x="679" y="821"/>
                  </a:cubicBezTo>
                  <a:lnTo>
                    <a:pt x="1000" y="801"/>
                  </a:lnTo>
                  <a:lnTo>
                    <a:pt x="1162" y="791"/>
                  </a:lnTo>
                  <a:lnTo>
                    <a:pt x="1242" y="785"/>
                  </a:lnTo>
                  <a:lnTo>
                    <a:pt x="1283" y="783"/>
                  </a:lnTo>
                  <a:lnTo>
                    <a:pt x="1323" y="779"/>
                  </a:lnTo>
                  <a:lnTo>
                    <a:pt x="1264" y="0"/>
                  </a:lnTo>
                  <a:lnTo>
                    <a:pt x="1225" y="5"/>
                  </a:lnTo>
                  <a:lnTo>
                    <a:pt x="1186" y="7"/>
                  </a:lnTo>
                  <a:lnTo>
                    <a:pt x="1107" y="12"/>
                  </a:lnTo>
                  <a:lnTo>
                    <a:pt x="949" y="21"/>
                  </a:lnTo>
                  <a:lnTo>
                    <a:pt x="633" y="41"/>
                  </a:lnTo>
                  <a:cubicBezTo>
                    <a:pt x="423" y="55"/>
                    <a:pt x="212" y="70"/>
                    <a:pt x="1" y="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82175" y="2069550"/>
              <a:ext cx="37300" cy="31375"/>
            </a:xfrm>
            <a:custGeom>
              <a:avLst/>
              <a:gdLst/>
              <a:ahLst/>
              <a:cxnLst/>
              <a:rect l="l" t="t" r="r" b="b"/>
              <a:pathLst>
                <a:path w="1492" h="1255" extrusionOk="0">
                  <a:moveTo>
                    <a:pt x="1" y="540"/>
                  </a:moveTo>
                  <a:lnTo>
                    <a:pt x="317" y="1255"/>
                  </a:lnTo>
                  <a:lnTo>
                    <a:pt x="465" y="1189"/>
                  </a:lnTo>
                  <a:lnTo>
                    <a:pt x="613" y="1121"/>
                  </a:lnTo>
                  <a:lnTo>
                    <a:pt x="907" y="984"/>
                  </a:lnTo>
                  <a:cubicBezTo>
                    <a:pt x="957" y="961"/>
                    <a:pt x="1005" y="937"/>
                    <a:pt x="1055" y="913"/>
                  </a:cubicBezTo>
                  <a:lnTo>
                    <a:pt x="1201" y="841"/>
                  </a:lnTo>
                  <a:lnTo>
                    <a:pt x="1347" y="771"/>
                  </a:lnTo>
                  <a:lnTo>
                    <a:pt x="1419" y="734"/>
                  </a:lnTo>
                  <a:lnTo>
                    <a:pt x="1492" y="696"/>
                  </a:lnTo>
                  <a:lnTo>
                    <a:pt x="1136" y="0"/>
                  </a:lnTo>
                  <a:lnTo>
                    <a:pt x="1067" y="37"/>
                  </a:lnTo>
                  <a:lnTo>
                    <a:pt x="996" y="71"/>
                  </a:lnTo>
                  <a:lnTo>
                    <a:pt x="854" y="141"/>
                  </a:lnTo>
                  <a:lnTo>
                    <a:pt x="713" y="209"/>
                  </a:lnTo>
                  <a:cubicBezTo>
                    <a:pt x="666" y="232"/>
                    <a:pt x="619" y="256"/>
                    <a:pt x="570" y="278"/>
                  </a:cubicBezTo>
                  <a:lnTo>
                    <a:pt x="284" y="411"/>
                  </a:lnTo>
                  <a:lnTo>
                    <a:pt x="141" y="4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829500" y="2092675"/>
              <a:ext cx="36825" cy="29400"/>
            </a:xfrm>
            <a:custGeom>
              <a:avLst/>
              <a:gdLst/>
              <a:ahLst/>
              <a:cxnLst/>
              <a:rect l="l" t="t" r="r" b="b"/>
              <a:pathLst>
                <a:path w="1473" h="1176" extrusionOk="0">
                  <a:moveTo>
                    <a:pt x="0" y="436"/>
                  </a:moveTo>
                  <a:lnTo>
                    <a:pt x="252" y="1175"/>
                  </a:lnTo>
                  <a:lnTo>
                    <a:pt x="558" y="1070"/>
                  </a:lnTo>
                  <a:cubicBezTo>
                    <a:pt x="584" y="1061"/>
                    <a:pt x="609" y="1053"/>
                    <a:pt x="635" y="1042"/>
                  </a:cubicBezTo>
                  <a:lnTo>
                    <a:pt x="712" y="1015"/>
                  </a:lnTo>
                  <a:lnTo>
                    <a:pt x="864" y="959"/>
                  </a:lnTo>
                  <a:lnTo>
                    <a:pt x="1017" y="904"/>
                  </a:lnTo>
                  <a:cubicBezTo>
                    <a:pt x="1067" y="885"/>
                    <a:pt x="1118" y="867"/>
                    <a:pt x="1169" y="846"/>
                  </a:cubicBezTo>
                  <a:lnTo>
                    <a:pt x="1472" y="728"/>
                  </a:lnTo>
                  <a:lnTo>
                    <a:pt x="1186" y="1"/>
                  </a:lnTo>
                  <a:lnTo>
                    <a:pt x="892" y="115"/>
                  </a:lnTo>
                  <a:cubicBezTo>
                    <a:pt x="843" y="135"/>
                    <a:pt x="794" y="152"/>
                    <a:pt x="745" y="171"/>
                  </a:cubicBezTo>
                  <a:lnTo>
                    <a:pt x="597" y="225"/>
                  </a:lnTo>
                  <a:lnTo>
                    <a:pt x="448" y="280"/>
                  </a:lnTo>
                  <a:lnTo>
                    <a:pt x="374" y="307"/>
                  </a:lnTo>
                  <a:cubicBezTo>
                    <a:pt x="349" y="316"/>
                    <a:pt x="325" y="324"/>
                    <a:pt x="300" y="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775400" y="2111075"/>
              <a:ext cx="35975" cy="27375"/>
            </a:xfrm>
            <a:custGeom>
              <a:avLst/>
              <a:gdLst/>
              <a:ahLst/>
              <a:cxnLst/>
              <a:rect l="l" t="t" r="r" b="b"/>
              <a:pathLst>
                <a:path w="1439" h="1095" extrusionOk="0">
                  <a:moveTo>
                    <a:pt x="0" y="336"/>
                  </a:moveTo>
                  <a:lnTo>
                    <a:pt x="190" y="1094"/>
                  </a:lnTo>
                  <a:lnTo>
                    <a:pt x="268" y="1074"/>
                  </a:lnTo>
                  <a:lnTo>
                    <a:pt x="346" y="1054"/>
                  </a:lnTo>
                  <a:lnTo>
                    <a:pt x="502" y="1012"/>
                  </a:lnTo>
                  <a:lnTo>
                    <a:pt x="659" y="970"/>
                  </a:lnTo>
                  <a:cubicBezTo>
                    <a:pt x="711" y="956"/>
                    <a:pt x="763" y="943"/>
                    <a:pt x="815" y="929"/>
                  </a:cubicBezTo>
                  <a:lnTo>
                    <a:pt x="1127" y="840"/>
                  </a:lnTo>
                  <a:lnTo>
                    <a:pt x="1283" y="796"/>
                  </a:lnTo>
                  <a:lnTo>
                    <a:pt x="1438" y="750"/>
                  </a:lnTo>
                  <a:lnTo>
                    <a:pt x="1215" y="1"/>
                  </a:lnTo>
                  <a:lnTo>
                    <a:pt x="1064" y="47"/>
                  </a:lnTo>
                  <a:lnTo>
                    <a:pt x="912" y="89"/>
                  </a:lnTo>
                  <a:lnTo>
                    <a:pt x="608" y="175"/>
                  </a:lnTo>
                  <a:cubicBezTo>
                    <a:pt x="558" y="189"/>
                    <a:pt x="507" y="203"/>
                    <a:pt x="455" y="215"/>
                  </a:cubicBezTo>
                  <a:lnTo>
                    <a:pt x="303" y="256"/>
                  </a:lnTo>
                  <a:lnTo>
                    <a:pt x="151" y="297"/>
                  </a:lnTo>
                  <a:lnTo>
                    <a:pt x="74" y="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023775" y="1969275"/>
              <a:ext cx="36575" cy="36475"/>
            </a:xfrm>
            <a:custGeom>
              <a:avLst/>
              <a:gdLst/>
              <a:ahLst/>
              <a:cxnLst/>
              <a:rect l="l" t="t" r="r" b="b"/>
              <a:pathLst>
                <a:path w="1463" h="1459" extrusionOk="0">
                  <a:moveTo>
                    <a:pt x="1" y="885"/>
                  </a:moveTo>
                  <a:lnTo>
                    <a:pt x="532" y="1458"/>
                  </a:lnTo>
                  <a:lnTo>
                    <a:pt x="770" y="1233"/>
                  </a:lnTo>
                  <a:lnTo>
                    <a:pt x="889" y="1120"/>
                  </a:lnTo>
                  <a:lnTo>
                    <a:pt x="1005" y="1004"/>
                  </a:lnTo>
                  <a:cubicBezTo>
                    <a:pt x="1084" y="927"/>
                    <a:pt x="1161" y="848"/>
                    <a:pt x="1236" y="770"/>
                  </a:cubicBezTo>
                  <a:cubicBezTo>
                    <a:pt x="1275" y="731"/>
                    <a:pt x="1312" y="691"/>
                    <a:pt x="1349" y="651"/>
                  </a:cubicBezTo>
                  <a:lnTo>
                    <a:pt x="1463" y="531"/>
                  </a:lnTo>
                  <a:lnTo>
                    <a:pt x="890" y="0"/>
                  </a:lnTo>
                  <a:lnTo>
                    <a:pt x="782" y="115"/>
                  </a:lnTo>
                  <a:cubicBezTo>
                    <a:pt x="745" y="154"/>
                    <a:pt x="710" y="192"/>
                    <a:pt x="673" y="228"/>
                  </a:cubicBezTo>
                  <a:cubicBezTo>
                    <a:pt x="600" y="302"/>
                    <a:pt x="528" y="378"/>
                    <a:pt x="454" y="451"/>
                  </a:cubicBezTo>
                  <a:lnTo>
                    <a:pt x="341" y="562"/>
                  </a:lnTo>
                  <a:lnTo>
                    <a:pt x="229" y="6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80200" y="2007850"/>
              <a:ext cx="37325" cy="35050"/>
            </a:xfrm>
            <a:custGeom>
              <a:avLst/>
              <a:gdLst/>
              <a:ahLst/>
              <a:cxnLst/>
              <a:rect l="l" t="t" r="r" b="b"/>
              <a:pathLst>
                <a:path w="1493" h="1402" extrusionOk="0">
                  <a:moveTo>
                    <a:pt x="1" y="769"/>
                  </a:moveTo>
                  <a:lnTo>
                    <a:pt x="459" y="1402"/>
                  </a:lnTo>
                  <a:cubicBezTo>
                    <a:pt x="637" y="1277"/>
                    <a:pt x="810" y="1142"/>
                    <a:pt x="983" y="1010"/>
                  </a:cubicBezTo>
                  <a:lnTo>
                    <a:pt x="1047" y="961"/>
                  </a:lnTo>
                  <a:lnTo>
                    <a:pt x="1111" y="909"/>
                  </a:lnTo>
                  <a:lnTo>
                    <a:pt x="1239" y="807"/>
                  </a:lnTo>
                  <a:lnTo>
                    <a:pt x="1367" y="704"/>
                  </a:lnTo>
                  <a:cubicBezTo>
                    <a:pt x="1408" y="670"/>
                    <a:pt x="1452" y="637"/>
                    <a:pt x="1493" y="601"/>
                  </a:cubicBezTo>
                  <a:lnTo>
                    <a:pt x="994" y="1"/>
                  </a:lnTo>
                  <a:cubicBezTo>
                    <a:pt x="954" y="34"/>
                    <a:pt x="914" y="66"/>
                    <a:pt x="873" y="99"/>
                  </a:cubicBezTo>
                  <a:lnTo>
                    <a:pt x="750" y="198"/>
                  </a:lnTo>
                  <a:lnTo>
                    <a:pt x="629" y="297"/>
                  </a:lnTo>
                  <a:lnTo>
                    <a:pt x="567" y="346"/>
                  </a:lnTo>
                  <a:lnTo>
                    <a:pt x="505" y="394"/>
                  </a:lnTo>
                  <a:cubicBezTo>
                    <a:pt x="337" y="518"/>
                    <a:pt x="171" y="648"/>
                    <a:pt x="1" y="7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932925" y="2041075"/>
              <a:ext cx="37575" cy="33350"/>
            </a:xfrm>
            <a:custGeom>
              <a:avLst/>
              <a:gdLst/>
              <a:ahLst/>
              <a:cxnLst/>
              <a:rect l="l" t="t" r="r" b="b"/>
              <a:pathLst>
                <a:path w="1503" h="1334" extrusionOk="0">
                  <a:moveTo>
                    <a:pt x="1" y="656"/>
                  </a:moveTo>
                  <a:lnTo>
                    <a:pt x="387" y="1334"/>
                  </a:lnTo>
                  <a:cubicBezTo>
                    <a:pt x="575" y="1225"/>
                    <a:pt x="765" y="1118"/>
                    <a:pt x="949" y="1002"/>
                  </a:cubicBezTo>
                  <a:lnTo>
                    <a:pt x="1228" y="832"/>
                  </a:lnTo>
                  <a:lnTo>
                    <a:pt x="1502" y="655"/>
                  </a:lnTo>
                  <a:lnTo>
                    <a:pt x="1075" y="0"/>
                  </a:lnTo>
                  <a:lnTo>
                    <a:pt x="812" y="171"/>
                  </a:lnTo>
                  <a:lnTo>
                    <a:pt x="543" y="334"/>
                  </a:lnTo>
                  <a:cubicBezTo>
                    <a:pt x="365" y="448"/>
                    <a:pt x="183" y="551"/>
                    <a:pt x="1" y="6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121025" y="1825675"/>
              <a:ext cx="29900" cy="36975"/>
            </a:xfrm>
            <a:custGeom>
              <a:avLst/>
              <a:gdLst/>
              <a:ahLst/>
              <a:cxnLst/>
              <a:rect l="l" t="t" r="r" b="b"/>
              <a:pathLst>
                <a:path w="1196" h="1479" extrusionOk="0">
                  <a:moveTo>
                    <a:pt x="1" y="1166"/>
                  </a:moveTo>
                  <a:lnTo>
                    <a:pt x="717" y="1479"/>
                  </a:lnTo>
                  <a:cubicBezTo>
                    <a:pt x="805" y="1278"/>
                    <a:pt x="888" y="1075"/>
                    <a:pt x="969" y="872"/>
                  </a:cubicBezTo>
                  <a:cubicBezTo>
                    <a:pt x="1049" y="668"/>
                    <a:pt x="1125" y="461"/>
                    <a:pt x="1196" y="255"/>
                  </a:cubicBezTo>
                  <a:lnTo>
                    <a:pt x="458" y="0"/>
                  </a:lnTo>
                  <a:cubicBezTo>
                    <a:pt x="390" y="198"/>
                    <a:pt x="317" y="393"/>
                    <a:pt x="242" y="588"/>
                  </a:cubicBezTo>
                  <a:cubicBezTo>
                    <a:pt x="164" y="781"/>
                    <a:pt x="86" y="975"/>
                    <a:pt x="1" y="11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095050" y="1877275"/>
              <a:ext cx="32725" cy="37575"/>
            </a:xfrm>
            <a:custGeom>
              <a:avLst/>
              <a:gdLst/>
              <a:ahLst/>
              <a:cxnLst/>
              <a:rect l="l" t="t" r="r" b="b"/>
              <a:pathLst>
                <a:path w="1309" h="1503" extrusionOk="0">
                  <a:moveTo>
                    <a:pt x="0" y="1093"/>
                  </a:moveTo>
                  <a:lnTo>
                    <a:pt x="667" y="1502"/>
                  </a:lnTo>
                  <a:cubicBezTo>
                    <a:pt x="695" y="1455"/>
                    <a:pt x="724" y="1409"/>
                    <a:pt x="751" y="1362"/>
                  </a:cubicBezTo>
                  <a:lnTo>
                    <a:pt x="836" y="1221"/>
                  </a:lnTo>
                  <a:lnTo>
                    <a:pt x="918" y="1078"/>
                  </a:lnTo>
                  <a:cubicBezTo>
                    <a:pt x="945" y="1032"/>
                    <a:pt x="972" y="984"/>
                    <a:pt x="998" y="936"/>
                  </a:cubicBezTo>
                  <a:cubicBezTo>
                    <a:pt x="1052" y="840"/>
                    <a:pt x="1105" y="744"/>
                    <a:pt x="1156" y="648"/>
                  </a:cubicBezTo>
                  <a:lnTo>
                    <a:pt x="1232" y="504"/>
                  </a:lnTo>
                  <a:lnTo>
                    <a:pt x="1308" y="358"/>
                  </a:lnTo>
                  <a:lnTo>
                    <a:pt x="613" y="1"/>
                  </a:lnTo>
                  <a:lnTo>
                    <a:pt x="542" y="140"/>
                  </a:lnTo>
                  <a:lnTo>
                    <a:pt x="467" y="279"/>
                  </a:lnTo>
                  <a:cubicBezTo>
                    <a:pt x="419" y="371"/>
                    <a:pt x="367" y="462"/>
                    <a:pt x="316" y="554"/>
                  </a:cubicBezTo>
                  <a:cubicBezTo>
                    <a:pt x="292" y="598"/>
                    <a:pt x="264" y="644"/>
                    <a:pt x="238" y="690"/>
                  </a:cubicBezTo>
                  <a:lnTo>
                    <a:pt x="160" y="825"/>
                  </a:lnTo>
                  <a:lnTo>
                    <a:pt x="80" y="959"/>
                  </a:lnTo>
                  <a:cubicBezTo>
                    <a:pt x="55" y="1004"/>
                    <a:pt x="28" y="1049"/>
                    <a:pt x="0"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062600" y="1925225"/>
              <a:ext cx="34950" cy="37400"/>
            </a:xfrm>
            <a:custGeom>
              <a:avLst/>
              <a:gdLst/>
              <a:ahLst/>
              <a:cxnLst/>
              <a:rect l="l" t="t" r="r" b="b"/>
              <a:pathLst>
                <a:path w="1398" h="1496" extrusionOk="0">
                  <a:moveTo>
                    <a:pt x="0" y="1001"/>
                  </a:moveTo>
                  <a:lnTo>
                    <a:pt x="604" y="1496"/>
                  </a:lnTo>
                  <a:cubicBezTo>
                    <a:pt x="882" y="1156"/>
                    <a:pt x="1145" y="808"/>
                    <a:pt x="1397" y="448"/>
                  </a:cubicBezTo>
                  <a:lnTo>
                    <a:pt x="757" y="1"/>
                  </a:lnTo>
                  <a:cubicBezTo>
                    <a:pt x="518" y="344"/>
                    <a:pt x="265" y="678"/>
                    <a:pt x="0" y="1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148850" y="1656725"/>
              <a:ext cx="22825" cy="34100"/>
            </a:xfrm>
            <a:custGeom>
              <a:avLst/>
              <a:gdLst/>
              <a:ahLst/>
              <a:cxnLst/>
              <a:rect l="l" t="t" r="r" b="b"/>
              <a:pathLst>
                <a:path w="913" h="1364" extrusionOk="0">
                  <a:moveTo>
                    <a:pt x="134" y="1364"/>
                  </a:moveTo>
                  <a:lnTo>
                    <a:pt x="913" y="1319"/>
                  </a:lnTo>
                  <a:cubicBezTo>
                    <a:pt x="887" y="877"/>
                    <a:pt x="842" y="438"/>
                    <a:pt x="771" y="1"/>
                  </a:cubicBezTo>
                  <a:lnTo>
                    <a:pt x="1" y="125"/>
                  </a:lnTo>
                  <a:cubicBezTo>
                    <a:pt x="66" y="534"/>
                    <a:pt x="109" y="948"/>
                    <a:pt x="134" y="13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150550" y="1715550"/>
              <a:ext cx="21625" cy="33375"/>
            </a:xfrm>
            <a:custGeom>
              <a:avLst/>
              <a:gdLst/>
              <a:ahLst/>
              <a:cxnLst/>
              <a:rect l="l" t="t" r="r" b="b"/>
              <a:pathLst>
                <a:path w="865" h="1335" extrusionOk="0">
                  <a:moveTo>
                    <a:pt x="0" y="1246"/>
                  </a:moveTo>
                  <a:lnTo>
                    <a:pt x="776" y="1335"/>
                  </a:lnTo>
                  <a:cubicBezTo>
                    <a:pt x="826" y="897"/>
                    <a:pt x="857" y="458"/>
                    <a:pt x="865" y="16"/>
                  </a:cubicBezTo>
                  <a:lnTo>
                    <a:pt x="84" y="1"/>
                  </a:lnTo>
                  <a:cubicBezTo>
                    <a:pt x="76" y="416"/>
                    <a:pt x="46" y="833"/>
                    <a:pt x="0" y="12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139900" y="1771000"/>
              <a:ext cx="26225" cy="35725"/>
            </a:xfrm>
            <a:custGeom>
              <a:avLst/>
              <a:gdLst/>
              <a:ahLst/>
              <a:cxnLst/>
              <a:rect l="l" t="t" r="r" b="b"/>
              <a:pathLst>
                <a:path w="1049" h="1429" extrusionOk="0">
                  <a:moveTo>
                    <a:pt x="0" y="1221"/>
                  </a:moveTo>
                  <a:lnTo>
                    <a:pt x="754" y="1428"/>
                  </a:lnTo>
                  <a:cubicBezTo>
                    <a:pt x="769" y="1375"/>
                    <a:pt x="783" y="1323"/>
                    <a:pt x="797" y="1269"/>
                  </a:cubicBezTo>
                  <a:lnTo>
                    <a:pt x="838" y="1109"/>
                  </a:lnTo>
                  <a:lnTo>
                    <a:pt x="858" y="1029"/>
                  </a:lnTo>
                  <a:lnTo>
                    <a:pt x="878" y="949"/>
                  </a:lnTo>
                  <a:lnTo>
                    <a:pt x="916" y="789"/>
                  </a:lnTo>
                  <a:cubicBezTo>
                    <a:pt x="927" y="736"/>
                    <a:pt x="940" y="683"/>
                    <a:pt x="951" y="627"/>
                  </a:cubicBezTo>
                  <a:cubicBezTo>
                    <a:pt x="963" y="574"/>
                    <a:pt x="974" y="521"/>
                    <a:pt x="984" y="466"/>
                  </a:cubicBezTo>
                  <a:cubicBezTo>
                    <a:pt x="1007" y="358"/>
                    <a:pt x="1029" y="252"/>
                    <a:pt x="1049" y="142"/>
                  </a:cubicBezTo>
                  <a:lnTo>
                    <a:pt x="281" y="1"/>
                  </a:lnTo>
                  <a:cubicBezTo>
                    <a:pt x="263" y="104"/>
                    <a:pt x="242" y="205"/>
                    <a:pt x="221" y="308"/>
                  </a:cubicBezTo>
                  <a:cubicBezTo>
                    <a:pt x="211" y="359"/>
                    <a:pt x="198" y="409"/>
                    <a:pt x="188" y="461"/>
                  </a:cubicBezTo>
                  <a:cubicBezTo>
                    <a:pt x="176" y="512"/>
                    <a:pt x="166" y="563"/>
                    <a:pt x="155" y="614"/>
                  </a:cubicBezTo>
                  <a:lnTo>
                    <a:pt x="118" y="766"/>
                  </a:lnTo>
                  <a:lnTo>
                    <a:pt x="99" y="841"/>
                  </a:lnTo>
                  <a:lnTo>
                    <a:pt x="81" y="917"/>
                  </a:lnTo>
                  <a:lnTo>
                    <a:pt x="41" y="1068"/>
                  </a:lnTo>
                  <a:cubicBezTo>
                    <a:pt x="30" y="1121"/>
                    <a:pt x="15" y="1172"/>
                    <a:pt x="0" y="12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072425" y="1500575"/>
              <a:ext cx="36575" cy="36675"/>
            </a:xfrm>
            <a:custGeom>
              <a:avLst/>
              <a:gdLst/>
              <a:ahLst/>
              <a:cxnLst/>
              <a:rect l="l" t="t" r="r" b="b"/>
              <a:pathLst>
                <a:path w="1463" h="1467" extrusionOk="0">
                  <a:moveTo>
                    <a:pt x="870" y="1467"/>
                  </a:moveTo>
                  <a:lnTo>
                    <a:pt x="1463" y="957"/>
                  </a:lnTo>
                  <a:cubicBezTo>
                    <a:pt x="1169" y="618"/>
                    <a:pt x="852" y="296"/>
                    <a:pt x="512" y="0"/>
                  </a:cubicBezTo>
                  <a:lnTo>
                    <a:pt x="1" y="592"/>
                  </a:lnTo>
                  <a:cubicBezTo>
                    <a:pt x="312" y="859"/>
                    <a:pt x="601" y="1152"/>
                    <a:pt x="870" y="1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109100" y="1545600"/>
              <a:ext cx="33250" cy="37675"/>
            </a:xfrm>
            <a:custGeom>
              <a:avLst/>
              <a:gdLst/>
              <a:ahLst/>
              <a:cxnLst/>
              <a:rect l="l" t="t" r="r" b="b"/>
              <a:pathLst>
                <a:path w="1330" h="1507" extrusionOk="0">
                  <a:moveTo>
                    <a:pt x="633" y="1506"/>
                  </a:moveTo>
                  <a:lnTo>
                    <a:pt x="1329" y="1154"/>
                  </a:lnTo>
                  <a:cubicBezTo>
                    <a:pt x="1127" y="755"/>
                    <a:pt x="898" y="369"/>
                    <a:pt x="644" y="1"/>
                  </a:cubicBezTo>
                  <a:lnTo>
                    <a:pt x="1" y="443"/>
                  </a:lnTo>
                  <a:cubicBezTo>
                    <a:pt x="235" y="783"/>
                    <a:pt x="445" y="1139"/>
                    <a:pt x="633" y="15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134750" y="1598650"/>
              <a:ext cx="28025" cy="36600"/>
            </a:xfrm>
            <a:custGeom>
              <a:avLst/>
              <a:gdLst/>
              <a:ahLst/>
              <a:cxnLst/>
              <a:rect l="l" t="t" r="r" b="b"/>
              <a:pathLst>
                <a:path w="1121" h="1464" extrusionOk="0">
                  <a:moveTo>
                    <a:pt x="363" y="1464"/>
                  </a:moveTo>
                  <a:lnTo>
                    <a:pt x="1121" y="1274"/>
                  </a:lnTo>
                  <a:lnTo>
                    <a:pt x="1080" y="1113"/>
                  </a:lnTo>
                  <a:lnTo>
                    <a:pt x="1036" y="953"/>
                  </a:lnTo>
                  <a:cubicBezTo>
                    <a:pt x="1007" y="846"/>
                    <a:pt x="975" y="740"/>
                    <a:pt x="944" y="634"/>
                  </a:cubicBezTo>
                  <a:cubicBezTo>
                    <a:pt x="928" y="581"/>
                    <a:pt x="909" y="529"/>
                    <a:pt x="894" y="476"/>
                  </a:cubicBezTo>
                  <a:cubicBezTo>
                    <a:pt x="877" y="422"/>
                    <a:pt x="860" y="370"/>
                    <a:pt x="844" y="316"/>
                  </a:cubicBezTo>
                  <a:cubicBezTo>
                    <a:pt x="825" y="263"/>
                    <a:pt x="806" y="210"/>
                    <a:pt x="789" y="158"/>
                  </a:cubicBezTo>
                  <a:cubicBezTo>
                    <a:pt x="769" y="106"/>
                    <a:pt x="751" y="53"/>
                    <a:pt x="730" y="1"/>
                  </a:cubicBezTo>
                  <a:lnTo>
                    <a:pt x="0" y="277"/>
                  </a:lnTo>
                  <a:lnTo>
                    <a:pt x="53" y="420"/>
                  </a:lnTo>
                  <a:cubicBezTo>
                    <a:pt x="70" y="469"/>
                    <a:pt x="87" y="518"/>
                    <a:pt x="104" y="566"/>
                  </a:cubicBezTo>
                  <a:cubicBezTo>
                    <a:pt x="121" y="616"/>
                    <a:pt x="137" y="665"/>
                    <a:pt x="152" y="715"/>
                  </a:cubicBezTo>
                  <a:cubicBezTo>
                    <a:pt x="168" y="764"/>
                    <a:pt x="185" y="814"/>
                    <a:pt x="199" y="863"/>
                  </a:cubicBezTo>
                  <a:cubicBezTo>
                    <a:pt x="229" y="962"/>
                    <a:pt x="259" y="1063"/>
                    <a:pt x="286" y="1163"/>
                  </a:cubicBezTo>
                  <a:lnTo>
                    <a:pt x="327" y="13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912050" y="1461500"/>
              <a:ext cx="37375" cy="30200"/>
            </a:xfrm>
            <a:custGeom>
              <a:avLst/>
              <a:gdLst/>
              <a:ahLst/>
              <a:cxnLst/>
              <a:rect l="l" t="t" r="r" b="b"/>
              <a:pathLst>
                <a:path w="1495" h="1208" extrusionOk="0">
                  <a:moveTo>
                    <a:pt x="1495" y="757"/>
                  </a:moveTo>
                  <a:lnTo>
                    <a:pt x="1299" y="1"/>
                  </a:lnTo>
                  <a:lnTo>
                    <a:pt x="1214" y="23"/>
                  </a:lnTo>
                  <a:lnTo>
                    <a:pt x="1170" y="34"/>
                  </a:lnTo>
                  <a:cubicBezTo>
                    <a:pt x="1157" y="38"/>
                    <a:pt x="1142" y="43"/>
                    <a:pt x="1128" y="47"/>
                  </a:cubicBezTo>
                  <a:lnTo>
                    <a:pt x="961" y="101"/>
                  </a:lnTo>
                  <a:cubicBezTo>
                    <a:pt x="905" y="117"/>
                    <a:pt x="850" y="140"/>
                    <a:pt x="795" y="159"/>
                  </a:cubicBezTo>
                  <a:lnTo>
                    <a:pt x="714" y="190"/>
                  </a:lnTo>
                  <a:cubicBezTo>
                    <a:pt x="686" y="201"/>
                    <a:pt x="659" y="210"/>
                    <a:pt x="632" y="223"/>
                  </a:cubicBezTo>
                  <a:cubicBezTo>
                    <a:pt x="523" y="270"/>
                    <a:pt x="415" y="313"/>
                    <a:pt x="311" y="366"/>
                  </a:cubicBezTo>
                  <a:lnTo>
                    <a:pt x="232" y="404"/>
                  </a:lnTo>
                  <a:cubicBezTo>
                    <a:pt x="206" y="417"/>
                    <a:pt x="179" y="429"/>
                    <a:pt x="154" y="443"/>
                  </a:cubicBezTo>
                  <a:lnTo>
                    <a:pt x="1" y="526"/>
                  </a:lnTo>
                  <a:lnTo>
                    <a:pt x="383" y="1207"/>
                  </a:lnTo>
                  <a:lnTo>
                    <a:pt x="516" y="1135"/>
                  </a:lnTo>
                  <a:cubicBezTo>
                    <a:pt x="538" y="1121"/>
                    <a:pt x="560" y="1112"/>
                    <a:pt x="583" y="1100"/>
                  </a:cubicBezTo>
                  <a:lnTo>
                    <a:pt x="651" y="1068"/>
                  </a:lnTo>
                  <a:cubicBezTo>
                    <a:pt x="741" y="1022"/>
                    <a:pt x="833" y="985"/>
                    <a:pt x="925" y="945"/>
                  </a:cubicBezTo>
                  <a:cubicBezTo>
                    <a:pt x="949" y="935"/>
                    <a:pt x="972" y="927"/>
                    <a:pt x="996" y="918"/>
                  </a:cubicBezTo>
                  <a:lnTo>
                    <a:pt x="1066" y="892"/>
                  </a:lnTo>
                  <a:cubicBezTo>
                    <a:pt x="1113" y="875"/>
                    <a:pt x="1160" y="855"/>
                    <a:pt x="1208" y="841"/>
                  </a:cubicBezTo>
                  <a:lnTo>
                    <a:pt x="1351" y="796"/>
                  </a:lnTo>
                  <a:cubicBezTo>
                    <a:pt x="1363" y="792"/>
                    <a:pt x="1375" y="788"/>
                    <a:pt x="1388" y="786"/>
                  </a:cubicBezTo>
                  <a:lnTo>
                    <a:pt x="1424" y="7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972000" y="1456825"/>
              <a:ext cx="34875" cy="22450"/>
            </a:xfrm>
            <a:custGeom>
              <a:avLst/>
              <a:gdLst/>
              <a:ahLst/>
              <a:cxnLst/>
              <a:rect l="l" t="t" r="r" b="b"/>
              <a:pathLst>
                <a:path w="1395" h="898" extrusionOk="0">
                  <a:moveTo>
                    <a:pt x="1236" y="898"/>
                  </a:moveTo>
                  <a:lnTo>
                    <a:pt x="1395" y="135"/>
                  </a:lnTo>
                  <a:cubicBezTo>
                    <a:pt x="939" y="39"/>
                    <a:pt x="469" y="0"/>
                    <a:pt x="1" y="21"/>
                  </a:cubicBezTo>
                  <a:lnTo>
                    <a:pt x="37" y="801"/>
                  </a:lnTo>
                  <a:cubicBezTo>
                    <a:pt x="440" y="782"/>
                    <a:pt x="842" y="817"/>
                    <a:pt x="1236" y="8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025700" y="1468150"/>
              <a:ext cx="37675" cy="32300"/>
            </a:xfrm>
            <a:custGeom>
              <a:avLst/>
              <a:gdLst/>
              <a:ahLst/>
              <a:cxnLst/>
              <a:rect l="l" t="t" r="r" b="b"/>
              <a:pathLst>
                <a:path w="1507" h="1292" extrusionOk="0">
                  <a:moveTo>
                    <a:pt x="1079" y="1291"/>
                  </a:moveTo>
                  <a:lnTo>
                    <a:pt x="1506" y="637"/>
                  </a:lnTo>
                  <a:cubicBezTo>
                    <a:pt x="1125" y="390"/>
                    <a:pt x="720" y="173"/>
                    <a:pt x="292" y="0"/>
                  </a:cubicBezTo>
                  <a:lnTo>
                    <a:pt x="1" y="724"/>
                  </a:lnTo>
                  <a:cubicBezTo>
                    <a:pt x="377" y="876"/>
                    <a:pt x="739" y="1067"/>
                    <a:pt x="1079" y="12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829575" y="1596575"/>
              <a:ext cx="20875" cy="34400"/>
            </a:xfrm>
            <a:custGeom>
              <a:avLst/>
              <a:gdLst/>
              <a:ahLst/>
              <a:cxnLst/>
              <a:rect l="l" t="t" r="r" b="b"/>
              <a:pathLst>
                <a:path w="835" h="1376" extrusionOk="0">
                  <a:moveTo>
                    <a:pt x="834" y="106"/>
                  </a:moveTo>
                  <a:lnTo>
                    <a:pt x="60" y="0"/>
                  </a:lnTo>
                  <a:lnTo>
                    <a:pt x="48" y="86"/>
                  </a:lnTo>
                  <a:cubicBezTo>
                    <a:pt x="44" y="115"/>
                    <a:pt x="42" y="143"/>
                    <a:pt x="39" y="172"/>
                  </a:cubicBezTo>
                  <a:lnTo>
                    <a:pt x="22" y="344"/>
                  </a:lnTo>
                  <a:cubicBezTo>
                    <a:pt x="17" y="401"/>
                    <a:pt x="16" y="460"/>
                    <a:pt x="12" y="517"/>
                  </a:cubicBezTo>
                  <a:cubicBezTo>
                    <a:pt x="9" y="574"/>
                    <a:pt x="4" y="632"/>
                    <a:pt x="4" y="690"/>
                  </a:cubicBezTo>
                  <a:lnTo>
                    <a:pt x="1" y="862"/>
                  </a:lnTo>
                  <a:cubicBezTo>
                    <a:pt x="0" y="891"/>
                    <a:pt x="1" y="919"/>
                    <a:pt x="1" y="948"/>
                  </a:cubicBezTo>
                  <a:lnTo>
                    <a:pt x="2" y="1033"/>
                  </a:lnTo>
                  <a:cubicBezTo>
                    <a:pt x="2" y="1148"/>
                    <a:pt x="12" y="1261"/>
                    <a:pt x="18" y="1376"/>
                  </a:cubicBezTo>
                  <a:lnTo>
                    <a:pt x="798" y="1321"/>
                  </a:lnTo>
                  <a:cubicBezTo>
                    <a:pt x="793" y="1220"/>
                    <a:pt x="785" y="1118"/>
                    <a:pt x="785" y="1016"/>
                  </a:cubicBezTo>
                  <a:lnTo>
                    <a:pt x="783" y="939"/>
                  </a:lnTo>
                  <a:cubicBezTo>
                    <a:pt x="783" y="913"/>
                    <a:pt x="782" y="888"/>
                    <a:pt x="783" y="862"/>
                  </a:cubicBezTo>
                  <a:lnTo>
                    <a:pt x="786" y="710"/>
                  </a:lnTo>
                  <a:cubicBezTo>
                    <a:pt x="786" y="659"/>
                    <a:pt x="791" y="607"/>
                    <a:pt x="793" y="558"/>
                  </a:cubicBezTo>
                  <a:cubicBezTo>
                    <a:pt x="796" y="506"/>
                    <a:pt x="798" y="455"/>
                    <a:pt x="802" y="407"/>
                  </a:cubicBezTo>
                  <a:lnTo>
                    <a:pt x="818" y="256"/>
                  </a:lnTo>
                  <a:cubicBezTo>
                    <a:pt x="820" y="231"/>
                    <a:pt x="823" y="205"/>
                    <a:pt x="825" y="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836975" y="1538275"/>
              <a:ext cx="30575" cy="37400"/>
            </a:xfrm>
            <a:custGeom>
              <a:avLst/>
              <a:gdLst/>
              <a:ahLst/>
              <a:cxnLst/>
              <a:rect l="l" t="t" r="r" b="b"/>
              <a:pathLst>
                <a:path w="1223" h="1496" extrusionOk="0">
                  <a:moveTo>
                    <a:pt x="1222" y="373"/>
                  </a:moveTo>
                  <a:lnTo>
                    <a:pt x="537" y="0"/>
                  </a:lnTo>
                  <a:lnTo>
                    <a:pt x="455" y="151"/>
                  </a:lnTo>
                  <a:lnTo>
                    <a:pt x="380" y="305"/>
                  </a:lnTo>
                  <a:lnTo>
                    <a:pt x="341" y="382"/>
                  </a:lnTo>
                  <a:lnTo>
                    <a:pt x="306" y="460"/>
                  </a:lnTo>
                  <a:lnTo>
                    <a:pt x="236" y="618"/>
                  </a:lnTo>
                  <a:cubicBezTo>
                    <a:pt x="149" y="830"/>
                    <a:pt x="67" y="1043"/>
                    <a:pt x="1" y="1263"/>
                  </a:cubicBezTo>
                  <a:lnTo>
                    <a:pt x="746" y="1495"/>
                  </a:lnTo>
                  <a:cubicBezTo>
                    <a:pt x="805" y="1300"/>
                    <a:pt x="878" y="1110"/>
                    <a:pt x="955" y="923"/>
                  </a:cubicBezTo>
                  <a:lnTo>
                    <a:pt x="1017" y="783"/>
                  </a:lnTo>
                  <a:cubicBezTo>
                    <a:pt x="1028" y="760"/>
                    <a:pt x="1038" y="736"/>
                    <a:pt x="1048" y="714"/>
                  </a:cubicBezTo>
                  <a:lnTo>
                    <a:pt x="1082" y="645"/>
                  </a:lnTo>
                  <a:lnTo>
                    <a:pt x="1149" y="5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865225" y="1490625"/>
              <a:ext cx="36375" cy="36900"/>
            </a:xfrm>
            <a:custGeom>
              <a:avLst/>
              <a:gdLst/>
              <a:ahLst/>
              <a:cxnLst/>
              <a:rect l="l" t="t" r="r" b="b"/>
              <a:pathLst>
                <a:path w="1455" h="1476" extrusionOk="0">
                  <a:moveTo>
                    <a:pt x="1454" y="597"/>
                  </a:moveTo>
                  <a:lnTo>
                    <a:pt x="950" y="1"/>
                  </a:lnTo>
                  <a:lnTo>
                    <a:pt x="820" y="115"/>
                  </a:lnTo>
                  <a:lnTo>
                    <a:pt x="756" y="173"/>
                  </a:lnTo>
                  <a:lnTo>
                    <a:pt x="693" y="232"/>
                  </a:lnTo>
                  <a:lnTo>
                    <a:pt x="568" y="352"/>
                  </a:lnTo>
                  <a:lnTo>
                    <a:pt x="448" y="476"/>
                  </a:lnTo>
                  <a:lnTo>
                    <a:pt x="388" y="538"/>
                  </a:lnTo>
                  <a:cubicBezTo>
                    <a:pt x="369" y="559"/>
                    <a:pt x="351" y="581"/>
                    <a:pt x="331" y="602"/>
                  </a:cubicBezTo>
                  <a:lnTo>
                    <a:pt x="216" y="731"/>
                  </a:lnTo>
                  <a:cubicBezTo>
                    <a:pt x="179" y="774"/>
                    <a:pt x="143" y="819"/>
                    <a:pt x="107" y="863"/>
                  </a:cubicBezTo>
                  <a:lnTo>
                    <a:pt x="53" y="930"/>
                  </a:lnTo>
                  <a:cubicBezTo>
                    <a:pt x="34" y="951"/>
                    <a:pt x="17" y="975"/>
                    <a:pt x="1" y="997"/>
                  </a:cubicBezTo>
                  <a:lnTo>
                    <a:pt x="619" y="1475"/>
                  </a:lnTo>
                  <a:cubicBezTo>
                    <a:pt x="635" y="1455"/>
                    <a:pt x="648" y="1434"/>
                    <a:pt x="666" y="1415"/>
                  </a:cubicBezTo>
                  <a:lnTo>
                    <a:pt x="714" y="1356"/>
                  </a:lnTo>
                  <a:cubicBezTo>
                    <a:pt x="746" y="1318"/>
                    <a:pt x="777" y="1278"/>
                    <a:pt x="810" y="1240"/>
                  </a:cubicBezTo>
                  <a:lnTo>
                    <a:pt x="912" y="1126"/>
                  </a:lnTo>
                  <a:cubicBezTo>
                    <a:pt x="928" y="1107"/>
                    <a:pt x="945" y="1089"/>
                    <a:pt x="963" y="1069"/>
                  </a:cubicBezTo>
                  <a:lnTo>
                    <a:pt x="1016" y="1014"/>
                  </a:lnTo>
                  <a:lnTo>
                    <a:pt x="1121" y="905"/>
                  </a:lnTo>
                  <a:lnTo>
                    <a:pt x="1230" y="799"/>
                  </a:lnTo>
                  <a:lnTo>
                    <a:pt x="1286" y="747"/>
                  </a:lnTo>
                  <a:lnTo>
                    <a:pt x="1343" y="6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891300" y="1749600"/>
              <a:ext cx="36975" cy="36200"/>
            </a:xfrm>
            <a:custGeom>
              <a:avLst/>
              <a:gdLst/>
              <a:ahLst/>
              <a:cxnLst/>
              <a:rect l="l" t="t" r="r" b="b"/>
              <a:pathLst>
                <a:path w="1479" h="1448" extrusionOk="0">
                  <a:moveTo>
                    <a:pt x="567" y="1"/>
                  </a:moveTo>
                  <a:lnTo>
                    <a:pt x="1" y="540"/>
                  </a:lnTo>
                  <a:cubicBezTo>
                    <a:pt x="21" y="561"/>
                    <a:pt x="39" y="581"/>
                    <a:pt x="58" y="601"/>
                  </a:cubicBezTo>
                  <a:lnTo>
                    <a:pt x="118" y="661"/>
                  </a:lnTo>
                  <a:lnTo>
                    <a:pt x="235" y="781"/>
                  </a:lnTo>
                  <a:lnTo>
                    <a:pt x="357" y="896"/>
                  </a:lnTo>
                  <a:lnTo>
                    <a:pt x="417" y="955"/>
                  </a:lnTo>
                  <a:lnTo>
                    <a:pt x="480" y="1011"/>
                  </a:lnTo>
                  <a:lnTo>
                    <a:pt x="605" y="1124"/>
                  </a:lnTo>
                  <a:cubicBezTo>
                    <a:pt x="647" y="1161"/>
                    <a:pt x="690" y="1197"/>
                    <a:pt x="733" y="1234"/>
                  </a:cubicBezTo>
                  <a:cubicBezTo>
                    <a:pt x="817" y="1307"/>
                    <a:pt x="905" y="1377"/>
                    <a:pt x="992" y="1448"/>
                  </a:cubicBezTo>
                  <a:lnTo>
                    <a:pt x="1478" y="838"/>
                  </a:lnTo>
                  <a:cubicBezTo>
                    <a:pt x="1399" y="773"/>
                    <a:pt x="1317" y="709"/>
                    <a:pt x="1240" y="640"/>
                  </a:cubicBezTo>
                  <a:cubicBezTo>
                    <a:pt x="1201" y="607"/>
                    <a:pt x="1162" y="573"/>
                    <a:pt x="1123" y="539"/>
                  </a:cubicBezTo>
                  <a:lnTo>
                    <a:pt x="1009" y="435"/>
                  </a:lnTo>
                  <a:lnTo>
                    <a:pt x="952" y="383"/>
                  </a:lnTo>
                  <a:lnTo>
                    <a:pt x="895" y="329"/>
                  </a:lnTo>
                  <a:lnTo>
                    <a:pt x="784" y="222"/>
                  </a:lnTo>
                  <a:lnTo>
                    <a:pt x="675" y="113"/>
                  </a:lnTo>
                  <a:lnTo>
                    <a:pt x="619" y="58"/>
                  </a:lnTo>
                  <a:cubicBezTo>
                    <a:pt x="603" y="39"/>
                    <a:pt x="585" y="19"/>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855600" y="1705150"/>
              <a:ext cx="34000" cy="37650"/>
            </a:xfrm>
            <a:custGeom>
              <a:avLst/>
              <a:gdLst/>
              <a:ahLst/>
              <a:cxnLst/>
              <a:rect l="l" t="t" r="r" b="b"/>
              <a:pathLst>
                <a:path w="1360" h="1506" extrusionOk="0">
                  <a:moveTo>
                    <a:pt x="683" y="0"/>
                  </a:moveTo>
                  <a:lnTo>
                    <a:pt x="0" y="379"/>
                  </a:lnTo>
                  <a:cubicBezTo>
                    <a:pt x="109" y="577"/>
                    <a:pt x="226" y="768"/>
                    <a:pt x="349" y="957"/>
                  </a:cubicBezTo>
                  <a:lnTo>
                    <a:pt x="443" y="1096"/>
                  </a:lnTo>
                  <a:lnTo>
                    <a:pt x="490" y="1166"/>
                  </a:lnTo>
                  <a:lnTo>
                    <a:pt x="539" y="1235"/>
                  </a:lnTo>
                  <a:lnTo>
                    <a:pt x="637" y="1372"/>
                  </a:lnTo>
                  <a:lnTo>
                    <a:pt x="739" y="1506"/>
                  </a:lnTo>
                  <a:lnTo>
                    <a:pt x="1359" y="1032"/>
                  </a:lnTo>
                  <a:lnTo>
                    <a:pt x="1265" y="908"/>
                  </a:lnTo>
                  <a:lnTo>
                    <a:pt x="1176" y="782"/>
                  </a:lnTo>
                  <a:lnTo>
                    <a:pt x="1130" y="720"/>
                  </a:lnTo>
                  <a:lnTo>
                    <a:pt x="1087" y="656"/>
                  </a:lnTo>
                  <a:lnTo>
                    <a:pt x="1001" y="528"/>
                  </a:lnTo>
                  <a:cubicBezTo>
                    <a:pt x="891" y="355"/>
                    <a:pt x="781" y="182"/>
                    <a:pt x="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834000" y="1654000"/>
              <a:ext cx="28175" cy="36600"/>
            </a:xfrm>
            <a:custGeom>
              <a:avLst/>
              <a:gdLst/>
              <a:ahLst/>
              <a:cxnLst/>
              <a:rect l="l" t="t" r="r" b="b"/>
              <a:pathLst>
                <a:path w="1127" h="1464" extrusionOk="0">
                  <a:moveTo>
                    <a:pt x="762" y="0"/>
                  </a:moveTo>
                  <a:lnTo>
                    <a:pt x="0" y="168"/>
                  </a:lnTo>
                  <a:lnTo>
                    <a:pt x="39" y="334"/>
                  </a:lnTo>
                  <a:cubicBezTo>
                    <a:pt x="46" y="361"/>
                    <a:pt x="52" y="389"/>
                    <a:pt x="59" y="417"/>
                  </a:cubicBezTo>
                  <a:lnTo>
                    <a:pt x="80" y="498"/>
                  </a:lnTo>
                  <a:cubicBezTo>
                    <a:pt x="95" y="553"/>
                    <a:pt x="110" y="607"/>
                    <a:pt x="125" y="663"/>
                  </a:cubicBezTo>
                  <a:lnTo>
                    <a:pt x="174" y="825"/>
                  </a:lnTo>
                  <a:cubicBezTo>
                    <a:pt x="182" y="853"/>
                    <a:pt x="190" y="880"/>
                    <a:pt x="199" y="906"/>
                  </a:cubicBezTo>
                  <a:lnTo>
                    <a:pt x="226" y="986"/>
                  </a:lnTo>
                  <a:lnTo>
                    <a:pt x="281" y="1147"/>
                  </a:lnTo>
                  <a:lnTo>
                    <a:pt x="341" y="1305"/>
                  </a:lnTo>
                  <a:lnTo>
                    <a:pt x="371" y="1385"/>
                  </a:lnTo>
                  <a:lnTo>
                    <a:pt x="403" y="1463"/>
                  </a:lnTo>
                  <a:lnTo>
                    <a:pt x="1127" y="1170"/>
                  </a:lnTo>
                  <a:lnTo>
                    <a:pt x="1099" y="1099"/>
                  </a:lnTo>
                  <a:lnTo>
                    <a:pt x="1072" y="1027"/>
                  </a:lnTo>
                  <a:lnTo>
                    <a:pt x="1016" y="882"/>
                  </a:lnTo>
                  <a:lnTo>
                    <a:pt x="968" y="736"/>
                  </a:lnTo>
                  <a:lnTo>
                    <a:pt x="943" y="664"/>
                  </a:lnTo>
                  <a:cubicBezTo>
                    <a:pt x="934" y="639"/>
                    <a:pt x="927" y="615"/>
                    <a:pt x="921" y="591"/>
                  </a:cubicBezTo>
                  <a:lnTo>
                    <a:pt x="876" y="444"/>
                  </a:lnTo>
                  <a:cubicBezTo>
                    <a:pt x="861" y="394"/>
                    <a:pt x="849" y="345"/>
                    <a:pt x="835" y="295"/>
                  </a:cubicBezTo>
                  <a:lnTo>
                    <a:pt x="817" y="221"/>
                  </a:lnTo>
                  <a:cubicBezTo>
                    <a:pt x="809" y="196"/>
                    <a:pt x="804" y="172"/>
                    <a:pt x="798"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047550" y="1826325"/>
              <a:ext cx="35025" cy="24900"/>
            </a:xfrm>
            <a:custGeom>
              <a:avLst/>
              <a:gdLst/>
              <a:ahLst/>
              <a:cxnLst/>
              <a:rect l="l" t="t" r="r" b="b"/>
              <a:pathLst>
                <a:path w="1401" h="996" extrusionOk="0">
                  <a:moveTo>
                    <a:pt x="168" y="0"/>
                  </a:moveTo>
                  <a:lnTo>
                    <a:pt x="0" y="762"/>
                  </a:lnTo>
                  <a:cubicBezTo>
                    <a:pt x="53" y="775"/>
                    <a:pt x="106" y="786"/>
                    <a:pt x="160" y="797"/>
                  </a:cubicBezTo>
                  <a:lnTo>
                    <a:pt x="321" y="830"/>
                  </a:lnTo>
                  <a:lnTo>
                    <a:pt x="482" y="861"/>
                  </a:lnTo>
                  <a:lnTo>
                    <a:pt x="564" y="877"/>
                  </a:lnTo>
                  <a:lnTo>
                    <a:pt x="644" y="891"/>
                  </a:lnTo>
                  <a:lnTo>
                    <a:pt x="805" y="921"/>
                  </a:lnTo>
                  <a:lnTo>
                    <a:pt x="967" y="947"/>
                  </a:lnTo>
                  <a:cubicBezTo>
                    <a:pt x="1075" y="964"/>
                    <a:pt x="1183" y="979"/>
                    <a:pt x="1291" y="996"/>
                  </a:cubicBezTo>
                  <a:lnTo>
                    <a:pt x="1401" y="223"/>
                  </a:lnTo>
                  <a:cubicBezTo>
                    <a:pt x="1298" y="207"/>
                    <a:pt x="1194" y="193"/>
                    <a:pt x="1090" y="176"/>
                  </a:cubicBezTo>
                  <a:lnTo>
                    <a:pt x="935" y="151"/>
                  </a:lnTo>
                  <a:lnTo>
                    <a:pt x="781" y="124"/>
                  </a:lnTo>
                  <a:lnTo>
                    <a:pt x="704" y="109"/>
                  </a:lnTo>
                  <a:lnTo>
                    <a:pt x="627" y="95"/>
                  </a:lnTo>
                  <a:lnTo>
                    <a:pt x="474" y="65"/>
                  </a:lnTo>
                  <a:lnTo>
                    <a:pt x="320" y="33"/>
                  </a:lnTo>
                  <a:cubicBezTo>
                    <a:pt x="271" y="22"/>
                    <a:pt x="219" y="12"/>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990950" y="1810125"/>
              <a:ext cx="36725" cy="28875"/>
            </a:xfrm>
            <a:custGeom>
              <a:avLst/>
              <a:gdLst/>
              <a:ahLst/>
              <a:cxnLst/>
              <a:rect l="l" t="t" r="r" b="b"/>
              <a:pathLst>
                <a:path w="1469" h="1155" extrusionOk="0">
                  <a:moveTo>
                    <a:pt x="287" y="1"/>
                  </a:moveTo>
                  <a:lnTo>
                    <a:pt x="1" y="727"/>
                  </a:lnTo>
                  <a:cubicBezTo>
                    <a:pt x="206" y="810"/>
                    <a:pt x="413" y="883"/>
                    <a:pt x="621" y="955"/>
                  </a:cubicBezTo>
                  <a:lnTo>
                    <a:pt x="777" y="1007"/>
                  </a:lnTo>
                  <a:lnTo>
                    <a:pt x="856" y="1033"/>
                  </a:lnTo>
                  <a:lnTo>
                    <a:pt x="935" y="1057"/>
                  </a:lnTo>
                  <a:lnTo>
                    <a:pt x="1092" y="1107"/>
                  </a:lnTo>
                  <a:lnTo>
                    <a:pt x="1251" y="1154"/>
                  </a:lnTo>
                  <a:lnTo>
                    <a:pt x="1469" y="405"/>
                  </a:lnTo>
                  <a:lnTo>
                    <a:pt x="1319" y="361"/>
                  </a:lnTo>
                  <a:lnTo>
                    <a:pt x="1169" y="313"/>
                  </a:lnTo>
                  <a:lnTo>
                    <a:pt x="1095" y="290"/>
                  </a:lnTo>
                  <a:lnTo>
                    <a:pt x="1021" y="265"/>
                  </a:lnTo>
                  <a:lnTo>
                    <a:pt x="872" y="216"/>
                  </a:lnTo>
                  <a:cubicBezTo>
                    <a:pt x="676" y="148"/>
                    <a:pt x="481" y="78"/>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938025" y="1785025"/>
              <a:ext cx="37700" cy="32750"/>
            </a:xfrm>
            <a:custGeom>
              <a:avLst/>
              <a:gdLst/>
              <a:ahLst/>
              <a:cxnLst/>
              <a:rect l="l" t="t" r="r" b="b"/>
              <a:pathLst>
                <a:path w="1508" h="1310" extrusionOk="0">
                  <a:moveTo>
                    <a:pt x="423" y="1"/>
                  </a:moveTo>
                  <a:lnTo>
                    <a:pt x="1" y="658"/>
                  </a:lnTo>
                  <a:cubicBezTo>
                    <a:pt x="95" y="716"/>
                    <a:pt x="188" y="778"/>
                    <a:pt x="285" y="834"/>
                  </a:cubicBezTo>
                  <a:cubicBezTo>
                    <a:pt x="333" y="862"/>
                    <a:pt x="380" y="890"/>
                    <a:pt x="428" y="919"/>
                  </a:cubicBezTo>
                  <a:lnTo>
                    <a:pt x="573" y="1001"/>
                  </a:lnTo>
                  <a:cubicBezTo>
                    <a:pt x="598" y="1014"/>
                    <a:pt x="620" y="1028"/>
                    <a:pt x="645" y="1042"/>
                  </a:cubicBezTo>
                  <a:lnTo>
                    <a:pt x="718" y="1081"/>
                  </a:lnTo>
                  <a:lnTo>
                    <a:pt x="865" y="1160"/>
                  </a:lnTo>
                  <a:lnTo>
                    <a:pt x="1014" y="1236"/>
                  </a:lnTo>
                  <a:lnTo>
                    <a:pt x="1088" y="1273"/>
                  </a:lnTo>
                  <a:lnTo>
                    <a:pt x="1162" y="1310"/>
                  </a:lnTo>
                  <a:lnTo>
                    <a:pt x="1508" y="610"/>
                  </a:lnTo>
                  <a:lnTo>
                    <a:pt x="1437" y="576"/>
                  </a:lnTo>
                  <a:lnTo>
                    <a:pt x="1368" y="540"/>
                  </a:lnTo>
                  <a:lnTo>
                    <a:pt x="1230" y="469"/>
                  </a:lnTo>
                  <a:lnTo>
                    <a:pt x="1093" y="394"/>
                  </a:lnTo>
                  <a:lnTo>
                    <a:pt x="1024" y="358"/>
                  </a:lnTo>
                  <a:cubicBezTo>
                    <a:pt x="1002" y="345"/>
                    <a:pt x="979" y="332"/>
                    <a:pt x="957" y="320"/>
                  </a:cubicBezTo>
                  <a:lnTo>
                    <a:pt x="821" y="243"/>
                  </a:lnTo>
                  <a:cubicBezTo>
                    <a:pt x="777" y="217"/>
                    <a:pt x="733" y="190"/>
                    <a:pt x="687" y="164"/>
                  </a:cubicBezTo>
                  <a:cubicBezTo>
                    <a:pt x="598" y="111"/>
                    <a:pt x="511" y="55"/>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220125" y="1826950"/>
              <a:ext cx="34800" cy="24400"/>
            </a:xfrm>
            <a:custGeom>
              <a:avLst/>
              <a:gdLst/>
              <a:ahLst/>
              <a:cxnLst/>
              <a:rect l="l" t="t" r="r" b="b"/>
              <a:pathLst>
                <a:path w="1392" h="976" extrusionOk="0">
                  <a:moveTo>
                    <a:pt x="0" y="201"/>
                  </a:moveTo>
                  <a:lnTo>
                    <a:pt x="105" y="976"/>
                  </a:lnTo>
                  <a:cubicBezTo>
                    <a:pt x="320" y="950"/>
                    <a:pt x="535" y="913"/>
                    <a:pt x="750" y="881"/>
                  </a:cubicBezTo>
                  <a:lnTo>
                    <a:pt x="830" y="867"/>
                  </a:lnTo>
                  <a:lnTo>
                    <a:pt x="912" y="853"/>
                  </a:lnTo>
                  <a:lnTo>
                    <a:pt x="1071" y="825"/>
                  </a:lnTo>
                  <a:lnTo>
                    <a:pt x="1231" y="797"/>
                  </a:lnTo>
                  <a:cubicBezTo>
                    <a:pt x="1284" y="785"/>
                    <a:pt x="1338" y="778"/>
                    <a:pt x="1392" y="766"/>
                  </a:cubicBezTo>
                  <a:lnTo>
                    <a:pt x="1242" y="0"/>
                  </a:lnTo>
                  <a:cubicBezTo>
                    <a:pt x="1191" y="12"/>
                    <a:pt x="1139" y="19"/>
                    <a:pt x="1086" y="28"/>
                  </a:cubicBezTo>
                  <a:lnTo>
                    <a:pt x="932" y="55"/>
                  </a:lnTo>
                  <a:lnTo>
                    <a:pt x="777" y="83"/>
                  </a:lnTo>
                  <a:lnTo>
                    <a:pt x="700" y="97"/>
                  </a:lnTo>
                  <a:lnTo>
                    <a:pt x="622" y="109"/>
                  </a:lnTo>
                  <a:cubicBezTo>
                    <a:pt x="415" y="141"/>
                    <a:pt x="209" y="175"/>
                    <a:pt x="0" y="2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163925" y="1834675"/>
              <a:ext cx="33075" cy="21325"/>
            </a:xfrm>
            <a:custGeom>
              <a:avLst/>
              <a:gdLst/>
              <a:ahLst/>
              <a:cxnLst/>
              <a:rect l="l" t="t" r="r" b="b"/>
              <a:pathLst>
                <a:path w="1323" h="853" extrusionOk="0">
                  <a:moveTo>
                    <a:pt x="1" y="71"/>
                  </a:moveTo>
                  <a:lnTo>
                    <a:pt x="20" y="852"/>
                  </a:lnTo>
                  <a:lnTo>
                    <a:pt x="346" y="840"/>
                  </a:lnTo>
                  <a:lnTo>
                    <a:pt x="510" y="833"/>
                  </a:lnTo>
                  <a:lnTo>
                    <a:pt x="672" y="824"/>
                  </a:lnTo>
                  <a:lnTo>
                    <a:pt x="997" y="805"/>
                  </a:lnTo>
                  <a:cubicBezTo>
                    <a:pt x="1105" y="797"/>
                    <a:pt x="1215" y="786"/>
                    <a:pt x="1323" y="779"/>
                  </a:cubicBezTo>
                  <a:lnTo>
                    <a:pt x="1256" y="0"/>
                  </a:lnTo>
                  <a:cubicBezTo>
                    <a:pt x="1152" y="10"/>
                    <a:pt x="1047" y="19"/>
                    <a:pt x="943" y="26"/>
                  </a:cubicBezTo>
                  <a:lnTo>
                    <a:pt x="629" y="45"/>
                  </a:lnTo>
                  <a:lnTo>
                    <a:pt x="471" y="53"/>
                  </a:lnTo>
                  <a:lnTo>
                    <a:pt x="314" y="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106050" y="1834750"/>
              <a:ext cx="33100" cy="21300"/>
            </a:xfrm>
            <a:custGeom>
              <a:avLst/>
              <a:gdLst/>
              <a:ahLst/>
              <a:cxnLst/>
              <a:rect l="l" t="t" r="r" b="b"/>
              <a:pathLst>
                <a:path w="1324" h="852" extrusionOk="0">
                  <a:moveTo>
                    <a:pt x="69" y="0"/>
                  </a:moveTo>
                  <a:lnTo>
                    <a:pt x="1" y="778"/>
                  </a:lnTo>
                  <a:cubicBezTo>
                    <a:pt x="219" y="798"/>
                    <a:pt x="436" y="810"/>
                    <a:pt x="654" y="824"/>
                  </a:cubicBezTo>
                  <a:lnTo>
                    <a:pt x="735" y="829"/>
                  </a:lnTo>
                  <a:lnTo>
                    <a:pt x="817" y="833"/>
                  </a:lnTo>
                  <a:lnTo>
                    <a:pt x="980" y="840"/>
                  </a:lnTo>
                  <a:lnTo>
                    <a:pt x="1143" y="846"/>
                  </a:lnTo>
                  <a:cubicBezTo>
                    <a:pt x="1197" y="847"/>
                    <a:pt x="1252" y="851"/>
                    <a:pt x="1306" y="851"/>
                  </a:cubicBezTo>
                  <a:lnTo>
                    <a:pt x="1323" y="70"/>
                  </a:lnTo>
                  <a:cubicBezTo>
                    <a:pt x="1271" y="70"/>
                    <a:pt x="1219" y="68"/>
                    <a:pt x="1166" y="65"/>
                  </a:cubicBezTo>
                  <a:lnTo>
                    <a:pt x="1009" y="59"/>
                  </a:lnTo>
                  <a:lnTo>
                    <a:pt x="852" y="53"/>
                  </a:lnTo>
                  <a:lnTo>
                    <a:pt x="773" y="49"/>
                  </a:lnTo>
                  <a:lnTo>
                    <a:pt x="695" y="44"/>
                  </a:lnTo>
                  <a:cubicBezTo>
                    <a:pt x="487" y="30"/>
                    <a:pt x="277" y="18"/>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381800" y="1768800"/>
              <a:ext cx="37425" cy="32150"/>
            </a:xfrm>
            <a:custGeom>
              <a:avLst/>
              <a:gdLst/>
              <a:ahLst/>
              <a:cxnLst/>
              <a:rect l="l" t="t" r="r" b="b"/>
              <a:pathLst>
                <a:path w="1497" h="1286" extrusionOk="0">
                  <a:moveTo>
                    <a:pt x="0" y="583"/>
                  </a:moveTo>
                  <a:lnTo>
                    <a:pt x="340" y="1286"/>
                  </a:lnTo>
                  <a:cubicBezTo>
                    <a:pt x="536" y="1188"/>
                    <a:pt x="730" y="1095"/>
                    <a:pt x="923" y="991"/>
                  </a:cubicBezTo>
                  <a:cubicBezTo>
                    <a:pt x="1020" y="941"/>
                    <a:pt x="1116" y="891"/>
                    <a:pt x="1212" y="839"/>
                  </a:cubicBezTo>
                  <a:lnTo>
                    <a:pt x="1497" y="681"/>
                  </a:lnTo>
                  <a:lnTo>
                    <a:pt x="1116" y="0"/>
                  </a:lnTo>
                  <a:lnTo>
                    <a:pt x="841" y="152"/>
                  </a:lnTo>
                  <a:cubicBezTo>
                    <a:pt x="749" y="202"/>
                    <a:pt x="654" y="250"/>
                    <a:pt x="563" y="299"/>
                  </a:cubicBezTo>
                  <a:cubicBezTo>
                    <a:pt x="377" y="400"/>
                    <a:pt x="188" y="489"/>
                    <a:pt x="0" y="5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329775" y="1793700"/>
              <a:ext cx="36950" cy="29925"/>
            </a:xfrm>
            <a:custGeom>
              <a:avLst/>
              <a:gdLst/>
              <a:ahLst/>
              <a:cxnLst/>
              <a:rect l="l" t="t" r="r" b="b"/>
              <a:pathLst>
                <a:path w="1478" h="1197" extrusionOk="0">
                  <a:moveTo>
                    <a:pt x="0" y="462"/>
                  </a:moveTo>
                  <a:lnTo>
                    <a:pt x="264" y="1197"/>
                  </a:lnTo>
                  <a:lnTo>
                    <a:pt x="418" y="1143"/>
                  </a:lnTo>
                  <a:cubicBezTo>
                    <a:pt x="469" y="1124"/>
                    <a:pt x="520" y="1103"/>
                    <a:pt x="571" y="1085"/>
                  </a:cubicBezTo>
                  <a:lnTo>
                    <a:pt x="875" y="968"/>
                  </a:lnTo>
                  <a:cubicBezTo>
                    <a:pt x="926" y="948"/>
                    <a:pt x="977" y="927"/>
                    <a:pt x="1026" y="906"/>
                  </a:cubicBezTo>
                  <a:lnTo>
                    <a:pt x="1177" y="846"/>
                  </a:lnTo>
                  <a:lnTo>
                    <a:pt x="1328" y="784"/>
                  </a:lnTo>
                  <a:lnTo>
                    <a:pt x="1404" y="752"/>
                  </a:lnTo>
                  <a:lnTo>
                    <a:pt x="1478" y="719"/>
                  </a:lnTo>
                  <a:lnTo>
                    <a:pt x="1170" y="1"/>
                  </a:lnTo>
                  <a:lnTo>
                    <a:pt x="1099" y="32"/>
                  </a:lnTo>
                  <a:lnTo>
                    <a:pt x="1026" y="62"/>
                  </a:lnTo>
                  <a:lnTo>
                    <a:pt x="880" y="122"/>
                  </a:lnTo>
                  <a:lnTo>
                    <a:pt x="734" y="182"/>
                  </a:lnTo>
                  <a:cubicBezTo>
                    <a:pt x="686" y="201"/>
                    <a:pt x="638" y="222"/>
                    <a:pt x="588" y="240"/>
                  </a:cubicBezTo>
                  <a:lnTo>
                    <a:pt x="295" y="352"/>
                  </a:lnTo>
                  <a:cubicBezTo>
                    <a:pt x="245" y="370"/>
                    <a:pt x="197" y="390"/>
                    <a:pt x="147" y="4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275950" y="1813075"/>
              <a:ext cx="36075" cy="27350"/>
            </a:xfrm>
            <a:custGeom>
              <a:avLst/>
              <a:gdLst/>
              <a:ahLst/>
              <a:cxnLst/>
              <a:rect l="l" t="t" r="r" b="b"/>
              <a:pathLst>
                <a:path w="1443" h="1094" extrusionOk="0">
                  <a:moveTo>
                    <a:pt x="1" y="334"/>
                  </a:moveTo>
                  <a:lnTo>
                    <a:pt x="186" y="1093"/>
                  </a:lnTo>
                  <a:lnTo>
                    <a:pt x="502" y="1014"/>
                  </a:lnTo>
                  <a:lnTo>
                    <a:pt x="581" y="993"/>
                  </a:lnTo>
                  <a:lnTo>
                    <a:pt x="621" y="983"/>
                  </a:lnTo>
                  <a:lnTo>
                    <a:pt x="660" y="973"/>
                  </a:lnTo>
                  <a:lnTo>
                    <a:pt x="816" y="928"/>
                  </a:lnTo>
                  <a:lnTo>
                    <a:pt x="1132" y="841"/>
                  </a:lnTo>
                  <a:lnTo>
                    <a:pt x="1443" y="746"/>
                  </a:lnTo>
                  <a:lnTo>
                    <a:pt x="1214" y="0"/>
                  </a:lnTo>
                  <a:lnTo>
                    <a:pt x="913" y="91"/>
                  </a:lnTo>
                  <a:lnTo>
                    <a:pt x="610" y="176"/>
                  </a:lnTo>
                  <a:lnTo>
                    <a:pt x="457" y="219"/>
                  </a:lnTo>
                  <a:lnTo>
                    <a:pt x="419" y="229"/>
                  </a:lnTo>
                  <a:lnTo>
                    <a:pt x="382" y="239"/>
                  </a:lnTo>
                  <a:lnTo>
                    <a:pt x="305" y="25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519750" y="1663575"/>
              <a:ext cx="36375" cy="36650"/>
            </a:xfrm>
            <a:custGeom>
              <a:avLst/>
              <a:gdLst/>
              <a:ahLst/>
              <a:cxnLst/>
              <a:rect l="l" t="t" r="r" b="b"/>
              <a:pathLst>
                <a:path w="1455" h="1466" extrusionOk="0">
                  <a:moveTo>
                    <a:pt x="1" y="905"/>
                  </a:moveTo>
                  <a:lnTo>
                    <a:pt x="545" y="1466"/>
                  </a:lnTo>
                  <a:lnTo>
                    <a:pt x="778" y="1236"/>
                  </a:lnTo>
                  <a:cubicBezTo>
                    <a:pt x="816" y="1199"/>
                    <a:pt x="856" y="1160"/>
                    <a:pt x="893" y="1122"/>
                  </a:cubicBezTo>
                  <a:lnTo>
                    <a:pt x="1007" y="1004"/>
                  </a:lnTo>
                  <a:lnTo>
                    <a:pt x="1233" y="770"/>
                  </a:lnTo>
                  <a:lnTo>
                    <a:pt x="1289" y="712"/>
                  </a:lnTo>
                  <a:lnTo>
                    <a:pt x="1344" y="651"/>
                  </a:lnTo>
                  <a:lnTo>
                    <a:pt x="1454" y="532"/>
                  </a:lnTo>
                  <a:lnTo>
                    <a:pt x="882" y="1"/>
                  </a:lnTo>
                  <a:lnTo>
                    <a:pt x="774" y="117"/>
                  </a:lnTo>
                  <a:lnTo>
                    <a:pt x="721" y="174"/>
                  </a:lnTo>
                  <a:lnTo>
                    <a:pt x="667" y="232"/>
                  </a:lnTo>
                  <a:lnTo>
                    <a:pt x="449" y="458"/>
                  </a:lnTo>
                  <a:lnTo>
                    <a:pt x="339" y="571"/>
                  </a:lnTo>
                  <a:cubicBezTo>
                    <a:pt x="303" y="609"/>
                    <a:pt x="264" y="645"/>
                    <a:pt x="227"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477425" y="1703300"/>
              <a:ext cx="37075" cy="35575"/>
            </a:xfrm>
            <a:custGeom>
              <a:avLst/>
              <a:gdLst/>
              <a:ahLst/>
              <a:cxnLst/>
              <a:rect l="l" t="t" r="r" b="b"/>
              <a:pathLst>
                <a:path w="1483" h="1423" extrusionOk="0">
                  <a:moveTo>
                    <a:pt x="1" y="809"/>
                  </a:moveTo>
                  <a:lnTo>
                    <a:pt x="485" y="1423"/>
                  </a:lnTo>
                  <a:lnTo>
                    <a:pt x="739" y="1219"/>
                  </a:lnTo>
                  <a:lnTo>
                    <a:pt x="804" y="1168"/>
                  </a:lnTo>
                  <a:cubicBezTo>
                    <a:pt x="824" y="1151"/>
                    <a:pt x="845" y="1132"/>
                    <a:pt x="866" y="1116"/>
                  </a:cubicBezTo>
                  <a:lnTo>
                    <a:pt x="991" y="1010"/>
                  </a:lnTo>
                  <a:lnTo>
                    <a:pt x="1240" y="799"/>
                  </a:lnTo>
                  <a:lnTo>
                    <a:pt x="1271" y="773"/>
                  </a:lnTo>
                  <a:lnTo>
                    <a:pt x="1300" y="746"/>
                  </a:lnTo>
                  <a:lnTo>
                    <a:pt x="1362" y="691"/>
                  </a:lnTo>
                  <a:lnTo>
                    <a:pt x="1482" y="583"/>
                  </a:lnTo>
                  <a:lnTo>
                    <a:pt x="962" y="0"/>
                  </a:lnTo>
                  <a:lnTo>
                    <a:pt x="845" y="106"/>
                  </a:lnTo>
                  <a:lnTo>
                    <a:pt x="787" y="158"/>
                  </a:lnTo>
                  <a:lnTo>
                    <a:pt x="757" y="184"/>
                  </a:lnTo>
                  <a:lnTo>
                    <a:pt x="727" y="210"/>
                  </a:lnTo>
                  <a:lnTo>
                    <a:pt x="487" y="413"/>
                  </a:lnTo>
                  <a:lnTo>
                    <a:pt x="367" y="514"/>
                  </a:lnTo>
                  <a:cubicBezTo>
                    <a:pt x="348" y="531"/>
                    <a:pt x="327" y="548"/>
                    <a:pt x="308" y="565"/>
                  </a:cubicBezTo>
                  <a:lnTo>
                    <a:pt x="247" y="6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431500" y="1738450"/>
              <a:ext cx="37500" cy="34025"/>
            </a:xfrm>
            <a:custGeom>
              <a:avLst/>
              <a:gdLst/>
              <a:ahLst/>
              <a:cxnLst/>
              <a:rect l="l" t="t" r="r" b="b"/>
              <a:pathLst>
                <a:path w="1500" h="1361" extrusionOk="0">
                  <a:moveTo>
                    <a:pt x="0" y="699"/>
                  </a:moveTo>
                  <a:lnTo>
                    <a:pt x="413" y="1361"/>
                  </a:lnTo>
                  <a:lnTo>
                    <a:pt x="553" y="1274"/>
                  </a:lnTo>
                  <a:lnTo>
                    <a:pt x="689" y="1185"/>
                  </a:lnTo>
                  <a:lnTo>
                    <a:pt x="963" y="1007"/>
                  </a:lnTo>
                  <a:cubicBezTo>
                    <a:pt x="1053" y="945"/>
                    <a:pt x="1142" y="883"/>
                    <a:pt x="1232" y="823"/>
                  </a:cubicBezTo>
                  <a:cubicBezTo>
                    <a:pt x="1322" y="759"/>
                    <a:pt x="1412" y="700"/>
                    <a:pt x="1499" y="635"/>
                  </a:cubicBezTo>
                  <a:lnTo>
                    <a:pt x="1044" y="0"/>
                  </a:lnTo>
                  <a:cubicBezTo>
                    <a:pt x="960" y="63"/>
                    <a:pt x="873" y="121"/>
                    <a:pt x="787" y="180"/>
                  </a:cubicBezTo>
                  <a:cubicBezTo>
                    <a:pt x="701" y="241"/>
                    <a:pt x="615" y="300"/>
                    <a:pt x="528" y="358"/>
                  </a:cubicBezTo>
                  <a:lnTo>
                    <a:pt x="266" y="530"/>
                  </a:lnTo>
                  <a:lnTo>
                    <a:pt x="133" y="6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626775" y="1527600"/>
              <a:ext cx="33825" cy="37425"/>
            </a:xfrm>
            <a:custGeom>
              <a:avLst/>
              <a:gdLst/>
              <a:ahLst/>
              <a:cxnLst/>
              <a:rect l="l" t="t" r="r" b="b"/>
              <a:pathLst>
                <a:path w="1353" h="1497" extrusionOk="0">
                  <a:moveTo>
                    <a:pt x="0" y="1062"/>
                  </a:moveTo>
                  <a:lnTo>
                    <a:pt x="650" y="1496"/>
                  </a:lnTo>
                  <a:lnTo>
                    <a:pt x="1004" y="960"/>
                  </a:lnTo>
                  <a:lnTo>
                    <a:pt x="1178" y="691"/>
                  </a:lnTo>
                  <a:cubicBezTo>
                    <a:pt x="1236" y="601"/>
                    <a:pt x="1295" y="511"/>
                    <a:pt x="1353" y="420"/>
                  </a:cubicBezTo>
                  <a:lnTo>
                    <a:pt x="694" y="0"/>
                  </a:lnTo>
                  <a:cubicBezTo>
                    <a:pt x="637" y="90"/>
                    <a:pt x="579" y="178"/>
                    <a:pt x="522" y="267"/>
                  </a:cubicBezTo>
                  <a:lnTo>
                    <a:pt x="349" y="5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594000" y="1574875"/>
              <a:ext cx="34550" cy="37400"/>
            </a:xfrm>
            <a:custGeom>
              <a:avLst/>
              <a:gdLst/>
              <a:ahLst/>
              <a:cxnLst/>
              <a:rect l="l" t="t" r="r" b="b"/>
              <a:pathLst>
                <a:path w="1382" h="1496" extrusionOk="0">
                  <a:moveTo>
                    <a:pt x="0" y="1028"/>
                  </a:moveTo>
                  <a:lnTo>
                    <a:pt x="627" y="1495"/>
                  </a:lnTo>
                  <a:lnTo>
                    <a:pt x="818" y="1235"/>
                  </a:lnTo>
                  <a:cubicBezTo>
                    <a:pt x="881" y="1148"/>
                    <a:pt x="947" y="1062"/>
                    <a:pt x="1008" y="975"/>
                  </a:cubicBezTo>
                  <a:lnTo>
                    <a:pt x="1196" y="712"/>
                  </a:lnTo>
                  <a:lnTo>
                    <a:pt x="1289" y="580"/>
                  </a:lnTo>
                  <a:lnTo>
                    <a:pt x="1382" y="448"/>
                  </a:lnTo>
                  <a:lnTo>
                    <a:pt x="742" y="0"/>
                  </a:lnTo>
                  <a:lnTo>
                    <a:pt x="650" y="130"/>
                  </a:lnTo>
                  <a:lnTo>
                    <a:pt x="557" y="259"/>
                  </a:lnTo>
                  <a:lnTo>
                    <a:pt x="373" y="517"/>
                  </a:lnTo>
                  <a:cubicBezTo>
                    <a:pt x="312" y="603"/>
                    <a:pt x="249" y="687"/>
                    <a:pt x="187" y="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558700" y="1620300"/>
              <a:ext cx="35425" cy="37125"/>
            </a:xfrm>
            <a:custGeom>
              <a:avLst/>
              <a:gdLst/>
              <a:ahLst/>
              <a:cxnLst/>
              <a:rect l="l" t="t" r="r" b="b"/>
              <a:pathLst>
                <a:path w="1417" h="1485" extrusionOk="0">
                  <a:moveTo>
                    <a:pt x="0" y="975"/>
                  </a:moveTo>
                  <a:lnTo>
                    <a:pt x="593" y="1485"/>
                  </a:lnTo>
                  <a:cubicBezTo>
                    <a:pt x="874" y="1157"/>
                    <a:pt x="1150" y="824"/>
                    <a:pt x="1416" y="485"/>
                  </a:cubicBezTo>
                  <a:lnTo>
                    <a:pt x="805" y="0"/>
                  </a:lnTo>
                  <a:cubicBezTo>
                    <a:pt x="543" y="330"/>
                    <a:pt x="275" y="655"/>
                    <a:pt x="0" y="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716300" y="1380675"/>
              <a:ext cx="33100" cy="37400"/>
            </a:xfrm>
            <a:custGeom>
              <a:avLst/>
              <a:gdLst/>
              <a:ahLst/>
              <a:cxnLst/>
              <a:rect l="l" t="t" r="r" b="b"/>
              <a:pathLst>
                <a:path w="1324" h="1496" extrusionOk="0">
                  <a:moveTo>
                    <a:pt x="1" y="1098"/>
                  </a:moveTo>
                  <a:lnTo>
                    <a:pt x="673" y="1496"/>
                  </a:lnTo>
                  <a:cubicBezTo>
                    <a:pt x="889" y="1130"/>
                    <a:pt x="1106" y="766"/>
                    <a:pt x="1323" y="403"/>
                  </a:cubicBezTo>
                  <a:lnTo>
                    <a:pt x="653" y="1"/>
                  </a:lnTo>
                  <a:cubicBezTo>
                    <a:pt x="436" y="365"/>
                    <a:pt x="216" y="731"/>
                    <a:pt x="1" y="1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687175" y="1429875"/>
              <a:ext cx="33100" cy="37400"/>
            </a:xfrm>
            <a:custGeom>
              <a:avLst/>
              <a:gdLst/>
              <a:ahLst/>
              <a:cxnLst/>
              <a:rect l="l" t="t" r="r" b="b"/>
              <a:pathLst>
                <a:path w="1324" h="1496" extrusionOk="0">
                  <a:moveTo>
                    <a:pt x="1" y="1096"/>
                  </a:moveTo>
                  <a:lnTo>
                    <a:pt x="672" y="1496"/>
                  </a:lnTo>
                  <a:lnTo>
                    <a:pt x="1323" y="397"/>
                  </a:ln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657750" y="1478800"/>
              <a:ext cx="33300" cy="37425"/>
            </a:xfrm>
            <a:custGeom>
              <a:avLst/>
              <a:gdLst/>
              <a:ahLst/>
              <a:cxnLst/>
              <a:rect l="l" t="t" r="r" b="b"/>
              <a:pathLst>
                <a:path w="1332" h="1497" extrusionOk="0">
                  <a:moveTo>
                    <a:pt x="0" y="1085"/>
                  </a:moveTo>
                  <a:lnTo>
                    <a:pt x="665" y="1496"/>
                  </a:lnTo>
                  <a:lnTo>
                    <a:pt x="1000" y="951"/>
                  </a:lnTo>
                  <a:lnTo>
                    <a:pt x="1332" y="403"/>
                  </a:lnTo>
                  <a:lnTo>
                    <a:pt x="662" y="0"/>
                  </a:lnTo>
                  <a:lnTo>
                    <a:pt x="333" y="5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809400" y="1237575"/>
              <a:ext cx="34775" cy="37100"/>
            </a:xfrm>
            <a:custGeom>
              <a:avLst/>
              <a:gdLst/>
              <a:ahLst/>
              <a:cxnLst/>
              <a:rect l="l" t="t" r="r" b="b"/>
              <a:pathLst>
                <a:path w="1391" h="1484" extrusionOk="0">
                  <a:moveTo>
                    <a:pt x="0" y="1021"/>
                  </a:moveTo>
                  <a:lnTo>
                    <a:pt x="629" y="1484"/>
                  </a:lnTo>
                  <a:cubicBezTo>
                    <a:pt x="878" y="1145"/>
                    <a:pt x="1132" y="812"/>
                    <a:pt x="1390" y="483"/>
                  </a:cubicBezTo>
                  <a:lnTo>
                    <a:pt x="777" y="0"/>
                  </a:lnTo>
                  <a:cubicBezTo>
                    <a:pt x="514" y="335"/>
                    <a:pt x="254" y="676"/>
                    <a:pt x="0" y="10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776550" y="1283750"/>
              <a:ext cx="34050" cy="37325"/>
            </a:xfrm>
            <a:custGeom>
              <a:avLst/>
              <a:gdLst/>
              <a:ahLst/>
              <a:cxnLst/>
              <a:rect l="l" t="t" r="r" b="b"/>
              <a:pathLst>
                <a:path w="1362" h="1493" extrusionOk="0">
                  <a:moveTo>
                    <a:pt x="0" y="1061"/>
                  </a:moveTo>
                  <a:lnTo>
                    <a:pt x="652" y="1492"/>
                  </a:lnTo>
                  <a:cubicBezTo>
                    <a:pt x="884" y="1140"/>
                    <a:pt x="1121" y="793"/>
                    <a:pt x="1361" y="448"/>
                  </a:cubicBezTo>
                  <a:lnTo>
                    <a:pt x="721" y="0"/>
                  </a:lnTo>
                  <a:cubicBezTo>
                    <a:pt x="476" y="350"/>
                    <a:pt x="236" y="704"/>
                    <a:pt x="0" y="1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745975" y="1331475"/>
              <a:ext cx="33375" cy="37375"/>
            </a:xfrm>
            <a:custGeom>
              <a:avLst/>
              <a:gdLst/>
              <a:ahLst/>
              <a:cxnLst/>
              <a:rect l="l" t="t" r="r" b="b"/>
              <a:pathLst>
                <a:path w="1335" h="1495" extrusionOk="0">
                  <a:moveTo>
                    <a:pt x="1" y="1088"/>
                  </a:moveTo>
                  <a:lnTo>
                    <a:pt x="667" y="1495"/>
                  </a:lnTo>
                  <a:lnTo>
                    <a:pt x="833" y="1224"/>
                  </a:lnTo>
                  <a:lnTo>
                    <a:pt x="999" y="955"/>
                  </a:lnTo>
                  <a:cubicBezTo>
                    <a:pt x="1110" y="775"/>
                    <a:pt x="1222" y="596"/>
                    <a:pt x="1335" y="418"/>
                  </a:cubicBezTo>
                  <a:lnTo>
                    <a:pt x="676" y="1"/>
                  </a:lnTo>
                  <a:cubicBezTo>
                    <a:pt x="561" y="180"/>
                    <a:pt x="448" y="362"/>
                    <a:pt x="335" y="543"/>
                  </a:cubicBezTo>
                  <a:lnTo>
                    <a:pt x="168" y="8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925825" y="1115000"/>
              <a:ext cx="36975" cy="35100"/>
            </a:xfrm>
            <a:custGeom>
              <a:avLst/>
              <a:gdLst/>
              <a:ahLst/>
              <a:cxnLst/>
              <a:rect l="l" t="t" r="r" b="b"/>
              <a:pathLst>
                <a:path w="1479" h="1404" extrusionOk="0">
                  <a:moveTo>
                    <a:pt x="1" y="809"/>
                  </a:moveTo>
                  <a:lnTo>
                    <a:pt x="507" y="1404"/>
                  </a:lnTo>
                  <a:cubicBezTo>
                    <a:pt x="823" y="1134"/>
                    <a:pt x="1147" y="876"/>
                    <a:pt x="1478" y="625"/>
                  </a:cubicBezTo>
                  <a:lnTo>
                    <a:pt x="1010" y="0"/>
                  </a:lnTo>
                  <a:cubicBezTo>
                    <a:pt x="664" y="259"/>
                    <a:pt x="329" y="529"/>
                    <a:pt x="1" y="8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883650" y="1152175"/>
              <a:ext cx="36375" cy="36200"/>
            </a:xfrm>
            <a:custGeom>
              <a:avLst/>
              <a:gdLst/>
              <a:ahLst/>
              <a:cxnLst/>
              <a:rect l="l" t="t" r="r" b="b"/>
              <a:pathLst>
                <a:path w="1455" h="1448" extrusionOk="0">
                  <a:moveTo>
                    <a:pt x="1" y="902"/>
                  </a:moveTo>
                  <a:lnTo>
                    <a:pt x="560" y="1447"/>
                  </a:lnTo>
                  <a:cubicBezTo>
                    <a:pt x="852" y="1148"/>
                    <a:pt x="1150" y="858"/>
                    <a:pt x="1454" y="574"/>
                  </a:cubicBezTo>
                  <a:lnTo>
                    <a:pt x="923" y="1"/>
                  </a:lnTo>
                  <a:cubicBezTo>
                    <a:pt x="607" y="295"/>
                    <a:pt x="300" y="594"/>
                    <a:pt x="1" y="9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845150" y="1193150"/>
              <a:ext cx="35600" cy="36825"/>
            </a:xfrm>
            <a:custGeom>
              <a:avLst/>
              <a:gdLst/>
              <a:ahLst/>
              <a:cxnLst/>
              <a:rect l="l" t="t" r="r" b="b"/>
              <a:pathLst>
                <a:path w="1424" h="1473" extrusionOk="0">
                  <a:moveTo>
                    <a:pt x="1" y="970"/>
                  </a:moveTo>
                  <a:lnTo>
                    <a:pt x="600" y="1472"/>
                  </a:lnTo>
                  <a:cubicBezTo>
                    <a:pt x="868" y="1150"/>
                    <a:pt x="1142" y="835"/>
                    <a:pt x="1423" y="526"/>
                  </a:cubicBezTo>
                  <a:lnTo>
                    <a:pt x="845" y="1"/>
                  </a:lnTo>
                  <a:cubicBezTo>
                    <a:pt x="558" y="318"/>
                    <a:pt x="277" y="642"/>
                    <a:pt x="1" y="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076300" y="1040875"/>
              <a:ext cx="35600" cy="27000"/>
            </a:xfrm>
            <a:custGeom>
              <a:avLst/>
              <a:gdLst/>
              <a:ahLst/>
              <a:cxnLst/>
              <a:rect l="l" t="t" r="r" b="b"/>
              <a:pathLst>
                <a:path w="1424" h="1080" extrusionOk="0">
                  <a:moveTo>
                    <a:pt x="1" y="335"/>
                  </a:moveTo>
                  <a:lnTo>
                    <a:pt x="235" y="1079"/>
                  </a:lnTo>
                  <a:cubicBezTo>
                    <a:pt x="627" y="958"/>
                    <a:pt x="1022" y="850"/>
                    <a:pt x="1423" y="763"/>
                  </a:cubicBezTo>
                  <a:lnTo>
                    <a:pt x="1256" y="1"/>
                  </a:lnTo>
                  <a:cubicBezTo>
                    <a:pt x="834" y="93"/>
                    <a:pt x="415" y="205"/>
                    <a:pt x="1" y="3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022375" y="1057775"/>
              <a:ext cx="36800" cy="30675"/>
            </a:xfrm>
            <a:custGeom>
              <a:avLst/>
              <a:gdLst/>
              <a:ahLst/>
              <a:cxnLst/>
              <a:rect l="l" t="t" r="r" b="b"/>
              <a:pathLst>
                <a:path w="1472" h="1227" extrusionOk="0">
                  <a:moveTo>
                    <a:pt x="0" y="526"/>
                  </a:moveTo>
                  <a:lnTo>
                    <a:pt x="345" y="1226"/>
                  </a:lnTo>
                  <a:cubicBezTo>
                    <a:pt x="715" y="1046"/>
                    <a:pt x="1091" y="879"/>
                    <a:pt x="1472" y="728"/>
                  </a:cubicBezTo>
                  <a:lnTo>
                    <a:pt x="1187" y="1"/>
                  </a:lnTo>
                  <a:cubicBezTo>
                    <a:pt x="783" y="159"/>
                    <a:pt x="388" y="335"/>
                    <a:pt x="0" y="5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972300" y="1082875"/>
              <a:ext cx="37150" cy="33275"/>
            </a:xfrm>
            <a:custGeom>
              <a:avLst/>
              <a:gdLst/>
              <a:ahLst/>
              <a:cxnLst/>
              <a:rect l="l" t="t" r="r" b="b"/>
              <a:pathLst>
                <a:path w="1486" h="1331" extrusionOk="0">
                  <a:moveTo>
                    <a:pt x="0" y="683"/>
                  </a:moveTo>
                  <a:lnTo>
                    <a:pt x="434" y="1331"/>
                  </a:lnTo>
                  <a:cubicBezTo>
                    <a:pt x="778" y="1101"/>
                    <a:pt x="1129" y="882"/>
                    <a:pt x="1486" y="678"/>
                  </a:cubicBezTo>
                  <a:lnTo>
                    <a:pt x="1100" y="0"/>
                  </a:lnTo>
                  <a:cubicBezTo>
                    <a:pt x="725" y="215"/>
                    <a:pt x="358" y="443"/>
                    <a:pt x="0" y="6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247150" y="1034900"/>
              <a:ext cx="33800" cy="23150"/>
            </a:xfrm>
            <a:custGeom>
              <a:avLst/>
              <a:gdLst/>
              <a:ahLst/>
              <a:cxnLst/>
              <a:rect l="l" t="t" r="r" b="b"/>
              <a:pathLst>
                <a:path w="1352" h="926" extrusionOk="0">
                  <a:moveTo>
                    <a:pt x="75" y="0"/>
                  </a:moveTo>
                  <a:lnTo>
                    <a:pt x="0" y="777"/>
                  </a:lnTo>
                  <a:cubicBezTo>
                    <a:pt x="104" y="787"/>
                    <a:pt x="206" y="797"/>
                    <a:pt x="311" y="808"/>
                  </a:cubicBezTo>
                  <a:lnTo>
                    <a:pt x="622" y="845"/>
                  </a:lnTo>
                  <a:lnTo>
                    <a:pt x="777" y="863"/>
                  </a:lnTo>
                  <a:cubicBezTo>
                    <a:pt x="829" y="870"/>
                    <a:pt x="881" y="878"/>
                    <a:pt x="931" y="884"/>
                  </a:cubicBezTo>
                  <a:lnTo>
                    <a:pt x="1242" y="926"/>
                  </a:lnTo>
                  <a:lnTo>
                    <a:pt x="1352" y="152"/>
                  </a:lnTo>
                  <a:lnTo>
                    <a:pt x="1033" y="110"/>
                  </a:lnTo>
                  <a:cubicBezTo>
                    <a:pt x="980" y="103"/>
                    <a:pt x="926" y="95"/>
                    <a:pt x="874" y="89"/>
                  </a:cubicBezTo>
                  <a:lnTo>
                    <a:pt x="715" y="70"/>
                  </a:lnTo>
                  <a:lnTo>
                    <a:pt x="394" y="33"/>
                  </a:lnTo>
                  <a:cubicBezTo>
                    <a:pt x="289" y="21"/>
                    <a:pt x="182" y="11"/>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91225" y="1032075"/>
              <a:ext cx="32325" cy="20425"/>
            </a:xfrm>
            <a:custGeom>
              <a:avLst/>
              <a:gdLst/>
              <a:ahLst/>
              <a:cxnLst/>
              <a:rect l="l" t="t" r="r" b="b"/>
              <a:pathLst>
                <a:path w="1293" h="817" extrusionOk="0">
                  <a:moveTo>
                    <a:pt x="1" y="1"/>
                  </a:moveTo>
                  <a:lnTo>
                    <a:pt x="6" y="782"/>
                  </a:lnTo>
                  <a:lnTo>
                    <a:pt x="317" y="784"/>
                  </a:lnTo>
                  <a:lnTo>
                    <a:pt x="395" y="784"/>
                  </a:lnTo>
                  <a:cubicBezTo>
                    <a:pt x="421" y="784"/>
                    <a:pt x="447" y="784"/>
                    <a:pt x="473" y="785"/>
                  </a:cubicBezTo>
                  <a:lnTo>
                    <a:pt x="628" y="790"/>
                  </a:lnTo>
                  <a:lnTo>
                    <a:pt x="939" y="799"/>
                  </a:lnTo>
                  <a:cubicBezTo>
                    <a:pt x="1043" y="805"/>
                    <a:pt x="1146" y="810"/>
                    <a:pt x="1250" y="816"/>
                  </a:cubicBezTo>
                  <a:lnTo>
                    <a:pt x="1293" y="36"/>
                  </a:lnTo>
                  <a:cubicBezTo>
                    <a:pt x="1185" y="31"/>
                    <a:pt x="1078" y="25"/>
                    <a:pt x="970" y="20"/>
                  </a:cubicBezTo>
                  <a:lnTo>
                    <a:pt x="647" y="10"/>
                  </a:lnTo>
                  <a:lnTo>
                    <a:pt x="486" y="5"/>
                  </a:lnTo>
                  <a:cubicBezTo>
                    <a:pt x="459" y="4"/>
                    <a:pt x="433" y="4"/>
                    <a:pt x="406" y="4"/>
                  </a:cubicBezTo>
                  <a:lnTo>
                    <a:pt x="325" y="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133475" y="1033025"/>
              <a:ext cx="33500" cy="22600"/>
            </a:xfrm>
            <a:custGeom>
              <a:avLst/>
              <a:gdLst/>
              <a:ahLst/>
              <a:cxnLst/>
              <a:rect l="l" t="t" r="r" b="b"/>
              <a:pathLst>
                <a:path w="1340" h="904" extrusionOk="0">
                  <a:moveTo>
                    <a:pt x="0" y="131"/>
                  </a:moveTo>
                  <a:lnTo>
                    <a:pt x="112" y="903"/>
                  </a:lnTo>
                  <a:lnTo>
                    <a:pt x="187" y="892"/>
                  </a:lnTo>
                  <a:lnTo>
                    <a:pt x="264" y="882"/>
                  </a:lnTo>
                  <a:lnTo>
                    <a:pt x="417" y="865"/>
                  </a:lnTo>
                  <a:lnTo>
                    <a:pt x="571" y="846"/>
                  </a:lnTo>
                  <a:lnTo>
                    <a:pt x="648" y="836"/>
                  </a:lnTo>
                  <a:cubicBezTo>
                    <a:pt x="674" y="834"/>
                    <a:pt x="698" y="830"/>
                    <a:pt x="724" y="829"/>
                  </a:cubicBezTo>
                  <a:lnTo>
                    <a:pt x="1031" y="802"/>
                  </a:lnTo>
                  <a:lnTo>
                    <a:pt x="1185" y="789"/>
                  </a:lnTo>
                  <a:cubicBezTo>
                    <a:pt x="1235" y="784"/>
                    <a:pt x="1287" y="782"/>
                    <a:pt x="1339" y="779"/>
                  </a:cubicBezTo>
                  <a:lnTo>
                    <a:pt x="1291" y="0"/>
                  </a:lnTo>
                  <a:cubicBezTo>
                    <a:pt x="1238" y="2"/>
                    <a:pt x="1183" y="6"/>
                    <a:pt x="1130" y="9"/>
                  </a:cubicBezTo>
                  <a:lnTo>
                    <a:pt x="969" y="23"/>
                  </a:lnTo>
                  <a:lnTo>
                    <a:pt x="646" y="52"/>
                  </a:lnTo>
                  <a:cubicBezTo>
                    <a:pt x="619" y="54"/>
                    <a:pt x="593" y="58"/>
                    <a:pt x="566" y="61"/>
                  </a:cubicBezTo>
                  <a:lnTo>
                    <a:pt x="484" y="70"/>
                  </a:lnTo>
                  <a:lnTo>
                    <a:pt x="323" y="90"/>
                  </a:lnTo>
                  <a:lnTo>
                    <a:pt x="162" y="109"/>
                  </a:lnTo>
                  <a:lnTo>
                    <a:pt x="82" y="1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410100" y="1073000"/>
              <a:ext cx="36925" cy="32025"/>
            </a:xfrm>
            <a:custGeom>
              <a:avLst/>
              <a:gdLst/>
              <a:ahLst/>
              <a:cxnLst/>
              <a:rect l="l" t="t" r="r" b="b"/>
              <a:pathLst>
                <a:path w="1477" h="1281" extrusionOk="0">
                  <a:moveTo>
                    <a:pt x="320" y="1"/>
                  </a:moveTo>
                  <a:lnTo>
                    <a:pt x="0" y="713"/>
                  </a:lnTo>
                  <a:cubicBezTo>
                    <a:pt x="367" y="877"/>
                    <a:pt x="722" y="1067"/>
                    <a:pt x="1057" y="1280"/>
                  </a:cubicBezTo>
                  <a:lnTo>
                    <a:pt x="1477" y="622"/>
                  </a:lnTo>
                  <a:cubicBezTo>
                    <a:pt x="1107" y="386"/>
                    <a:pt x="719" y="180"/>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358075" y="1054325"/>
              <a:ext cx="35925" cy="27675"/>
            </a:xfrm>
            <a:custGeom>
              <a:avLst/>
              <a:gdLst/>
              <a:ahLst/>
              <a:cxnLst/>
              <a:rect l="l" t="t" r="r" b="b"/>
              <a:pathLst>
                <a:path w="1437" h="1107" extrusionOk="0">
                  <a:moveTo>
                    <a:pt x="192" y="0"/>
                  </a:moveTo>
                  <a:lnTo>
                    <a:pt x="1" y="758"/>
                  </a:lnTo>
                  <a:cubicBezTo>
                    <a:pt x="402" y="859"/>
                    <a:pt x="797" y="974"/>
                    <a:pt x="1183" y="1107"/>
                  </a:cubicBezTo>
                  <a:lnTo>
                    <a:pt x="1437" y="369"/>
                  </a:lnTo>
                  <a:cubicBezTo>
                    <a:pt x="1026" y="227"/>
                    <a:pt x="610" y="106"/>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303275" y="1042775"/>
              <a:ext cx="34875" cy="25050"/>
            </a:xfrm>
            <a:custGeom>
              <a:avLst/>
              <a:gdLst/>
              <a:ahLst/>
              <a:cxnLst/>
              <a:rect l="l" t="t" r="r" b="b"/>
              <a:pathLst>
                <a:path w="1395" h="1002" extrusionOk="0">
                  <a:moveTo>
                    <a:pt x="131" y="1"/>
                  </a:moveTo>
                  <a:lnTo>
                    <a:pt x="0" y="769"/>
                  </a:lnTo>
                  <a:cubicBezTo>
                    <a:pt x="103" y="787"/>
                    <a:pt x="207" y="806"/>
                    <a:pt x="309" y="824"/>
                  </a:cubicBezTo>
                  <a:lnTo>
                    <a:pt x="620" y="881"/>
                  </a:lnTo>
                  <a:cubicBezTo>
                    <a:pt x="827" y="919"/>
                    <a:pt x="1031" y="960"/>
                    <a:pt x="1236" y="1001"/>
                  </a:cubicBezTo>
                  <a:lnTo>
                    <a:pt x="1394" y="236"/>
                  </a:lnTo>
                  <a:cubicBezTo>
                    <a:pt x="1184" y="192"/>
                    <a:pt x="974" y="152"/>
                    <a:pt x="764" y="112"/>
                  </a:cubicBezTo>
                  <a:lnTo>
                    <a:pt x="448" y="55"/>
                  </a:lnTo>
                  <a:cubicBezTo>
                    <a:pt x="343" y="37"/>
                    <a:pt x="236" y="17"/>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rot="-362897">
            <a:off x="1771538" y="920443"/>
            <a:ext cx="5601328" cy="3362620"/>
            <a:chOff x="385750" y="206447"/>
            <a:chExt cx="8336049" cy="4757278"/>
          </a:xfrm>
        </p:grpSpPr>
        <p:sp>
          <p:nvSpPr>
            <p:cNvPr id="151" name="Google Shape;151;p3"/>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3"/>
          <p:cNvSpPr txBox="1">
            <a:spLocks noGrp="1"/>
          </p:cNvSpPr>
          <p:nvPr>
            <p:ph type="title"/>
          </p:nvPr>
        </p:nvSpPr>
        <p:spPr>
          <a:xfrm>
            <a:off x="2061750" y="2007900"/>
            <a:ext cx="5020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4" name="Google Shape;154;p3"/>
          <p:cNvSpPr txBox="1">
            <a:spLocks noGrp="1"/>
          </p:cNvSpPr>
          <p:nvPr>
            <p:ph type="title" idx="2" hasCustomPrompt="1"/>
          </p:nvPr>
        </p:nvSpPr>
        <p:spPr>
          <a:xfrm>
            <a:off x="732103" y="1015584"/>
            <a:ext cx="1640700" cy="1026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5" name="Google Shape;155;p3"/>
          <p:cNvSpPr txBox="1">
            <a:spLocks noGrp="1"/>
          </p:cNvSpPr>
          <p:nvPr>
            <p:ph type="subTitle" idx="1"/>
          </p:nvPr>
        </p:nvSpPr>
        <p:spPr>
          <a:xfrm>
            <a:off x="2061750" y="2760625"/>
            <a:ext cx="50205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sp>
        <p:nvSpPr>
          <p:cNvPr id="157" name="Google Shape;157;p4"/>
          <p:cNvSpPr/>
          <p:nvPr/>
        </p:nvSpPr>
        <p:spPr>
          <a:xfrm rot="-9994303" flipH="1">
            <a:off x="7328016" y="-1208245"/>
            <a:ext cx="3169018" cy="4551393"/>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4"/>
          <p:cNvGrpSpPr/>
          <p:nvPr/>
        </p:nvGrpSpPr>
        <p:grpSpPr>
          <a:xfrm>
            <a:off x="385750" y="206447"/>
            <a:ext cx="8336049" cy="4757278"/>
            <a:chOff x="385750" y="206447"/>
            <a:chExt cx="8336049" cy="4757278"/>
          </a:xfrm>
        </p:grpSpPr>
        <p:sp>
          <p:nvSpPr>
            <p:cNvPr id="159" name="Google Shape;159;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 name="Google Shape;162;p4"/>
          <p:cNvSpPr txBox="1">
            <a:spLocks noGrp="1"/>
          </p:cNvSpPr>
          <p:nvPr>
            <p:ph type="body" idx="1"/>
          </p:nvPr>
        </p:nvSpPr>
        <p:spPr>
          <a:xfrm>
            <a:off x="720000" y="1063351"/>
            <a:ext cx="7704000" cy="572700"/>
          </a:xfrm>
          <a:prstGeom prst="rect">
            <a:avLst/>
          </a:prstGeom>
        </p:spPr>
        <p:txBody>
          <a:bodyPr spcFirstLastPara="1" wrap="square" lIns="91425" tIns="91425" rIns="91425" bIns="91425" anchor="t" anchorCtr="0">
            <a:noAutofit/>
          </a:bodyPr>
          <a:lstStyle>
            <a:lvl1pPr marL="457200" lvl="0" indent="-279400" algn="ctr" rtl="0">
              <a:lnSpc>
                <a:spcPct val="100000"/>
              </a:lnSpc>
              <a:spcBef>
                <a:spcPts val="0"/>
              </a:spcBef>
              <a:spcAft>
                <a:spcPts val="0"/>
              </a:spcAft>
              <a:buClr>
                <a:srgbClr val="42FFB7"/>
              </a:buClr>
              <a:buSzPts val="800"/>
              <a:buFont typeface="Nunito Light"/>
              <a:buChar char="●"/>
              <a:defRPr sz="1250">
                <a:solidFill>
                  <a:srgbClr val="434343"/>
                </a:solidFill>
                <a:latin typeface="Montserrat Medium"/>
                <a:ea typeface="Montserrat Medium"/>
                <a:cs typeface="Montserrat Medium"/>
                <a:sym typeface="Montserrat Medium"/>
              </a:defRPr>
            </a:lvl1pPr>
            <a:lvl2pPr marL="914400" lvl="1" indent="-304800" algn="ctr" rtl="0">
              <a:lnSpc>
                <a:spcPct val="115000"/>
              </a:lnSpc>
              <a:spcBef>
                <a:spcPts val="0"/>
              </a:spcBef>
              <a:spcAft>
                <a:spcPts val="0"/>
              </a:spcAft>
              <a:buClr>
                <a:srgbClr val="FFC800"/>
              </a:buClr>
              <a:buSzPts val="1200"/>
              <a:buFont typeface="Nunito Light"/>
              <a:buChar char="○"/>
              <a:defRPr>
                <a:solidFill>
                  <a:srgbClr val="434343"/>
                </a:solidFill>
              </a:defRPr>
            </a:lvl2pPr>
            <a:lvl3pPr marL="1371600" lvl="2" indent="-304800" algn="ctr" rtl="0">
              <a:lnSpc>
                <a:spcPct val="115000"/>
              </a:lnSpc>
              <a:spcBef>
                <a:spcPts val="1600"/>
              </a:spcBef>
              <a:spcAft>
                <a:spcPts val="0"/>
              </a:spcAft>
              <a:buClr>
                <a:srgbClr val="FFC800"/>
              </a:buClr>
              <a:buSzPts val="1200"/>
              <a:buFont typeface="Nunito Light"/>
              <a:buChar char="■"/>
              <a:defRPr>
                <a:solidFill>
                  <a:srgbClr val="434343"/>
                </a:solidFill>
              </a:defRPr>
            </a:lvl3pPr>
            <a:lvl4pPr marL="1828800" lvl="3" indent="-304800" algn="ctr" rtl="0">
              <a:lnSpc>
                <a:spcPct val="115000"/>
              </a:lnSpc>
              <a:spcBef>
                <a:spcPts val="1600"/>
              </a:spcBef>
              <a:spcAft>
                <a:spcPts val="0"/>
              </a:spcAft>
              <a:buClr>
                <a:srgbClr val="FFC800"/>
              </a:buClr>
              <a:buSzPts val="1200"/>
              <a:buFont typeface="Nunito Light"/>
              <a:buChar char="●"/>
              <a:defRPr>
                <a:solidFill>
                  <a:srgbClr val="434343"/>
                </a:solidFill>
              </a:defRPr>
            </a:lvl4pPr>
            <a:lvl5pPr marL="2286000" lvl="4" indent="-304800" algn="ctr" rtl="0">
              <a:lnSpc>
                <a:spcPct val="115000"/>
              </a:lnSpc>
              <a:spcBef>
                <a:spcPts val="1600"/>
              </a:spcBef>
              <a:spcAft>
                <a:spcPts val="0"/>
              </a:spcAft>
              <a:buClr>
                <a:srgbClr val="434343"/>
              </a:buClr>
              <a:buSzPts val="1200"/>
              <a:buFont typeface="Nunito Light"/>
              <a:buChar char="○"/>
              <a:defRPr>
                <a:solidFill>
                  <a:srgbClr val="434343"/>
                </a:solidFill>
              </a:defRPr>
            </a:lvl5pPr>
            <a:lvl6pPr marL="2743200" lvl="5" indent="-304800" algn="ctr" rtl="0">
              <a:lnSpc>
                <a:spcPct val="115000"/>
              </a:lnSpc>
              <a:spcBef>
                <a:spcPts val="1600"/>
              </a:spcBef>
              <a:spcAft>
                <a:spcPts val="0"/>
              </a:spcAft>
              <a:buClr>
                <a:srgbClr val="434343"/>
              </a:buClr>
              <a:buSzPts val="1200"/>
              <a:buFont typeface="Nunito Light"/>
              <a:buChar char="■"/>
              <a:defRPr>
                <a:solidFill>
                  <a:srgbClr val="434343"/>
                </a:solidFill>
              </a:defRPr>
            </a:lvl6pPr>
            <a:lvl7pPr marL="3200400" lvl="6" indent="-304800" algn="ctr" rtl="0">
              <a:lnSpc>
                <a:spcPct val="115000"/>
              </a:lnSpc>
              <a:spcBef>
                <a:spcPts val="1600"/>
              </a:spcBef>
              <a:spcAft>
                <a:spcPts val="0"/>
              </a:spcAft>
              <a:buClr>
                <a:srgbClr val="434343"/>
              </a:buClr>
              <a:buSzPts val="1200"/>
              <a:buFont typeface="Nunito Light"/>
              <a:buChar char="●"/>
              <a:defRPr>
                <a:solidFill>
                  <a:srgbClr val="434343"/>
                </a:solidFill>
              </a:defRPr>
            </a:lvl7pPr>
            <a:lvl8pPr marL="3657600" lvl="7" indent="-304800" algn="ctr" rtl="0">
              <a:lnSpc>
                <a:spcPct val="115000"/>
              </a:lnSpc>
              <a:spcBef>
                <a:spcPts val="1600"/>
              </a:spcBef>
              <a:spcAft>
                <a:spcPts val="0"/>
              </a:spcAft>
              <a:buClr>
                <a:srgbClr val="434343"/>
              </a:buClr>
              <a:buSzPts val="1200"/>
              <a:buFont typeface="Nunito Light"/>
              <a:buChar char="○"/>
              <a:defRPr>
                <a:solidFill>
                  <a:srgbClr val="434343"/>
                </a:solidFill>
              </a:defRPr>
            </a:lvl8pPr>
            <a:lvl9pPr marL="4114800" lvl="8" indent="-304800" algn="ctr" rtl="0">
              <a:lnSpc>
                <a:spcPct val="115000"/>
              </a:lnSpc>
              <a:spcBef>
                <a:spcPts val="1600"/>
              </a:spcBef>
              <a:spcAft>
                <a:spcPts val="1600"/>
              </a:spcAft>
              <a:buClr>
                <a:srgbClr val="434343"/>
              </a:buClr>
              <a:buSzPts val="1200"/>
              <a:buFont typeface="Nunito Light"/>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3"/>
        <p:cNvGrpSpPr/>
        <p:nvPr/>
      </p:nvGrpSpPr>
      <p:grpSpPr>
        <a:xfrm>
          <a:off x="0" y="0"/>
          <a:ext cx="0" cy="0"/>
          <a:chOff x="0" y="0"/>
          <a:chExt cx="0" cy="0"/>
        </a:xfrm>
      </p:grpSpPr>
      <p:grpSp>
        <p:nvGrpSpPr>
          <p:cNvPr id="284" name="Google Shape;284;p7"/>
          <p:cNvGrpSpPr/>
          <p:nvPr/>
        </p:nvGrpSpPr>
        <p:grpSpPr>
          <a:xfrm rot="-1180894">
            <a:off x="7731416" y="4562181"/>
            <a:ext cx="1825666" cy="527487"/>
            <a:chOff x="4314275" y="3002400"/>
            <a:chExt cx="1825625" cy="527475"/>
          </a:xfrm>
        </p:grpSpPr>
        <p:sp>
          <p:nvSpPr>
            <p:cNvPr id="285" name="Google Shape;285;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7"/>
          <p:cNvSpPr/>
          <p:nvPr/>
        </p:nvSpPr>
        <p:spPr>
          <a:xfrm rot="-2230110">
            <a:off x="-1115676" y="774948"/>
            <a:ext cx="2334030" cy="930771"/>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7"/>
          <p:cNvGrpSpPr/>
          <p:nvPr/>
        </p:nvGrpSpPr>
        <p:grpSpPr>
          <a:xfrm>
            <a:off x="385750" y="206447"/>
            <a:ext cx="8336049" cy="4757278"/>
            <a:chOff x="385750" y="206447"/>
            <a:chExt cx="8336049" cy="4757278"/>
          </a:xfrm>
        </p:grpSpPr>
        <p:sp>
          <p:nvSpPr>
            <p:cNvPr id="338" name="Google Shape;338;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1" name="Google Shape;341;p7"/>
          <p:cNvSpPr txBox="1">
            <a:spLocks noGrp="1"/>
          </p:cNvSpPr>
          <p:nvPr>
            <p:ph type="subTitle" idx="1"/>
          </p:nvPr>
        </p:nvSpPr>
        <p:spPr>
          <a:xfrm>
            <a:off x="948600" y="1541950"/>
            <a:ext cx="4294800" cy="23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9"/>
        <p:cNvGrpSpPr/>
        <p:nvPr/>
      </p:nvGrpSpPr>
      <p:grpSpPr>
        <a:xfrm>
          <a:off x="0" y="0"/>
          <a:ext cx="0" cy="0"/>
          <a:chOff x="0" y="0"/>
          <a:chExt cx="0" cy="0"/>
        </a:xfrm>
      </p:grpSpPr>
      <p:grpSp>
        <p:nvGrpSpPr>
          <p:cNvPr id="400" name="Google Shape;400;p9"/>
          <p:cNvGrpSpPr/>
          <p:nvPr/>
        </p:nvGrpSpPr>
        <p:grpSpPr>
          <a:xfrm>
            <a:off x="7873445" y="-539030"/>
            <a:ext cx="2640395" cy="1078523"/>
            <a:chOff x="4407125" y="893175"/>
            <a:chExt cx="1997575" cy="815950"/>
          </a:xfrm>
        </p:grpSpPr>
        <p:sp>
          <p:nvSpPr>
            <p:cNvPr id="401" name="Google Shape;401;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9"/>
          <p:cNvSpPr/>
          <p:nvPr/>
        </p:nvSpPr>
        <p:spPr>
          <a:xfrm rot="-7479214">
            <a:off x="-252927" y="4357618"/>
            <a:ext cx="1800593" cy="752954"/>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9"/>
          <p:cNvGrpSpPr/>
          <p:nvPr/>
        </p:nvGrpSpPr>
        <p:grpSpPr>
          <a:xfrm>
            <a:off x="385750" y="206447"/>
            <a:ext cx="8336049" cy="4757278"/>
            <a:chOff x="385750" y="206447"/>
            <a:chExt cx="8336049" cy="4757278"/>
          </a:xfrm>
        </p:grpSpPr>
        <p:sp>
          <p:nvSpPr>
            <p:cNvPr id="466" name="Google Shape;466;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9"/>
          <p:cNvSpPr txBox="1">
            <a:spLocks noGrp="1"/>
          </p:cNvSpPr>
          <p:nvPr>
            <p:ph type="title"/>
          </p:nvPr>
        </p:nvSpPr>
        <p:spPr>
          <a:xfrm>
            <a:off x="3935923" y="1736764"/>
            <a:ext cx="4096500" cy="8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69" name="Google Shape;469;p9"/>
          <p:cNvSpPr txBox="1">
            <a:spLocks noGrp="1"/>
          </p:cNvSpPr>
          <p:nvPr>
            <p:ph type="subTitle" idx="1"/>
          </p:nvPr>
        </p:nvSpPr>
        <p:spPr>
          <a:xfrm>
            <a:off x="3935923" y="2605736"/>
            <a:ext cx="40965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0"/>
        <p:cNvGrpSpPr/>
        <p:nvPr/>
      </p:nvGrpSpPr>
      <p:grpSpPr>
        <a:xfrm>
          <a:off x="0" y="0"/>
          <a:ext cx="0" cy="0"/>
          <a:chOff x="0" y="0"/>
          <a:chExt cx="0" cy="0"/>
        </a:xfrm>
      </p:grpSpPr>
      <p:sp>
        <p:nvSpPr>
          <p:cNvPr id="471" name="Google Shape;471;p10"/>
          <p:cNvSpPr txBox="1">
            <a:spLocks noGrp="1"/>
          </p:cNvSpPr>
          <p:nvPr>
            <p:ph type="title"/>
          </p:nvPr>
        </p:nvSpPr>
        <p:spPr>
          <a:xfrm>
            <a:off x="588275" y="2916975"/>
            <a:ext cx="3858900" cy="1686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06"/>
        <p:cNvGrpSpPr/>
        <p:nvPr/>
      </p:nvGrpSpPr>
      <p:grpSpPr>
        <a:xfrm>
          <a:off x="0" y="0"/>
          <a:ext cx="0" cy="0"/>
          <a:chOff x="0" y="0"/>
          <a:chExt cx="0" cy="0"/>
        </a:xfrm>
      </p:grpSpPr>
      <p:grpSp>
        <p:nvGrpSpPr>
          <p:cNvPr id="607" name="Google Shape;607;p14"/>
          <p:cNvGrpSpPr/>
          <p:nvPr/>
        </p:nvGrpSpPr>
        <p:grpSpPr>
          <a:xfrm>
            <a:off x="385750" y="206447"/>
            <a:ext cx="8336049" cy="4757278"/>
            <a:chOff x="385750" y="206447"/>
            <a:chExt cx="8336049" cy="4757278"/>
          </a:xfrm>
        </p:grpSpPr>
        <p:sp>
          <p:nvSpPr>
            <p:cNvPr id="608" name="Google Shape;608;p1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1" name="Google Shape;611;p14"/>
          <p:cNvSpPr txBox="1">
            <a:spLocks noGrp="1"/>
          </p:cNvSpPr>
          <p:nvPr>
            <p:ph type="title" idx="2"/>
          </p:nvPr>
        </p:nvSpPr>
        <p:spPr>
          <a:xfrm>
            <a:off x="1943770" y="1904175"/>
            <a:ext cx="2440200" cy="38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12" name="Google Shape;612;p14"/>
          <p:cNvSpPr txBox="1">
            <a:spLocks noGrp="1"/>
          </p:cNvSpPr>
          <p:nvPr>
            <p:ph type="subTitle" idx="1"/>
          </p:nvPr>
        </p:nvSpPr>
        <p:spPr>
          <a:xfrm>
            <a:off x="1943770" y="2116974"/>
            <a:ext cx="24402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3" name="Google Shape;613;p14"/>
          <p:cNvSpPr txBox="1">
            <a:spLocks noGrp="1"/>
          </p:cNvSpPr>
          <p:nvPr>
            <p:ph type="title" idx="3"/>
          </p:nvPr>
        </p:nvSpPr>
        <p:spPr>
          <a:xfrm>
            <a:off x="5709835" y="1904175"/>
            <a:ext cx="2441400" cy="38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14" name="Google Shape;614;p14"/>
          <p:cNvSpPr txBox="1">
            <a:spLocks noGrp="1"/>
          </p:cNvSpPr>
          <p:nvPr>
            <p:ph type="subTitle" idx="4"/>
          </p:nvPr>
        </p:nvSpPr>
        <p:spPr>
          <a:xfrm>
            <a:off x="5709834" y="2116975"/>
            <a:ext cx="2441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5" name="Google Shape;615;p14"/>
          <p:cNvSpPr txBox="1">
            <a:spLocks noGrp="1"/>
          </p:cNvSpPr>
          <p:nvPr>
            <p:ph type="title" idx="5"/>
          </p:nvPr>
        </p:nvSpPr>
        <p:spPr>
          <a:xfrm>
            <a:off x="1943770" y="3557925"/>
            <a:ext cx="2440200" cy="38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16" name="Google Shape;616;p14"/>
          <p:cNvSpPr txBox="1">
            <a:spLocks noGrp="1"/>
          </p:cNvSpPr>
          <p:nvPr>
            <p:ph type="subTitle" idx="6"/>
          </p:nvPr>
        </p:nvSpPr>
        <p:spPr>
          <a:xfrm>
            <a:off x="1943770" y="3770650"/>
            <a:ext cx="24402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7" name="Google Shape;617;p14"/>
          <p:cNvSpPr txBox="1">
            <a:spLocks noGrp="1"/>
          </p:cNvSpPr>
          <p:nvPr>
            <p:ph type="title" idx="7"/>
          </p:nvPr>
        </p:nvSpPr>
        <p:spPr>
          <a:xfrm>
            <a:off x="5709835" y="3557930"/>
            <a:ext cx="2441400" cy="38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18" name="Google Shape;618;p14"/>
          <p:cNvSpPr txBox="1">
            <a:spLocks noGrp="1"/>
          </p:cNvSpPr>
          <p:nvPr>
            <p:ph type="subTitle" idx="8"/>
          </p:nvPr>
        </p:nvSpPr>
        <p:spPr>
          <a:xfrm>
            <a:off x="5709834" y="3770655"/>
            <a:ext cx="2441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9" name="Google Shape;619;p14"/>
          <p:cNvSpPr txBox="1">
            <a:spLocks noGrp="1"/>
          </p:cNvSpPr>
          <p:nvPr>
            <p:ph type="title" idx="9" hasCustomPrompt="1"/>
          </p:nvPr>
        </p:nvSpPr>
        <p:spPr>
          <a:xfrm>
            <a:off x="1039341" y="176701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0" name="Google Shape;620;p14"/>
          <p:cNvSpPr txBox="1">
            <a:spLocks noGrp="1"/>
          </p:cNvSpPr>
          <p:nvPr>
            <p:ph type="title" idx="13" hasCustomPrompt="1"/>
          </p:nvPr>
        </p:nvSpPr>
        <p:spPr>
          <a:xfrm>
            <a:off x="1039341" y="342304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1" name="Google Shape;621;p14"/>
          <p:cNvSpPr txBox="1">
            <a:spLocks noGrp="1"/>
          </p:cNvSpPr>
          <p:nvPr>
            <p:ph type="title" idx="14" hasCustomPrompt="1"/>
          </p:nvPr>
        </p:nvSpPr>
        <p:spPr>
          <a:xfrm>
            <a:off x="4805416" y="176701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2" name="Google Shape;622;p14"/>
          <p:cNvSpPr txBox="1">
            <a:spLocks noGrp="1"/>
          </p:cNvSpPr>
          <p:nvPr>
            <p:ph type="title" idx="15" hasCustomPrompt="1"/>
          </p:nvPr>
        </p:nvSpPr>
        <p:spPr>
          <a:xfrm>
            <a:off x="4805416" y="342304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3" name="Google Shape;623;p14"/>
          <p:cNvSpPr/>
          <p:nvPr/>
        </p:nvSpPr>
        <p:spPr>
          <a:xfrm rot="-3307042">
            <a:off x="-49738" y="3056021"/>
            <a:ext cx="1525922" cy="2191553"/>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4"/>
          <p:cNvGrpSpPr/>
          <p:nvPr/>
        </p:nvGrpSpPr>
        <p:grpSpPr>
          <a:xfrm rot="-6463644">
            <a:off x="7804770" y="383743"/>
            <a:ext cx="2594571" cy="1344532"/>
            <a:chOff x="1263450" y="1032075"/>
            <a:chExt cx="2183575" cy="1131550"/>
          </a:xfrm>
        </p:grpSpPr>
        <p:sp>
          <p:nvSpPr>
            <p:cNvPr id="625" name="Google Shape;625;p14"/>
            <p:cNvSpPr/>
            <p:nvPr/>
          </p:nvSpPr>
          <p:spPr>
            <a:xfrm>
              <a:off x="1377075" y="2133775"/>
              <a:ext cx="33700" cy="22550"/>
            </a:xfrm>
            <a:custGeom>
              <a:avLst/>
              <a:gdLst/>
              <a:ahLst/>
              <a:cxnLst/>
              <a:rect l="l" t="t" r="r" b="b"/>
              <a:pathLst>
                <a:path w="1348" h="902" extrusionOk="0">
                  <a:moveTo>
                    <a:pt x="81" y="1"/>
                  </a:moveTo>
                  <a:lnTo>
                    <a:pt x="1" y="779"/>
                  </a:lnTo>
                  <a:cubicBezTo>
                    <a:pt x="213" y="801"/>
                    <a:pt x="426" y="820"/>
                    <a:pt x="639" y="841"/>
                  </a:cubicBezTo>
                  <a:lnTo>
                    <a:pt x="958" y="872"/>
                  </a:lnTo>
                  <a:lnTo>
                    <a:pt x="1117" y="888"/>
                  </a:lnTo>
                  <a:lnTo>
                    <a:pt x="1276" y="902"/>
                  </a:lnTo>
                  <a:lnTo>
                    <a:pt x="1347" y="124"/>
                  </a:lnTo>
                  <a:lnTo>
                    <a:pt x="1188" y="110"/>
                  </a:lnTo>
                  <a:lnTo>
                    <a:pt x="1030" y="95"/>
                  </a:lnTo>
                  <a:lnTo>
                    <a:pt x="713" y="65"/>
                  </a:lnTo>
                  <a:cubicBezTo>
                    <a:pt x="503" y="41"/>
                    <a:pt x="291" y="22"/>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1320075" y="2127525"/>
              <a:ext cx="33950" cy="23050"/>
            </a:xfrm>
            <a:custGeom>
              <a:avLst/>
              <a:gdLst/>
              <a:ahLst/>
              <a:cxnLst/>
              <a:rect l="l" t="t" r="r" b="b"/>
              <a:pathLst>
                <a:path w="1358" h="922" extrusionOk="0">
                  <a:moveTo>
                    <a:pt x="92" y="1"/>
                  </a:moveTo>
                  <a:lnTo>
                    <a:pt x="1" y="777"/>
                  </a:lnTo>
                  <a:lnTo>
                    <a:pt x="318" y="815"/>
                  </a:lnTo>
                  <a:lnTo>
                    <a:pt x="636" y="850"/>
                  </a:lnTo>
                  <a:lnTo>
                    <a:pt x="1271" y="921"/>
                  </a:lnTo>
                  <a:lnTo>
                    <a:pt x="1357" y="145"/>
                  </a:lnTo>
                  <a:lnTo>
                    <a:pt x="724" y="74"/>
                  </a:lnTo>
                  <a:lnTo>
                    <a:pt x="409" y="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1263450" y="2120750"/>
              <a:ext cx="34000" cy="23275"/>
            </a:xfrm>
            <a:custGeom>
              <a:avLst/>
              <a:gdLst/>
              <a:ahLst/>
              <a:cxnLst/>
              <a:rect l="l" t="t" r="r" b="b"/>
              <a:pathLst>
                <a:path w="1360" h="931" extrusionOk="0">
                  <a:moveTo>
                    <a:pt x="95" y="0"/>
                  </a:moveTo>
                  <a:lnTo>
                    <a:pt x="0" y="775"/>
                  </a:lnTo>
                  <a:lnTo>
                    <a:pt x="1268" y="930"/>
                  </a:lnTo>
                  <a:lnTo>
                    <a:pt x="1360" y="1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1549675" y="2143750"/>
              <a:ext cx="32250" cy="19875"/>
            </a:xfrm>
            <a:custGeom>
              <a:avLst/>
              <a:gdLst/>
              <a:ahLst/>
              <a:cxnLst/>
              <a:rect l="l" t="t" r="r" b="b"/>
              <a:pathLst>
                <a:path w="1290" h="795" extrusionOk="0">
                  <a:moveTo>
                    <a:pt x="4" y="10"/>
                  </a:moveTo>
                  <a:lnTo>
                    <a:pt x="0" y="791"/>
                  </a:lnTo>
                  <a:lnTo>
                    <a:pt x="322" y="793"/>
                  </a:lnTo>
                  <a:cubicBezTo>
                    <a:pt x="375" y="793"/>
                    <a:pt x="429" y="794"/>
                    <a:pt x="483" y="793"/>
                  </a:cubicBezTo>
                  <a:lnTo>
                    <a:pt x="645" y="791"/>
                  </a:lnTo>
                  <a:lnTo>
                    <a:pt x="1289" y="782"/>
                  </a:lnTo>
                  <a:lnTo>
                    <a:pt x="1272" y="1"/>
                  </a:lnTo>
                  <a:lnTo>
                    <a:pt x="638" y="10"/>
                  </a:lnTo>
                  <a:lnTo>
                    <a:pt x="479" y="12"/>
                  </a:lnTo>
                  <a:cubicBezTo>
                    <a:pt x="426" y="13"/>
                    <a:pt x="374" y="12"/>
                    <a:pt x="32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1491975" y="2142475"/>
              <a:ext cx="32650" cy="20675"/>
            </a:xfrm>
            <a:custGeom>
              <a:avLst/>
              <a:gdLst/>
              <a:ahLst/>
              <a:cxnLst/>
              <a:rect l="l" t="t" r="r" b="b"/>
              <a:pathLst>
                <a:path w="1306" h="827" extrusionOk="0">
                  <a:moveTo>
                    <a:pt x="37" y="1"/>
                  </a:moveTo>
                  <a:lnTo>
                    <a:pt x="1" y="780"/>
                  </a:lnTo>
                  <a:lnTo>
                    <a:pt x="642" y="809"/>
                  </a:lnTo>
                  <a:cubicBezTo>
                    <a:pt x="858" y="816"/>
                    <a:pt x="1071" y="820"/>
                    <a:pt x="1286" y="826"/>
                  </a:cubicBezTo>
                  <a:lnTo>
                    <a:pt x="1305" y="45"/>
                  </a:lnTo>
                  <a:cubicBezTo>
                    <a:pt x="1094" y="40"/>
                    <a:pt x="882" y="35"/>
                    <a:pt x="671" y="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1434725" y="2138950"/>
              <a:ext cx="33225" cy="21675"/>
            </a:xfrm>
            <a:custGeom>
              <a:avLst/>
              <a:gdLst/>
              <a:ahLst/>
              <a:cxnLst/>
              <a:rect l="l" t="t" r="r" b="b"/>
              <a:pathLst>
                <a:path w="1329" h="867" extrusionOk="0">
                  <a:moveTo>
                    <a:pt x="62" y="0"/>
                  </a:moveTo>
                  <a:lnTo>
                    <a:pt x="0" y="778"/>
                  </a:lnTo>
                  <a:lnTo>
                    <a:pt x="641" y="825"/>
                  </a:lnTo>
                  <a:lnTo>
                    <a:pt x="801" y="837"/>
                  </a:lnTo>
                  <a:cubicBezTo>
                    <a:pt x="854" y="840"/>
                    <a:pt x="907" y="844"/>
                    <a:pt x="961" y="848"/>
                  </a:cubicBezTo>
                  <a:lnTo>
                    <a:pt x="1281" y="866"/>
                  </a:lnTo>
                  <a:lnTo>
                    <a:pt x="1329" y="87"/>
                  </a:lnTo>
                  <a:lnTo>
                    <a:pt x="1011" y="69"/>
                  </a:lnTo>
                  <a:cubicBezTo>
                    <a:pt x="958" y="67"/>
                    <a:pt x="906" y="63"/>
                    <a:pt x="853" y="58"/>
                  </a:cubicBezTo>
                  <a:lnTo>
                    <a:pt x="694" y="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1719575" y="2125200"/>
              <a:ext cx="35100" cy="25275"/>
            </a:xfrm>
            <a:custGeom>
              <a:avLst/>
              <a:gdLst/>
              <a:ahLst/>
              <a:cxnLst/>
              <a:rect l="l" t="t" r="r" b="b"/>
              <a:pathLst>
                <a:path w="1404" h="1011" extrusionOk="0">
                  <a:moveTo>
                    <a:pt x="0" y="242"/>
                  </a:moveTo>
                  <a:lnTo>
                    <a:pt x="132" y="1010"/>
                  </a:lnTo>
                  <a:cubicBezTo>
                    <a:pt x="240" y="993"/>
                    <a:pt x="345" y="974"/>
                    <a:pt x="451" y="955"/>
                  </a:cubicBezTo>
                  <a:lnTo>
                    <a:pt x="769" y="894"/>
                  </a:lnTo>
                  <a:lnTo>
                    <a:pt x="928" y="863"/>
                  </a:lnTo>
                  <a:cubicBezTo>
                    <a:pt x="981" y="853"/>
                    <a:pt x="1033" y="842"/>
                    <a:pt x="1086" y="831"/>
                  </a:cubicBezTo>
                  <a:lnTo>
                    <a:pt x="1404" y="765"/>
                  </a:lnTo>
                  <a:lnTo>
                    <a:pt x="1240" y="0"/>
                  </a:lnTo>
                  <a:lnTo>
                    <a:pt x="930" y="65"/>
                  </a:lnTo>
                  <a:cubicBezTo>
                    <a:pt x="878" y="75"/>
                    <a:pt x="828" y="87"/>
                    <a:pt x="776" y="95"/>
                  </a:cubicBezTo>
                  <a:lnTo>
                    <a:pt x="621" y="125"/>
                  </a:lnTo>
                  <a:lnTo>
                    <a:pt x="310" y="184"/>
                  </a:lnTo>
                  <a:cubicBezTo>
                    <a:pt x="208" y="206"/>
                    <a:pt x="104" y="223"/>
                    <a:pt x="0" y="2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1663425" y="2135150"/>
              <a:ext cx="34125" cy="23225"/>
            </a:xfrm>
            <a:custGeom>
              <a:avLst/>
              <a:gdLst/>
              <a:ahLst/>
              <a:cxnLst/>
              <a:rect l="l" t="t" r="r" b="b"/>
              <a:pathLst>
                <a:path w="1365" h="929" extrusionOk="0">
                  <a:moveTo>
                    <a:pt x="0" y="152"/>
                  </a:moveTo>
                  <a:lnTo>
                    <a:pt x="80" y="929"/>
                  </a:lnTo>
                  <a:cubicBezTo>
                    <a:pt x="509" y="883"/>
                    <a:pt x="937" y="834"/>
                    <a:pt x="1364" y="773"/>
                  </a:cubicBezTo>
                  <a:lnTo>
                    <a:pt x="1255" y="0"/>
                  </a:lnTo>
                  <a:cubicBezTo>
                    <a:pt x="838" y="58"/>
                    <a:pt x="420" y="106"/>
                    <a:pt x="0" y="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1606975" y="2141075"/>
              <a:ext cx="33100" cy="21375"/>
            </a:xfrm>
            <a:custGeom>
              <a:avLst/>
              <a:gdLst/>
              <a:ahLst/>
              <a:cxnLst/>
              <a:rect l="l" t="t" r="r" b="b"/>
              <a:pathLst>
                <a:path w="1324" h="855" extrusionOk="0">
                  <a:moveTo>
                    <a:pt x="1" y="75"/>
                  </a:moveTo>
                  <a:lnTo>
                    <a:pt x="34" y="854"/>
                  </a:lnTo>
                  <a:cubicBezTo>
                    <a:pt x="249" y="849"/>
                    <a:pt x="464" y="832"/>
                    <a:pt x="679" y="821"/>
                  </a:cubicBezTo>
                  <a:lnTo>
                    <a:pt x="1000" y="801"/>
                  </a:lnTo>
                  <a:lnTo>
                    <a:pt x="1162" y="791"/>
                  </a:lnTo>
                  <a:lnTo>
                    <a:pt x="1242" y="785"/>
                  </a:lnTo>
                  <a:lnTo>
                    <a:pt x="1283" y="783"/>
                  </a:lnTo>
                  <a:lnTo>
                    <a:pt x="1323" y="779"/>
                  </a:lnTo>
                  <a:lnTo>
                    <a:pt x="1264" y="0"/>
                  </a:lnTo>
                  <a:lnTo>
                    <a:pt x="1225" y="5"/>
                  </a:lnTo>
                  <a:lnTo>
                    <a:pt x="1186" y="7"/>
                  </a:lnTo>
                  <a:lnTo>
                    <a:pt x="1107" y="12"/>
                  </a:lnTo>
                  <a:lnTo>
                    <a:pt x="949" y="21"/>
                  </a:lnTo>
                  <a:lnTo>
                    <a:pt x="633" y="41"/>
                  </a:lnTo>
                  <a:cubicBezTo>
                    <a:pt x="423" y="55"/>
                    <a:pt x="212" y="70"/>
                    <a:pt x="1" y="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1882175" y="2069550"/>
              <a:ext cx="37300" cy="31375"/>
            </a:xfrm>
            <a:custGeom>
              <a:avLst/>
              <a:gdLst/>
              <a:ahLst/>
              <a:cxnLst/>
              <a:rect l="l" t="t" r="r" b="b"/>
              <a:pathLst>
                <a:path w="1492" h="1255" extrusionOk="0">
                  <a:moveTo>
                    <a:pt x="1" y="540"/>
                  </a:moveTo>
                  <a:lnTo>
                    <a:pt x="317" y="1255"/>
                  </a:lnTo>
                  <a:lnTo>
                    <a:pt x="465" y="1189"/>
                  </a:lnTo>
                  <a:lnTo>
                    <a:pt x="613" y="1121"/>
                  </a:lnTo>
                  <a:lnTo>
                    <a:pt x="907" y="984"/>
                  </a:lnTo>
                  <a:cubicBezTo>
                    <a:pt x="957" y="961"/>
                    <a:pt x="1005" y="937"/>
                    <a:pt x="1055" y="913"/>
                  </a:cubicBezTo>
                  <a:lnTo>
                    <a:pt x="1201" y="841"/>
                  </a:lnTo>
                  <a:lnTo>
                    <a:pt x="1347" y="771"/>
                  </a:lnTo>
                  <a:lnTo>
                    <a:pt x="1419" y="734"/>
                  </a:lnTo>
                  <a:lnTo>
                    <a:pt x="1492" y="696"/>
                  </a:lnTo>
                  <a:lnTo>
                    <a:pt x="1136" y="0"/>
                  </a:lnTo>
                  <a:lnTo>
                    <a:pt x="1067" y="37"/>
                  </a:lnTo>
                  <a:lnTo>
                    <a:pt x="996" y="71"/>
                  </a:lnTo>
                  <a:lnTo>
                    <a:pt x="854" y="141"/>
                  </a:lnTo>
                  <a:lnTo>
                    <a:pt x="713" y="209"/>
                  </a:lnTo>
                  <a:cubicBezTo>
                    <a:pt x="666" y="232"/>
                    <a:pt x="619" y="256"/>
                    <a:pt x="570" y="278"/>
                  </a:cubicBezTo>
                  <a:lnTo>
                    <a:pt x="284" y="411"/>
                  </a:lnTo>
                  <a:lnTo>
                    <a:pt x="141" y="4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1829500" y="2092675"/>
              <a:ext cx="36825" cy="29400"/>
            </a:xfrm>
            <a:custGeom>
              <a:avLst/>
              <a:gdLst/>
              <a:ahLst/>
              <a:cxnLst/>
              <a:rect l="l" t="t" r="r" b="b"/>
              <a:pathLst>
                <a:path w="1473" h="1176" extrusionOk="0">
                  <a:moveTo>
                    <a:pt x="0" y="436"/>
                  </a:moveTo>
                  <a:lnTo>
                    <a:pt x="252" y="1175"/>
                  </a:lnTo>
                  <a:lnTo>
                    <a:pt x="558" y="1070"/>
                  </a:lnTo>
                  <a:cubicBezTo>
                    <a:pt x="584" y="1061"/>
                    <a:pt x="609" y="1053"/>
                    <a:pt x="635" y="1042"/>
                  </a:cubicBezTo>
                  <a:lnTo>
                    <a:pt x="712" y="1015"/>
                  </a:lnTo>
                  <a:lnTo>
                    <a:pt x="864" y="959"/>
                  </a:lnTo>
                  <a:lnTo>
                    <a:pt x="1017" y="904"/>
                  </a:lnTo>
                  <a:cubicBezTo>
                    <a:pt x="1067" y="885"/>
                    <a:pt x="1118" y="867"/>
                    <a:pt x="1169" y="846"/>
                  </a:cubicBezTo>
                  <a:lnTo>
                    <a:pt x="1472" y="728"/>
                  </a:lnTo>
                  <a:lnTo>
                    <a:pt x="1186" y="1"/>
                  </a:lnTo>
                  <a:lnTo>
                    <a:pt x="892" y="115"/>
                  </a:lnTo>
                  <a:cubicBezTo>
                    <a:pt x="843" y="135"/>
                    <a:pt x="794" y="152"/>
                    <a:pt x="745" y="171"/>
                  </a:cubicBezTo>
                  <a:lnTo>
                    <a:pt x="597" y="225"/>
                  </a:lnTo>
                  <a:lnTo>
                    <a:pt x="448" y="280"/>
                  </a:lnTo>
                  <a:lnTo>
                    <a:pt x="374" y="307"/>
                  </a:lnTo>
                  <a:cubicBezTo>
                    <a:pt x="349" y="316"/>
                    <a:pt x="325" y="324"/>
                    <a:pt x="300" y="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1775400" y="2111075"/>
              <a:ext cx="35975" cy="27375"/>
            </a:xfrm>
            <a:custGeom>
              <a:avLst/>
              <a:gdLst/>
              <a:ahLst/>
              <a:cxnLst/>
              <a:rect l="l" t="t" r="r" b="b"/>
              <a:pathLst>
                <a:path w="1439" h="1095" extrusionOk="0">
                  <a:moveTo>
                    <a:pt x="0" y="336"/>
                  </a:moveTo>
                  <a:lnTo>
                    <a:pt x="190" y="1094"/>
                  </a:lnTo>
                  <a:lnTo>
                    <a:pt x="268" y="1074"/>
                  </a:lnTo>
                  <a:lnTo>
                    <a:pt x="346" y="1054"/>
                  </a:lnTo>
                  <a:lnTo>
                    <a:pt x="502" y="1012"/>
                  </a:lnTo>
                  <a:lnTo>
                    <a:pt x="659" y="970"/>
                  </a:lnTo>
                  <a:cubicBezTo>
                    <a:pt x="711" y="956"/>
                    <a:pt x="763" y="943"/>
                    <a:pt x="815" y="929"/>
                  </a:cubicBezTo>
                  <a:lnTo>
                    <a:pt x="1127" y="840"/>
                  </a:lnTo>
                  <a:lnTo>
                    <a:pt x="1283" y="796"/>
                  </a:lnTo>
                  <a:lnTo>
                    <a:pt x="1438" y="750"/>
                  </a:lnTo>
                  <a:lnTo>
                    <a:pt x="1215" y="1"/>
                  </a:lnTo>
                  <a:lnTo>
                    <a:pt x="1064" y="47"/>
                  </a:lnTo>
                  <a:lnTo>
                    <a:pt x="912" y="89"/>
                  </a:lnTo>
                  <a:lnTo>
                    <a:pt x="608" y="175"/>
                  </a:lnTo>
                  <a:cubicBezTo>
                    <a:pt x="558" y="189"/>
                    <a:pt x="507" y="203"/>
                    <a:pt x="455" y="215"/>
                  </a:cubicBezTo>
                  <a:lnTo>
                    <a:pt x="303" y="256"/>
                  </a:lnTo>
                  <a:lnTo>
                    <a:pt x="151" y="297"/>
                  </a:lnTo>
                  <a:lnTo>
                    <a:pt x="74" y="3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2023775" y="1969275"/>
              <a:ext cx="36575" cy="36475"/>
            </a:xfrm>
            <a:custGeom>
              <a:avLst/>
              <a:gdLst/>
              <a:ahLst/>
              <a:cxnLst/>
              <a:rect l="l" t="t" r="r" b="b"/>
              <a:pathLst>
                <a:path w="1463" h="1459" extrusionOk="0">
                  <a:moveTo>
                    <a:pt x="1" y="885"/>
                  </a:moveTo>
                  <a:lnTo>
                    <a:pt x="532" y="1458"/>
                  </a:lnTo>
                  <a:lnTo>
                    <a:pt x="770" y="1233"/>
                  </a:lnTo>
                  <a:lnTo>
                    <a:pt x="889" y="1120"/>
                  </a:lnTo>
                  <a:lnTo>
                    <a:pt x="1005" y="1004"/>
                  </a:lnTo>
                  <a:cubicBezTo>
                    <a:pt x="1084" y="927"/>
                    <a:pt x="1161" y="848"/>
                    <a:pt x="1236" y="770"/>
                  </a:cubicBezTo>
                  <a:cubicBezTo>
                    <a:pt x="1275" y="731"/>
                    <a:pt x="1312" y="691"/>
                    <a:pt x="1349" y="651"/>
                  </a:cubicBezTo>
                  <a:lnTo>
                    <a:pt x="1463" y="531"/>
                  </a:lnTo>
                  <a:lnTo>
                    <a:pt x="890" y="0"/>
                  </a:lnTo>
                  <a:lnTo>
                    <a:pt x="782" y="115"/>
                  </a:lnTo>
                  <a:cubicBezTo>
                    <a:pt x="745" y="154"/>
                    <a:pt x="710" y="192"/>
                    <a:pt x="673" y="228"/>
                  </a:cubicBezTo>
                  <a:cubicBezTo>
                    <a:pt x="600" y="302"/>
                    <a:pt x="528" y="378"/>
                    <a:pt x="454" y="451"/>
                  </a:cubicBezTo>
                  <a:lnTo>
                    <a:pt x="341" y="562"/>
                  </a:lnTo>
                  <a:lnTo>
                    <a:pt x="229" y="6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1980200" y="2007850"/>
              <a:ext cx="37325" cy="35050"/>
            </a:xfrm>
            <a:custGeom>
              <a:avLst/>
              <a:gdLst/>
              <a:ahLst/>
              <a:cxnLst/>
              <a:rect l="l" t="t" r="r" b="b"/>
              <a:pathLst>
                <a:path w="1493" h="1402" extrusionOk="0">
                  <a:moveTo>
                    <a:pt x="1" y="769"/>
                  </a:moveTo>
                  <a:lnTo>
                    <a:pt x="459" y="1402"/>
                  </a:lnTo>
                  <a:cubicBezTo>
                    <a:pt x="637" y="1277"/>
                    <a:pt x="810" y="1142"/>
                    <a:pt x="983" y="1010"/>
                  </a:cubicBezTo>
                  <a:lnTo>
                    <a:pt x="1047" y="961"/>
                  </a:lnTo>
                  <a:lnTo>
                    <a:pt x="1111" y="909"/>
                  </a:lnTo>
                  <a:lnTo>
                    <a:pt x="1239" y="807"/>
                  </a:lnTo>
                  <a:lnTo>
                    <a:pt x="1367" y="704"/>
                  </a:lnTo>
                  <a:cubicBezTo>
                    <a:pt x="1408" y="670"/>
                    <a:pt x="1452" y="637"/>
                    <a:pt x="1493" y="601"/>
                  </a:cubicBezTo>
                  <a:lnTo>
                    <a:pt x="994" y="1"/>
                  </a:lnTo>
                  <a:cubicBezTo>
                    <a:pt x="954" y="34"/>
                    <a:pt x="914" y="66"/>
                    <a:pt x="873" y="99"/>
                  </a:cubicBezTo>
                  <a:lnTo>
                    <a:pt x="750" y="198"/>
                  </a:lnTo>
                  <a:lnTo>
                    <a:pt x="629" y="297"/>
                  </a:lnTo>
                  <a:lnTo>
                    <a:pt x="567" y="346"/>
                  </a:lnTo>
                  <a:lnTo>
                    <a:pt x="505" y="394"/>
                  </a:lnTo>
                  <a:cubicBezTo>
                    <a:pt x="337" y="518"/>
                    <a:pt x="171" y="648"/>
                    <a:pt x="1" y="7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1932925" y="2041075"/>
              <a:ext cx="37575" cy="33350"/>
            </a:xfrm>
            <a:custGeom>
              <a:avLst/>
              <a:gdLst/>
              <a:ahLst/>
              <a:cxnLst/>
              <a:rect l="l" t="t" r="r" b="b"/>
              <a:pathLst>
                <a:path w="1503" h="1334" extrusionOk="0">
                  <a:moveTo>
                    <a:pt x="1" y="656"/>
                  </a:moveTo>
                  <a:lnTo>
                    <a:pt x="387" y="1334"/>
                  </a:lnTo>
                  <a:cubicBezTo>
                    <a:pt x="575" y="1225"/>
                    <a:pt x="765" y="1118"/>
                    <a:pt x="949" y="1002"/>
                  </a:cubicBezTo>
                  <a:lnTo>
                    <a:pt x="1228" y="832"/>
                  </a:lnTo>
                  <a:lnTo>
                    <a:pt x="1502" y="655"/>
                  </a:lnTo>
                  <a:lnTo>
                    <a:pt x="1075" y="0"/>
                  </a:lnTo>
                  <a:lnTo>
                    <a:pt x="812" y="171"/>
                  </a:lnTo>
                  <a:lnTo>
                    <a:pt x="543" y="334"/>
                  </a:lnTo>
                  <a:cubicBezTo>
                    <a:pt x="365" y="448"/>
                    <a:pt x="183" y="551"/>
                    <a:pt x="1" y="6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2121025" y="1825675"/>
              <a:ext cx="29900" cy="36975"/>
            </a:xfrm>
            <a:custGeom>
              <a:avLst/>
              <a:gdLst/>
              <a:ahLst/>
              <a:cxnLst/>
              <a:rect l="l" t="t" r="r" b="b"/>
              <a:pathLst>
                <a:path w="1196" h="1479" extrusionOk="0">
                  <a:moveTo>
                    <a:pt x="1" y="1166"/>
                  </a:moveTo>
                  <a:lnTo>
                    <a:pt x="717" y="1479"/>
                  </a:lnTo>
                  <a:cubicBezTo>
                    <a:pt x="805" y="1278"/>
                    <a:pt x="888" y="1075"/>
                    <a:pt x="969" y="872"/>
                  </a:cubicBezTo>
                  <a:cubicBezTo>
                    <a:pt x="1049" y="668"/>
                    <a:pt x="1125" y="461"/>
                    <a:pt x="1196" y="255"/>
                  </a:cubicBezTo>
                  <a:lnTo>
                    <a:pt x="458" y="0"/>
                  </a:lnTo>
                  <a:cubicBezTo>
                    <a:pt x="390" y="198"/>
                    <a:pt x="317" y="393"/>
                    <a:pt x="242" y="588"/>
                  </a:cubicBezTo>
                  <a:cubicBezTo>
                    <a:pt x="164" y="781"/>
                    <a:pt x="86" y="975"/>
                    <a:pt x="1" y="11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2095050" y="1877275"/>
              <a:ext cx="32725" cy="37575"/>
            </a:xfrm>
            <a:custGeom>
              <a:avLst/>
              <a:gdLst/>
              <a:ahLst/>
              <a:cxnLst/>
              <a:rect l="l" t="t" r="r" b="b"/>
              <a:pathLst>
                <a:path w="1309" h="1503" extrusionOk="0">
                  <a:moveTo>
                    <a:pt x="0" y="1093"/>
                  </a:moveTo>
                  <a:lnTo>
                    <a:pt x="667" y="1502"/>
                  </a:lnTo>
                  <a:cubicBezTo>
                    <a:pt x="695" y="1455"/>
                    <a:pt x="724" y="1409"/>
                    <a:pt x="751" y="1362"/>
                  </a:cubicBezTo>
                  <a:lnTo>
                    <a:pt x="836" y="1221"/>
                  </a:lnTo>
                  <a:lnTo>
                    <a:pt x="918" y="1078"/>
                  </a:lnTo>
                  <a:cubicBezTo>
                    <a:pt x="945" y="1032"/>
                    <a:pt x="972" y="984"/>
                    <a:pt x="998" y="936"/>
                  </a:cubicBezTo>
                  <a:cubicBezTo>
                    <a:pt x="1052" y="840"/>
                    <a:pt x="1105" y="744"/>
                    <a:pt x="1156" y="648"/>
                  </a:cubicBezTo>
                  <a:lnTo>
                    <a:pt x="1232" y="504"/>
                  </a:lnTo>
                  <a:lnTo>
                    <a:pt x="1308" y="358"/>
                  </a:lnTo>
                  <a:lnTo>
                    <a:pt x="613" y="1"/>
                  </a:lnTo>
                  <a:lnTo>
                    <a:pt x="542" y="140"/>
                  </a:lnTo>
                  <a:lnTo>
                    <a:pt x="467" y="279"/>
                  </a:lnTo>
                  <a:cubicBezTo>
                    <a:pt x="419" y="371"/>
                    <a:pt x="367" y="462"/>
                    <a:pt x="316" y="554"/>
                  </a:cubicBezTo>
                  <a:cubicBezTo>
                    <a:pt x="292" y="598"/>
                    <a:pt x="264" y="644"/>
                    <a:pt x="238" y="690"/>
                  </a:cubicBezTo>
                  <a:lnTo>
                    <a:pt x="160" y="825"/>
                  </a:lnTo>
                  <a:lnTo>
                    <a:pt x="80" y="959"/>
                  </a:lnTo>
                  <a:cubicBezTo>
                    <a:pt x="55" y="1004"/>
                    <a:pt x="28" y="1049"/>
                    <a:pt x="0"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2062600" y="1925225"/>
              <a:ext cx="34950" cy="37400"/>
            </a:xfrm>
            <a:custGeom>
              <a:avLst/>
              <a:gdLst/>
              <a:ahLst/>
              <a:cxnLst/>
              <a:rect l="l" t="t" r="r" b="b"/>
              <a:pathLst>
                <a:path w="1398" h="1496" extrusionOk="0">
                  <a:moveTo>
                    <a:pt x="0" y="1001"/>
                  </a:moveTo>
                  <a:lnTo>
                    <a:pt x="604" y="1496"/>
                  </a:lnTo>
                  <a:cubicBezTo>
                    <a:pt x="882" y="1156"/>
                    <a:pt x="1145" y="808"/>
                    <a:pt x="1397" y="448"/>
                  </a:cubicBezTo>
                  <a:lnTo>
                    <a:pt x="757" y="1"/>
                  </a:lnTo>
                  <a:cubicBezTo>
                    <a:pt x="518" y="344"/>
                    <a:pt x="265" y="678"/>
                    <a:pt x="0" y="1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2148850" y="1656725"/>
              <a:ext cx="22825" cy="34100"/>
            </a:xfrm>
            <a:custGeom>
              <a:avLst/>
              <a:gdLst/>
              <a:ahLst/>
              <a:cxnLst/>
              <a:rect l="l" t="t" r="r" b="b"/>
              <a:pathLst>
                <a:path w="913" h="1364" extrusionOk="0">
                  <a:moveTo>
                    <a:pt x="134" y="1364"/>
                  </a:moveTo>
                  <a:lnTo>
                    <a:pt x="913" y="1319"/>
                  </a:lnTo>
                  <a:cubicBezTo>
                    <a:pt x="887" y="877"/>
                    <a:pt x="842" y="438"/>
                    <a:pt x="771" y="1"/>
                  </a:cubicBezTo>
                  <a:lnTo>
                    <a:pt x="1" y="125"/>
                  </a:lnTo>
                  <a:cubicBezTo>
                    <a:pt x="66" y="534"/>
                    <a:pt x="109" y="948"/>
                    <a:pt x="134" y="13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2150550" y="1715550"/>
              <a:ext cx="21625" cy="33375"/>
            </a:xfrm>
            <a:custGeom>
              <a:avLst/>
              <a:gdLst/>
              <a:ahLst/>
              <a:cxnLst/>
              <a:rect l="l" t="t" r="r" b="b"/>
              <a:pathLst>
                <a:path w="865" h="1335" extrusionOk="0">
                  <a:moveTo>
                    <a:pt x="0" y="1246"/>
                  </a:moveTo>
                  <a:lnTo>
                    <a:pt x="776" y="1335"/>
                  </a:lnTo>
                  <a:cubicBezTo>
                    <a:pt x="826" y="897"/>
                    <a:pt x="857" y="458"/>
                    <a:pt x="865" y="16"/>
                  </a:cubicBezTo>
                  <a:lnTo>
                    <a:pt x="84" y="1"/>
                  </a:lnTo>
                  <a:cubicBezTo>
                    <a:pt x="76" y="416"/>
                    <a:pt x="46" y="833"/>
                    <a:pt x="0" y="12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2139900" y="1771000"/>
              <a:ext cx="26225" cy="35725"/>
            </a:xfrm>
            <a:custGeom>
              <a:avLst/>
              <a:gdLst/>
              <a:ahLst/>
              <a:cxnLst/>
              <a:rect l="l" t="t" r="r" b="b"/>
              <a:pathLst>
                <a:path w="1049" h="1429" extrusionOk="0">
                  <a:moveTo>
                    <a:pt x="0" y="1221"/>
                  </a:moveTo>
                  <a:lnTo>
                    <a:pt x="754" y="1428"/>
                  </a:lnTo>
                  <a:cubicBezTo>
                    <a:pt x="769" y="1375"/>
                    <a:pt x="783" y="1323"/>
                    <a:pt x="797" y="1269"/>
                  </a:cubicBezTo>
                  <a:lnTo>
                    <a:pt x="838" y="1109"/>
                  </a:lnTo>
                  <a:lnTo>
                    <a:pt x="858" y="1029"/>
                  </a:lnTo>
                  <a:lnTo>
                    <a:pt x="878" y="949"/>
                  </a:lnTo>
                  <a:lnTo>
                    <a:pt x="916" y="789"/>
                  </a:lnTo>
                  <a:cubicBezTo>
                    <a:pt x="927" y="736"/>
                    <a:pt x="940" y="683"/>
                    <a:pt x="951" y="627"/>
                  </a:cubicBezTo>
                  <a:cubicBezTo>
                    <a:pt x="963" y="574"/>
                    <a:pt x="974" y="521"/>
                    <a:pt x="984" y="466"/>
                  </a:cubicBezTo>
                  <a:cubicBezTo>
                    <a:pt x="1007" y="358"/>
                    <a:pt x="1029" y="252"/>
                    <a:pt x="1049" y="142"/>
                  </a:cubicBezTo>
                  <a:lnTo>
                    <a:pt x="281" y="1"/>
                  </a:lnTo>
                  <a:cubicBezTo>
                    <a:pt x="263" y="104"/>
                    <a:pt x="242" y="205"/>
                    <a:pt x="221" y="308"/>
                  </a:cubicBezTo>
                  <a:cubicBezTo>
                    <a:pt x="211" y="359"/>
                    <a:pt x="198" y="409"/>
                    <a:pt x="188" y="461"/>
                  </a:cubicBezTo>
                  <a:cubicBezTo>
                    <a:pt x="176" y="512"/>
                    <a:pt x="166" y="563"/>
                    <a:pt x="155" y="614"/>
                  </a:cubicBezTo>
                  <a:lnTo>
                    <a:pt x="118" y="766"/>
                  </a:lnTo>
                  <a:lnTo>
                    <a:pt x="99" y="841"/>
                  </a:lnTo>
                  <a:lnTo>
                    <a:pt x="81" y="917"/>
                  </a:lnTo>
                  <a:lnTo>
                    <a:pt x="41" y="1068"/>
                  </a:lnTo>
                  <a:cubicBezTo>
                    <a:pt x="30" y="1121"/>
                    <a:pt x="15" y="1172"/>
                    <a:pt x="0" y="12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072425" y="1500575"/>
              <a:ext cx="36575" cy="36675"/>
            </a:xfrm>
            <a:custGeom>
              <a:avLst/>
              <a:gdLst/>
              <a:ahLst/>
              <a:cxnLst/>
              <a:rect l="l" t="t" r="r" b="b"/>
              <a:pathLst>
                <a:path w="1463" h="1467" extrusionOk="0">
                  <a:moveTo>
                    <a:pt x="870" y="1467"/>
                  </a:moveTo>
                  <a:lnTo>
                    <a:pt x="1463" y="957"/>
                  </a:lnTo>
                  <a:cubicBezTo>
                    <a:pt x="1169" y="618"/>
                    <a:pt x="852" y="296"/>
                    <a:pt x="512" y="0"/>
                  </a:cubicBezTo>
                  <a:lnTo>
                    <a:pt x="1" y="592"/>
                  </a:lnTo>
                  <a:cubicBezTo>
                    <a:pt x="312" y="859"/>
                    <a:pt x="601" y="1152"/>
                    <a:pt x="870" y="1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109100" y="1545600"/>
              <a:ext cx="33250" cy="37675"/>
            </a:xfrm>
            <a:custGeom>
              <a:avLst/>
              <a:gdLst/>
              <a:ahLst/>
              <a:cxnLst/>
              <a:rect l="l" t="t" r="r" b="b"/>
              <a:pathLst>
                <a:path w="1330" h="1507" extrusionOk="0">
                  <a:moveTo>
                    <a:pt x="633" y="1506"/>
                  </a:moveTo>
                  <a:lnTo>
                    <a:pt x="1329" y="1154"/>
                  </a:lnTo>
                  <a:cubicBezTo>
                    <a:pt x="1127" y="755"/>
                    <a:pt x="898" y="369"/>
                    <a:pt x="644" y="1"/>
                  </a:cubicBezTo>
                  <a:lnTo>
                    <a:pt x="1" y="443"/>
                  </a:lnTo>
                  <a:cubicBezTo>
                    <a:pt x="235" y="783"/>
                    <a:pt x="445" y="1139"/>
                    <a:pt x="633" y="15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2134750" y="1598650"/>
              <a:ext cx="28025" cy="36600"/>
            </a:xfrm>
            <a:custGeom>
              <a:avLst/>
              <a:gdLst/>
              <a:ahLst/>
              <a:cxnLst/>
              <a:rect l="l" t="t" r="r" b="b"/>
              <a:pathLst>
                <a:path w="1121" h="1464" extrusionOk="0">
                  <a:moveTo>
                    <a:pt x="363" y="1464"/>
                  </a:moveTo>
                  <a:lnTo>
                    <a:pt x="1121" y="1274"/>
                  </a:lnTo>
                  <a:lnTo>
                    <a:pt x="1080" y="1113"/>
                  </a:lnTo>
                  <a:lnTo>
                    <a:pt x="1036" y="953"/>
                  </a:lnTo>
                  <a:cubicBezTo>
                    <a:pt x="1007" y="846"/>
                    <a:pt x="975" y="740"/>
                    <a:pt x="944" y="634"/>
                  </a:cubicBezTo>
                  <a:cubicBezTo>
                    <a:pt x="928" y="581"/>
                    <a:pt x="909" y="529"/>
                    <a:pt x="894" y="476"/>
                  </a:cubicBezTo>
                  <a:cubicBezTo>
                    <a:pt x="877" y="422"/>
                    <a:pt x="860" y="370"/>
                    <a:pt x="844" y="316"/>
                  </a:cubicBezTo>
                  <a:cubicBezTo>
                    <a:pt x="825" y="263"/>
                    <a:pt x="806" y="210"/>
                    <a:pt x="789" y="158"/>
                  </a:cubicBezTo>
                  <a:cubicBezTo>
                    <a:pt x="769" y="106"/>
                    <a:pt x="751" y="53"/>
                    <a:pt x="730" y="1"/>
                  </a:cubicBezTo>
                  <a:lnTo>
                    <a:pt x="0" y="277"/>
                  </a:lnTo>
                  <a:lnTo>
                    <a:pt x="53" y="420"/>
                  </a:lnTo>
                  <a:cubicBezTo>
                    <a:pt x="70" y="469"/>
                    <a:pt x="87" y="518"/>
                    <a:pt x="104" y="566"/>
                  </a:cubicBezTo>
                  <a:cubicBezTo>
                    <a:pt x="121" y="616"/>
                    <a:pt x="137" y="665"/>
                    <a:pt x="152" y="715"/>
                  </a:cubicBezTo>
                  <a:cubicBezTo>
                    <a:pt x="168" y="764"/>
                    <a:pt x="185" y="814"/>
                    <a:pt x="199" y="863"/>
                  </a:cubicBezTo>
                  <a:cubicBezTo>
                    <a:pt x="229" y="962"/>
                    <a:pt x="259" y="1063"/>
                    <a:pt x="286" y="1163"/>
                  </a:cubicBezTo>
                  <a:lnTo>
                    <a:pt x="327" y="13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1912050" y="1461500"/>
              <a:ext cx="37375" cy="30200"/>
            </a:xfrm>
            <a:custGeom>
              <a:avLst/>
              <a:gdLst/>
              <a:ahLst/>
              <a:cxnLst/>
              <a:rect l="l" t="t" r="r" b="b"/>
              <a:pathLst>
                <a:path w="1495" h="1208" extrusionOk="0">
                  <a:moveTo>
                    <a:pt x="1495" y="757"/>
                  </a:moveTo>
                  <a:lnTo>
                    <a:pt x="1299" y="1"/>
                  </a:lnTo>
                  <a:lnTo>
                    <a:pt x="1214" y="23"/>
                  </a:lnTo>
                  <a:lnTo>
                    <a:pt x="1170" y="34"/>
                  </a:lnTo>
                  <a:cubicBezTo>
                    <a:pt x="1157" y="38"/>
                    <a:pt x="1142" y="43"/>
                    <a:pt x="1128" y="47"/>
                  </a:cubicBezTo>
                  <a:lnTo>
                    <a:pt x="961" y="101"/>
                  </a:lnTo>
                  <a:cubicBezTo>
                    <a:pt x="905" y="117"/>
                    <a:pt x="850" y="140"/>
                    <a:pt x="795" y="159"/>
                  </a:cubicBezTo>
                  <a:lnTo>
                    <a:pt x="714" y="190"/>
                  </a:lnTo>
                  <a:cubicBezTo>
                    <a:pt x="686" y="201"/>
                    <a:pt x="659" y="210"/>
                    <a:pt x="632" y="223"/>
                  </a:cubicBezTo>
                  <a:cubicBezTo>
                    <a:pt x="523" y="270"/>
                    <a:pt x="415" y="313"/>
                    <a:pt x="311" y="366"/>
                  </a:cubicBezTo>
                  <a:lnTo>
                    <a:pt x="232" y="404"/>
                  </a:lnTo>
                  <a:cubicBezTo>
                    <a:pt x="206" y="417"/>
                    <a:pt x="179" y="429"/>
                    <a:pt x="154" y="443"/>
                  </a:cubicBezTo>
                  <a:lnTo>
                    <a:pt x="1" y="526"/>
                  </a:lnTo>
                  <a:lnTo>
                    <a:pt x="383" y="1207"/>
                  </a:lnTo>
                  <a:lnTo>
                    <a:pt x="516" y="1135"/>
                  </a:lnTo>
                  <a:cubicBezTo>
                    <a:pt x="538" y="1121"/>
                    <a:pt x="560" y="1112"/>
                    <a:pt x="583" y="1100"/>
                  </a:cubicBezTo>
                  <a:lnTo>
                    <a:pt x="651" y="1068"/>
                  </a:lnTo>
                  <a:cubicBezTo>
                    <a:pt x="741" y="1022"/>
                    <a:pt x="833" y="985"/>
                    <a:pt x="925" y="945"/>
                  </a:cubicBezTo>
                  <a:cubicBezTo>
                    <a:pt x="949" y="935"/>
                    <a:pt x="972" y="927"/>
                    <a:pt x="996" y="918"/>
                  </a:cubicBezTo>
                  <a:lnTo>
                    <a:pt x="1066" y="892"/>
                  </a:lnTo>
                  <a:cubicBezTo>
                    <a:pt x="1113" y="875"/>
                    <a:pt x="1160" y="855"/>
                    <a:pt x="1208" y="841"/>
                  </a:cubicBezTo>
                  <a:lnTo>
                    <a:pt x="1351" y="796"/>
                  </a:lnTo>
                  <a:cubicBezTo>
                    <a:pt x="1363" y="792"/>
                    <a:pt x="1375" y="788"/>
                    <a:pt x="1388" y="786"/>
                  </a:cubicBezTo>
                  <a:lnTo>
                    <a:pt x="1424" y="7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1972000" y="1456825"/>
              <a:ext cx="34875" cy="22450"/>
            </a:xfrm>
            <a:custGeom>
              <a:avLst/>
              <a:gdLst/>
              <a:ahLst/>
              <a:cxnLst/>
              <a:rect l="l" t="t" r="r" b="b"/>
              <a:pathLst>
                <a:path w="1395" h="898" extrusionOk="0">
                  <a:moveTo>
                    <a:pt x="1236" y="898"/>
                  </a:moveTo>
                  <a:lnTo>
                    <a:pt x="1395" y="135"/>
                  </a:lnTo>
                  <a:cubicBezTo>
                    <a:pt x="939" y="39"/>
                    <a:pt x="469" y="0"/>
                    <a:pt x="1" y="21"/>
                  </a:cubicBezTo>
                  <a:lnTo>
                    <a:pt x="37" y="801"/>
                  </a:lnTo>
                  <a:cubicBezTo>
                    <a:pt x="440" y="782"/>
                    <a:pt x="842" y="817"/>
                    <a:pt x="1236" y="8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2025700" y="1468150"/>
              <a:ext cx="37675" cy="32300"/>
            </a:xfrm>
            <a:custGeom>
              <a:avLst/>
              <a:gdLst/>
              <a:ahLst/>
              <a:cxnLst/>
              <a:rect l="l" t="t" r="r" b="b"/>
              <a:pathLst>
                <a:path w="1507" h="1292" extrusionOk="0">
                  <a:moveTo>
                    <a:pt x="1079" y="1291"/>
                  </a:moveTo>
                  <a:lnTo>
                    <a:pt x="1506" y="637"/>
                  </a:lnTo>
                  <a:cubicBezTo>
                    <a:pt x="1125" y="390"/>
                    <a:pt x="720" y="173"/>
                    <a:pt x="292" y="0"/>
                  </a:cubicBezTo>
                  <a:lnTo>
                    <a:pt x="1" y="724"/>
                  </a:lnTo>
                  <a:cubicBezTo>
                    <a:pt x="377" y="876"/>
                    <a:pt x="739" y="1067"/>
                    <a:pt x="1079" y="12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1829575" y="1596575"/>
              <a:ext cx="20875" cy="34400"/>
            </a:xfrm>
            <a:custGeom>
              <a:avLst/>
              <a:gdLst/>
              <a:ahLst/>
              <a:cxnLst/>
              <a:rect l="l" t="t" r="r" b="b"/>
              <a:pathLst>
                <a:path w="835" h="1376" extrusionOk="0">
                  <a:moveTo>
                    <a:pt x="834" y="106"/>
                  </a:moveTo>
                  <a:lnTo>
                    <a:pt x="60" y="0"/>
                  </a:lnTo>
                  <a:lnTo>
                    <a:pt x="48" y="86"/>
                  </a:lnTo>
                  <a:cubicBezTo>
                    <a:pt x="44" y="115"/>
                    <a:pt x="42" y="143"/>
                    <a:pt x="39" y="172"/>
                  </a:cubicBezTo>
                  <a:lnTo>
                    <a:pt x="22" y="344"/>
                  </a:lnTo>
                  <a:cubicBezTo>
                    <a:pt x="17" y="401"/>
                    <a:pt x="16" y="460"/>
                    <a:pt x="12" y="517"/>
                  </a:cubicBezTo>
                  <a:cubicBezTo>
                    <a:pt x="9" y="574"/>
                    <a:pt x="4" y="632"/>
                    <a:pt x="4" y="690"/>
                  </a:cubicBezTo>
                  <a:lnTo>
                    <a:pt x="1" y="862"/>
                  </a:lnTo>
                  <a:cubicBezTo>
                    <a:pt x="0" y="891"/>
                    <a:pt x="1" y="919"/>
                    <a:pt x="1" y="948"/>
                  </a:cubicBezTo>
                  <a:lnTo>
                    <a:pt x="2" y="1033"/>
                  </a:lnTo>
                  <a:cubicBezTo>
                    <a:pt x="2" y="1148"/>
                    <a:pt x="12" y="1261"/>
                    <a:pt x="18" y="1376"/>
                  </a:cubicBezTo>
                  <a:lnTo>
                    <a:pt x="798" y="1321"/>
                  </a:lnTo>
                  <a:cubicBezTo>
                    <a:pt x="793" y="1220"/>
                    <a:pt x="785" y="1118"/>
                    <a:pt x="785" y="1016"/>
                  </a:cubicBezTo>
                  <a:lnTo>
                    <a:pt x="783" y="939"/>
                  </a:lnTo>
                  <a:cubicBezTo>
                    <a:pt x="783" y="913"/>
                    <a:pt x="782" y="888"/>
                    <a:pt x="783" y="862"/>
                  </a:cubicBezTo>
                  <a:lnTo>
                    <a:pt x="786" y="710"/>
                  </a:lnTo>
                  <a:cubicBezTo>
                    <a:pt x="786" y="659"/>
                    <a:pt x="791" y="607"/>
                    <a:pt x="793" y="558"/>
                  </a:cubicBezTo>
                  <a:cubicBezTo>
                    <a:pt x="796" y="506"/>
                    <a:pt x="798" y="455"/>
                    <a:pt x="802" y="407"/>
                  </a:cubicBezTo>
                  <a:lnTo>
                    <a:pt x="818" y="256"/>
                  </a:lnTo>
                  <a:cubicBezTo>
                    <a:pt x="820" y="231"/>
                    <a:pt x="823" y="205"/>
                    <a:pt x="825" y="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1836975" y="1538275"/>
              <a:ext cx="30575" cy="37400"/>
            </a:xfrm>
            <a:custGeom>
              <a:avLst/>
              <a:gdLst/>
              <a:ahLst/>
              <a:cxnLst/>
              <a:rect l="l" t="t" r="r" b="b"/>
              <a:pathLst>
                <a:path w="1223" h="1496" extrusionOk="0">
                  <a:moveTo>
                    <a:pt x="1222" y="373"/>
                  </a:moveTo>
                  <a:lnTo>
                    <a:pt x="537" y="0"/>
                  </a:lnTo>
                  <a:lnTo>
                    <a:pt x="455" y="151"/>
                  </a:lnTo>
                  <a:lnTo>
                    <a:pt x="380" y="305"/>
                  </a:lnTo>
                  <a:lnTo>
                    <a:pt x="341" y="382"/>
                  </a:lnTo>
                  <a:lnTo>
                    <a:pt x="306" y="460"/>
                  </a:lnTo>
                  <a:lnTo>
                    <a:pt x="236" y="618"/>
                  </a:lnTo>
                  <a:cubicBezTo>
                    <a:pt x="149" y="830"/>
                    <a:pt x="67" y="1043"/>
                    <a:pt x="1" y="1263"/>
                  </a:cubicBezTo>
                  <a:lnTo>
                    <a:pt x="746" y="1495"/>
                  </a:lnTo>
                  <a:cubicBezTo>
                    <a:pt x="805" y="1300"/>
                    <a:pt x="878" y="1110"/>
                    <a:pt x="955" y="923"/>
                  </a:cubicBezTo>
                  <a:lnTo>
                    <a:pt x="1017" y="783"/>
                  </a:lnTo>
                  <a:cubicBezTo>
                    <a:pt x="1028" y="760"/>
                    <a:pt x="1038" y="736"/>
                    <a:pt x="1048" y="714"/>
                  </a:cubicBezTo>
                  <a:lnTo>
                    <a:pt x="1082" y="645"/>
                  </a:lnTo>
                  <a:lnTo>
                    <a:pt x="1149" y="5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1865225" y="1490625"/>
              <a:ext cx="36375" cy="36900"/>
            </a:xfrm>
            <a:custGeom>
              <a:avLst/>
              <a:gdLst/>
              <a:ahLst/>
              <a:cxnLst/>
              <a:rect l="l" t="t" r="r" b="b"/>
              <a:pathLst>
                <a:path w="1455" h="1476" extrusionOk="0">
                  <a:moveTo>
                    <a:pt x="1454" y="597"/>
                  </a:moveTo>
                  <a:lnTo>
                    <a:pt x="950" y="1"/>
                  </a:lnTo>
                  <a:lnTo>
                    <a:pt x="820" y="115"/>
                  </a:lnTo>
                  <a:lnTo>
                    <a:pt x="756" y="173"/>
                  </a:lnTo>
                  <a:lnTo>
                    <a:pt x="693" y="232"/>
                  </a:lnTo>
                  <a:lnTo>
                    <a:pt x="568" y="352"/>
                  </a:lnTo>
                  <a:lnTo>
                    <a:pt x="448" y="476"/>
                  </a:lnTo>
                  <a:lnTo>
                    <a:pt x="388" y="538"/>
                  </a:lnTo>
                  <a:cubicBezTo>
                    <a:pt x="369" y="559"/>
                    <a:pt x="351" y="581"/>
                    <a:pt x="331" y="602"/>
                  </a:cubicBezTo>
                  <a:lnTo>
                    <a:pt x="216" y="731"/>
                  </a:lnTo>
                  <a:cubicBezTo>
                    <a:pt x="179" y="774"/>
                    <a:pt x="143" y="819"/>
                    <a:pt x="107" y="863"/>
                  </a:cubicBezTo>
                  <a:lnTo>
                    <a:pt x="53" y="930"/>
                  </a:lnTo>
                  <a:cubicBezTo>
                    <a:pt x="34" y="951"/>
                    <a:pt x="17" y="975"/>
                    <a:pt x="1" y="997"/>
                  </a:cubicBezTo>
                  <a:lnTo>
                    <a:pt x="619" y="1475"/>
                  </a:lnTo>
                  <a:cubicBezTo>
                    <a:pt x="635" y="1455"/>
                    <a:pt x="648" y="1434"/>
                    <a:pt x="666" y="1415"/>
                  </a:cubicBezTo>
                  <a:lnTo>
                    <a:pt x="714" y="1356"/>
                  </a:lnTo>
                  <a:cubicBezTo>
                    <a:pt x="746" y="1318"/>
                    <a:pt x="777" y="1278"/>
                    <a:pt x="810" y="1240"/>
                  </a:cubicBezTo>
                  <a:lnTo>
                    <a:pt x="912" y="1126"/>
                  </a:lnTo>
                  <a:cubicBezTo>
                    <a:pt x="928" y="1107"/>
                    <a:pt x="945" y="1089"/>
                    <a:pt x="963" y="1069"/>
                  </a:cubicBezTo>
                  <a:lnTo>
                    <a:pt x="1016" y="1014"/>
                  </a:lnTo>
                  <a:lnTo>
                    <a:pt x="1121" y="905"/>
                  </a:lnTo>
                  <a:lnTo>
                    <a:pt x="1230" y="799"/>
                  </a:lnTo>
                  <a:lnTo>
                    <a:pt x="1286" y="747"/>
                  </a:lnTo>
                  <a:lnTo>
                    <a:pt x="1343" y="6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1891300" y="1749600"/>
              <a:ext cx="36975" cy="36200"/>
            </a:xfrm>
            <a:custGeom>
              <a:avLst/>
              <a:gdLst/>
              <a:ahLst/>
              <a:cxnLst/>
              <a:rect l="l" t="t" r="r" b="b"/>
              <a:pathLst>
                <a:path w="1479" h="1448" extrusionOk="0">
                  <a:moveTo>
                    <a:pt x="567" y="1"/>
                  </a:moveTo>
                  <a:lnTo>
                    <a:pt x="1" y="540"/>
                  </a:lnTo>
                  <a:cubicBezTo>
                    <a:pt x="21" y="561"/>
                    <a:pt x="39" y="581"/>
                    <a:pt x="58" y="601"/>
                  </a:cubicBezTo>
                  <a:lnTo>
                    <a:pt x="118" y="661"/>
                  </a:lnTo>
                  <a:lnTo>
                    <a:pt x="235" y="781"/>
                  </a:lnTo>
                  <a:lnTo>
                    <a:pt x="357" y="896"/>
                  </a:lnTo>
                  <a:lnTo>
                    <a:pt x="417" y="955"/>
                  </a:lnTo>
                  <a:lnTo>
                    <a:pt x="480" y="1011"/>
                  </a:lnTo>
                  <a:lnTo>
                    <a:pt x="605" y="1124"/>
                  </a:lnTo>
                  <a:cubicBezTo>
                    <a:pt x="647" y="1161"/>
                    <a:pt x="690" y="1197"/>
                    <a:pt x="733" y="1234"/>
                  </a:cubicBezTo>
                  <a:cubicBezTo>
                    <a:pt x="817" y="1307"/>
                    <a:pt x="905" y="1377"/>
                    <a:pt x="992" y="1448"/>
                  </a:cubicBezTo>
                  <a:lnTo>
                    <a:pt x="1478" y="838"/>
                  </a:lnTo>
                  <a:cubicBezTo>
                    <a:pt x="1399" y="773"/>
                    <a:pt x="1317" y="709"/>
                    <a:pt x="1240" y="640"/>
                  </a:cubicBezTo>
                  <a:cubicBezTo>
                    <a:pt x="1201" y="607"/>
                    <a:pt x="1162" y="573"/>
                    <a:pt x="1123" y="539"/>
                  </a:cubicBezTo>
                  <a:lnTo>
                    <a:pt x="1009" y="435"/>
                  </a:lnTo>
                  <a:lnTo>
                    <a:pt x="952" y="383"/>
                  </a:lnTo>
                  <a:lnTo>
                    <a:pt x="895" y="329"/>
                  </a:lnTo>
                  <a:lnTo>
                    <a:pt x="784" y="222"/>
                  </a:lnTo>
                  <a:lnTo>
                    <a:pt x="675" y="113"/>
                  </a:lnTo>
                  <a:lnTo>
                    <a:pt x="619" y="58"/>
                  </a:lnTo>
                  <a:cubicBezTo>
                    <a:pt x="603" y="39"/>
                    <a:pt x="585" y="19"/>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1855600" y="1705150"/>
              <a:ext cx="34000" cy="37650"/>
            </a:xfrm>
            <a:custGeom>
              <a:avLst/>
              <a:gdLst/>
              <a:ahLst/>
              <a:cxnLst/>
              <a:rect l="l" t="t" r="r" b="b"/>
              <a:pathLst>
                <a:path w="1360" h="1506" extrusionOk="0">
                  <a:moveTo>
                    <a:pt x="683" y="0"/>
                  </a:moveTo>
                  <a:lnTo>
                    <a:pt x="0" y="379"/>
                  </a:lnTo>
                  <a:cubicBezTo>
                    <a:pt x="109" y="577"/>
                    <a:pt x="226" y="768"/>
                    <a:pt x="349" y="957"/>
                  </a:cubicBezTo>
                  <a:lnTo>
                    <a:pt x="443" y="1096"/>
                  </a:lnTo>
                  <a:lnTo>
                    <a:pt x="490" y="1166"/>
                  </a:lnTo>
                  <a:lnTo>
                    <a:pt x="539" y="1235"/>
                  </a:lnTo>
                  <a:lnTo>
                    <a:pt x="637" y="1372"/>
                  </a:lnTo>
                  <a:lnTo>
                    <a:pt x="739" y="1506"/>
                  </a:lnTo>
                  <a:lnTo>
                    <a:pt x="1359" y="1032"/>
                  </a:lnTo>
                  <a:lnTo>
                    <a:pt x="1265" y="908"/>
                  </a:lnTo>
                  <a:lnTo>
                    <a:pt x="1176" y="782"/>
                  </a:lnTo>
                  <a:lnTo>
                    <a:pt x="1130" y="720"/>
                  </a:lnTo>
                  <a:lnTo>
                    <a:pt x="1087" y="656"/>
                  </a:lnTo>
                  <a:lnTo>
                    <a:pt x="1001" y="528"/>
                  </a:lnTo>
                  <a:cubicBezTo>
                    <a:pt x="891" y="355"/>
                    <a:pt x="781" y="182"/>
                    <a:pt x="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834000" y="1654000"/>
              <a:ext cx="28175" cy="36600"/>
            </a:xfrm>
            <a:custGeom>
              <a:avLst/>
              <a:gdLst/>
              <a:ahLst/>
              <a:cxnLst/>
              <a:rect l="l" t="t" r="r" b="b"/>
              <a:pathLst>
                <a:path w="1127" h="1464" extrusionOk="0">
                  <a:moveTo>
                    <a:pt x="762" y="0"/>
                  </a:moveTo>
                  <a:lnTo>
                    <a:pt x="0" y="168"/>
                  </a:lnTo>
                  <a:lnTo>
                    <a:pt x="39" y="334"/>
                  </a:lnTo>
                  <a:cubicBezTo>
                    <a:pt x="46" y="361"/>
                    <a:pt x="52" y="389"/>
                    <a:pt x="59" y="417"/>
                  </a:cubicBezTo>
                  <a:lnTo>
                    <a:pt x="80" y="498"/>
                  </a:lnTo>
                  <a:cubicBezTo>
                    <a:pt x="95" y="553"/>
                    <a:pt x="110" y="607"/>
                    <a:pt x="125" y="663"/>
                  </a:cubicBezTo>
                  <a:lnTo>
                    <a:pt x="174" y="825"/>
                  </a:lnTo>
                  <a:cubicBezTo>
                    <a:pt x="182" y="853"/>
                    <a:pt x="190" y="880"/>
                    <a:pt x="199" y="906"/>
                  </a:cubicBezTo>
                  <a:lnTo>
                    <a:pt x="226" y="986"/>
                  </a:lnTo>
                  <a:lnTo>
                    <a:pt x="281" y="1147"/>
                  </a:lnTo>
                  <a:lnTo>
                    <a:pt x="341" y="1305"/>
                  </a:lnTo>
                  <a:lnTo>
                    <a:pt x="371" y="1385"/>
                  </a:lnTo>
                  <a:lnTo>
                    <a:pt x="403" y="1463"/>
                  </a:lnTo>
                  <a:lnTo>
                    <a:pt x="1127" y="1170"/>
                  </a:lnTo>
                  <a:lnTo>
                    <a:pt x="1099" y="1099"/>
                  </a:lnTo>
                  <a:lnTo>
                    <a:pt x="1072" y="1027"/>
                  </a:lnTo>
                  <a:lnTo>
                    <a:pt x="1016" y="882"/>
                  </a:lnTo>
                  <a:lnTo>
                    <a:pt x="968" y="736"/>
                  </a:lnTo>
                  <a:lnTo>
                    <a:pt x="943" y="664"/>
                  </a:lnTo>
                  <a:cubicBezTo>
                    <a:pt x="934" y="639"/>
                    <a:pt x="927" y="615"/>
                    <a:pt x="921" y="591"/>
                  </a:cubicBezTo>
                  <a:lnTo>
                    <a:pt x="876" y="444"/>
                  </a:lnTo>
                  <a:cubicBezTo>
                    <a:pt x="861" y="394"/>
                    <a:pt x="849" y="345"/>
                    <a:pt x="835" y="295"/>
                  </a:cubicBezTo>
                  <a:lnTo>
                    <a:pt x="817" y="221"/>
                  </a:lnTo>
                  <a:cubicBezTo>
                    <a:pt x="809" y="196"/>
                    <a:pt x="804" y="172"/>
                    <a:pt x="798"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2047550" y="1826325"/>
              <a:ext cx="35025" cy="24900"/>
            </a:xfrm>
            <a:custGeom>
              <a:avLst/>
              <a:gdLst/>
              <a:ahLst/>
              <a:cxnLst/>
              <a:rect l="l" t="t" r="r" b="b"/>
              <a:pathLst>
                <a:path w="1401" h="996" extrusionOk="0">
                  <a:moveTo>
                    <a:pt x="168" y="0"/>
                  </a:moveTo>
                  <a:lnTo>
                    <a:pt x="0" y="762"/>
                  </a:lnTo>
                  <a:cubicBezTo>
                    <a:pt x="53" y="775"/>
                    <a:pt x="106" y="786"/>
                    <a:pt x="160" y="797"/>
                  </a:cubicBezTo>
                  <a:lnTo>
                    <a:pt x="321" y="830"/>
                  </a:lnTo>
                  <a:lnTo>
                    <a:pt x="482" y="861"/>
                  </a:lnTo>
                  <a:lnTo>
                    <a:pt x="564" y="877"/>
                  </a:lnTo>
                  <a:lnTo>
                    <a:pt x="644" y="891"/>
                  </a:lnTo>
                  <a:lnTo>
                    <a:pt x="805" y="921"/>
                  </a:lnTo>
                  <a:lnTo>
                    <a:pt x="967" y="947"/>
                  </a:lnTo>
                  <a:cubicBezTo>
                    <a:pt x="1075" y="964"/>
                    <a:pt x="1183" y="979"/>
                    <a:pt x="1291" y="996"/>
                  </a:cubicBezTo>
                  <a:lnTo>
                    <a:pt x="1401" y="223"/>
                  </a:lnTo>
                  <a:cubicBezTo>
                    <a:pt x="1298" y="207"/>
                    <a:pt x="1194" y="193"/>
                    <a:pt x="1090" y="176"/>
                  </a:cubicBezTo>
                  <a:lnTo>
                    <a:pt x="935" y="151"/>
                  </a:lnTo>
                  <a:lnTo>
                    <a:pt x="781" y="124"/>
                  </a:lnTo>
                  <a:lnTo>
                    <a:pt x="704" y="109"/>
                  </a:lnTo>
                  <a:lnTo>
                    <a:pt x="627" y="95"/>
                  </a:lnTo>
                  <a:lnTo>
                    <a:pt x="474" y="65"/>
                  </a:lnTo>
                  <a:lnTo>
                    <a:pt x="320" y="33"/>
                  </a:lnTo>
                  <a:cubicBezTo>
                    <a:pt x="271" y="22"/>
                    <a:pt x="219" y="12"/>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990950" y="1810125"/>
              <a:ext cx="36725" cy="28875"/>
            </a:xfrm>
            <a:custGeom>
              <a:avLst/>
              <a:gdLst/>
              <a:ahLst/>
              <a:cxnLst/>
              <a:rect l="l" t="t" r="r" b="b"/>
              <a:pathLst>
                <a:path w="1469" h="1155" extrusionOk="0">
                  <a:moveTo>
                    <a:pt x="287" y="1"/>
                  </a:moveTo>
                  <a:lnTo>
                    <a:pt x="1" y="727"/>
                  </a:lnTo>
                  <a:cubicBezTo>
                    <a:pt x="206" y="810"/>
                    <a:pt x="413" y="883"/>
                    <a:pt x="621" y="955"/>
                  </a:cubicBezTo>
                  <a:lnTo>
                    <a:pt x="777" y="1007"/>
                  </a:lnTo>
                  <a:lnTo>
                    <a:pt x="856" y="1033"/>
                  </a:lnTo>
                  <a:lnTo>
                    <a:pt x="935" y="1057"/>
                  </a:lnTo>
                  <a:lnTo>
                    <a:pt x="1092" y="1107"/>
                  </a:lnTo>
                  <a:lnTo>
                    <a:pt x="1251" y="1154"/>
                  </a:lnTo>
                  <a:lnTo>
                    <a:pt x="1469" y="405"/>
                  </a:lnTo>
                  <a:lnTo>
                    <a:pt x="1319" y="361"/>
                  </a:lnTo>
                  <a:lnTo>
                    <a:pt x="1169" y="313"/>
                  </a:lnTo>
                  <a:lnTo>
                    <a:pt x="1095" y="290"/>
                  </a:lnTo>
                  <a:lnTo>
                    <a:pt x="1021" y="265"/>
                  </a:lnTo>
                  <a:lnTo>
                    <a:pt x="872" y="216"/>
                  </a:lnTo>
                  <a:cubicBezTo>
                    <a:pt x="676" y="148"/>
                    <a:pt x="481" y="78"/>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1938025" y="1785025"/>
              <a:ext cx="37700" cy="32750"/>
            </a:xfrm>
            <a:custGeom>
              <a:avLst/>
              <a:gdLst/>
              <a:ahLst/>
              <a:cxnLst/>
              <a:rect l="l" t="t" r="r" b="b"/>
              <a:pathLst>
                <a:path w="1508" h="1310" extrusionOk="0">
                  <a:moveTo>
                    <a:pt x="423" y="1"/>
                  </a:moveTo>
                  <a:lnTo>
                    <a:pt x="1" y="658"/>
                  </a:lnTo>
                  <a:cubicBezTo>
                    <a:pt x="95" y="716"/>
                    <a:pt x="188" y="778"/>
                    <a:pt x="285" y="834"/>
                  </a:cubicBezTo>
                  <a:cubicBezTo>
                    <a:pt x="333" y="862"/>
                    <a:pt x="380" y="890"/>
                    <a:pt x="428" y="919"/>
                  </a:cubicBezTo>
                  <a:lnTo>
                    <a:pt x="573" y="1001"/>
                  </a:lnTo>
                  <a:cubicBezTo>
                    <a:pt x="598" y="1014"/>
                    <a:pt x="620" y="1028"/>
                    <a:pt x="645" y="1042"/>
                  </a:cubicBezTo>
                  <a:lnTo>
                    <a:pt x="718" y="1081"/>
                  </a:lnTo>
                  <a:lnTo>
                    <a:pt x="865" y="1160"/>
                  </a:lnTo>
                  <a:lnTo>
                    <a:pt x="1014" y="1236"/>
                  </a:lnTo>
                  <a:lnTo>
                    <a:pt x="1088" y="1273"/>
                  </a:lnTo>
                  <a:lnTo>
                    <a:pt x="1162" y="1310"/>
                  </a:lnTo>
                  <a:lnTo>
                    <a:pt x="1508" y="610"/>
                  </a:lnTo>
                  <a:lnTo>
                    <a:pt x="1437" y="576"/>
                  </a:lnTo>
                  <a:lnTo>
                    <a:pt x="1368" y="540"/>
                  </a:lnTo>
                  <a:lnTo>
                    <a:pt x="1230" y="469"/>
                  </a:lnTo>
                  <a:lnTo>
                    <a:pt x="1093" y="394"/>
                  </a:lnTo>
                  <a:lnTo>
                    <a:pt x="1024" y="358"/>
                  </a:lnTo>
                  <a:cubicBezTo>
                    <a:pt x="1002" y="345"/>
                    <a:pt x="979" y="332"/>
                    <a:pt x="957" y="320"/>
                  </a:cubicBezTo>
                  <a:lnTo>
                    <a:pt x="821" y="243"/>
                  </a:lnTo>
                  <a:cubicBezTo>
                    <a:pt x="777" y="217"/>
                    <a:pt x="733" y="190"/>
                    <a:pt x="687" y="164"/>
                  </a:cubicBezTo>
                  <a:cubicBezTo>
                    <a:pt x="598" y="111"/>
                    <a:pt x="511" y="55"/>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220125" y="1826950"/>
              <a:ext cx="34800" cy="24400"/>
            </a:xfrm>
            <a:custGeom>
              <a:avLst/>
              <a:gdLst/>
              <a:ahLst/>
              <a:cxnLst/>
              <a:rect l="l" t="t" r="r" b="b"/>
              <a:pathLst>
                <a:path w="1392" h="976" extrusionOk="0">
                  <a:moveTo>
                    <a:pt x="0" y="201"/>
                  </a:moveTo>
                  <a:lnTo>
                    <a:pt x="105" y="976"/>
                  </a:lnTo>
                  <a:cubicBezTo>
                    <a:pt x="320" y="950"/>
                    <a:pt x="535" y="913"/>
                    <a:pt x="750" y="881"/>
                  </a:cubicBezTo>
                  <a:lnTo>
                    <a:pt x="830" y="867"/>
                  </a:lnTo>
                  <a:lnTo>
                    <a:pt x="912" y="853"/>
                  </a:lnTo>
                  <a:lnTo>
                    <a:pt x="1071" y="825"/>
                  </a:lnTo>
                  <a:lnTo>
                    <a:pt x="1231" y="797"/>
                  </a:lnTo>
                  <a:cubicBezTo>
                    <a:pt x="1284" y="785"/>
                    <a:pt x="1338" y="778"/>
                    <a:pt x="1392" y="766"/>
                  </a:cubicBezTo>
                  <a:lnTo>
                    <a:pt x="1242" y="0"/>
                  </a:lnTo>
                  <a:cubicBezTo>
                    <a:pt x="1191" y="12"/>
                    <a:pt x="1139" y="19"/>
                    <a:pt x="1086" y="28"/>
                  </a:cubicBezTo>
                  <a:lnTo>
                    <a:pt x="932" y="55"/>
                  </a:lnTo>
                  <a:lnTo>
                    <a:pt x="777" y="83"/>
                  </a:lnTo>
                  <a:lnTo>
                    <a:pt x="700" y="97"/>
                  </a:lnTo>
                  <a:lnTo>
                    <a:pt x="622" y="109"/>
                  </a:lnTo>
                  <a:cubicBezTo>
                    <a:pt x="415" y="141"/>
                    <a:pt x="209" y="175"/>
                    <a:pt x="0" y="2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2163925" y="1834675"/>
              <a:ext cx="33075" cy="21325"/>
            </a:xfrm>
            <a:custGeom>
              <a:avLst/>
              <a:gdLst/>
              <a:ahLst/>
              <a:cxnLst/>
              <a:rect l="l" t="t" r="r" b="b"/>
              <a:pathLst>
                <a:path w="1323" h="853" extrusionOk="0">
                  <a:moveTo>
                    <a:pt x="1" y="71"/>
                  </a:moveTo>
                  <a:lnTo>
                    <a:pt x="20" y="852"/>
                  </a:lnTo>
                  <a:lnTo>
                    <a:pt x="346" y="840"/>
                  </a:lnTo>
                  <a:lnTo>
                    <a:pt x="510" y="833"/>
                  </a:lnTo>
                  <a:lnTo>
                    <a:pt x="672" y="824"/>
                  </a:lnTo>
                  <a:lnTo>
                    <a:pt x="997" y="805"/>
                  </a:lnTo>
                  <a:cubicBezTo>
                    <a:pt x="1105" y="797"/>
                    <a:pt x="1215" y="786"/>
                    <a:pt x="1323" y="779"/>
                  </a:cubicBezTo>
                  <a:lnTo>
                    <a:pt x="1256" y="0"/>
                  </a:lnTo>
                  <a:cubicBezTo>
                    <a:pt x="1152" y="10"/>
                    <a:pt x="1047" y="19"/>
                    <a:pt x="943" y="26"/>
                  </a:cubicBezTo>
                  <a:lnTo>
                    <a:pt x="629" y="45"/>
                  </a:lnTo>
                  <a:lnTo>
                    <a:pt x="471" y="53"/>
                  </a:lnTo>
                  <a:lnTo>
                    <a:pt x="314" y="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2106050" y="1834750"/>
              <a:ext cx="33100" cy="21300"/>
            </a:xfrm>
            <a:custGeom>
              <a:avLst/>
              <a:gdLst/>
              <a:ahLst/>
              <a:cxnLst/>
              <a:rect l="l" t="t" r="r" b="b"/>
              <a:pathLst>
                <a:path w="1324" h="852" extrusionOk="0">
                  <a:moveTo>
                    <a:pt x="69" y="0"/>
                  </a:moveTo>
                  <a:lnTo>
                    <a:pt x="1" y="778"/>
                  </a:lnTo>
                  <a:cubicBezTo>
                    <a:pt x="219" y="798"/>
                    <a:pt x="436" y="810"/>
                    <a:pt x="654" y="824"/>
                  </a:cubicBezTo>
                  <a:lnTo>
                    <a:pt x="735" y="829"/>
                  </a:lnTo>
                  <a:lnTo>
                    <a:pt x="817" y="833"/>
                  </a:lnTo>
                  <a:lnTo>
                    <a:pt x="980" y="840"/>
                  </a:lnTo>
                  <a:lnTo>
                    <a:pt x="1143" y="846"/>
                  </a:lnTo>
                  <a:cubicBezTo>
                    <a:pt x="1197" y="847"/>
                    <a:pt x="1252" y="851"/>
                    <a:pt x="1306" y="851"/>
                  </a:cubicBezTo>
                  <a:lnTo>
                    <a:pt x="1323" y="70"/>
                  </a:lnTo>
                  <a:cubicBezTo>
                    <a:pt x="1271" y="70"/>
                    <a:pt x="1219" y="68"/>
                    <a:pt x="1166" y="65"/>
                  </a:cubicBezTo>
                  <a:lnTo>
                    <a:pt x="1009" y="59"/>
                  </a:lnTo>
                  <a:lnTo>
                    <a:pt x="852" y="53"/>
                  </a:lnTo>
                  <a:lnTo>
                    <a:pt x="773" y="49"/>
                  </a:lnTo>
                  <a:lnTo>
                    <a:pt x="695" y="44"/>
                  </a:lnTo>
                  <a:cubicBezTo>
                    <a:pt x="487" y="30"/>
                    <a:pt x="277" y="18"/>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2381800" y="1768800"/>
              <a:ext cx="37425" cy="32150"/>
            </a:xfrm>
            <a:custGeom>
              <a:avLst/>
              <a:gdLst/>
              <a:ahLst/>
              <a:cxnLst/>
              <a:rect l="l" t="t" r="r" b="b"/>
              <a:pathLst>
                <a:path w="1497" h="1286" extrusionOk="0">
                  <a:moveTo>
                    <a:pt x="0" y="583"/>
                  </a:moveTo>
                  <a:lnTo>
                    <a:pt x="340" y="1286"/>
                  </a:lnTo>
                  <a:cubicBezTo>
                    <a:pt x="536" y="1188"/>
                    <a:pt x="730" y="1095"/>
                    <a:pt x="923" y="991"/>
                  </a:cubicBezTo>
                  <a:cubicBezTo>
                    <a:pt x="1020" y="941"/>
                    <a:pt x="1116" y="891"/>
                    <a:pt x="1212" y="839"/>
                  </a:cubicBezTo>
                  <a:lnTo>
                    <a:pt x="1497" y="681"/>
                  </a:lnTo>
                  <a:lnTo>
                    <a:pt x="1116" y="0"/>
                  </a:lnTo>
                  <a:lnTo>
                    <a:pt x="841" y="152"/>
                  </a:lnTo>
                  <a:cubicBezTo>
                    <a:pt x="749" y="202"/>
                    <a:pt x="654" y="250"/>
                    <a:pt x="563" y="299"/>
                  </a:cubicBezTo>
                  <a:cubicBezTo>
                    <a:pt x="377" y="400"/>
                    <a:pt x="188" y="489"/>
                    <a:pt x="0" y="5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2329775" y="1793700"/>
              <a:ext cx="36950" cy="29925"/>
            </a:xfrm>
            <a:custGeom>
              <a:avLst/>
              <a:gdLst/>
              <a:ahLst/>
              <a:cxnLst/>
              <a:rect l="l" t="t" r="r" b="b"/>
              <a:pathLst>
                <a:path w="1478" h="1197" extrusionOk="0">
                  <a:moveTo>
                    <a:pt x="0" y="462"/>
                  </a:moveTo>
                  <a:lnTo>
                    <a:pt x="264" y="1197"/>
                  </a:lnTo>
                  <a:lnTo>
                    <a:pt x="418" y="1143"/>
                  </a:lnTo>
                  <a:cubicBezTo>
                    <a:pt x="469" y="1124"/>
                    <a:pt x="520" y="1103"/>
                    <a:pt x="571" y="1085"/>
                  </a:cubicBezTo>
                  <a:lnTo>
                    <a:pt x="875" y="968"/>
                  </a:lnTo>
                  <a:cubicBezTo>
                    <a:pt x="926" y="948"/>
                    <a:pt x="977" y="927"/>
                    <a:pt x="1026" y="906"/>
                  </a:cubicBezTo>
                  <a:lnTo>
                    <a:pt x="1177" y="846"/>
                  </a:lnTo>
                  <a:lnTo>
                    <a:pt x="1328" y="784"/>
                  </a:lnTo>
                  <a:lnTo>
                    <a:pt x="1404" y="752"/>
                  </a:lnTo>
                  <a:lnTo>
                    <a:pt x="1478" y="719"/>
                  </a:lnTo>
                  <a:lnTo>
                    <a:pt x="1170" y="1"/>
                  </a:lnTo>
                  <a:lnTo>
                    <a:pt x="1099" y="32"/>
                  </a:lnTo>
                  <a:lnTo>
                    <a:pt x="1026" y="62"/>
                  </a:lnTo>
                  <a:lnTo>
                    <a:pt x="880" y="122"/>
                  </a:lnTo>
                  <a:lnTo>
                    <a:pt x="734" y="182"/>
                  </a:lnTo>
                  <a:cubicBezTo>
                    <a:pt x="686" y="201"/>
                    <a:pt x="638" y="222"/>
                    <a:pt x="588" y="240"/>
                  </a:cubicBezTo>
                  <a:lnTo>
                    <a:pt x="295" y="352"/>
                  </a:lnTo>
                  <a:cubicBezTo>
                    <a:pt x="245" y="370"/>
                    <a:pt x="197" y="390"/>
                    <a:pt x="147" y="4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2275950" y="1813075"/>
              <a:ext cx="36075" cy="27350"/>
            </a:xfrm>
            <a:custGeom>
              <a:avLst/>
              <a:gdLst/>
              <a:ahLst/>
              <a:cxnLst/>
              <a:rect l="l" t="t" r="r" b="b"/>
              <a:pathLst>
                <a:path w="1443" h="1094" extrusionOk="0">
                  <a:moveTo>
                    <a:pt x="1" y="334"/>
                  </a:moveTo>
                  <a:lnTo>
                    <a:pt x="186" y="1093"/>
                  </a:lnTo>
                  <a:lnTo>
                    <a:pt x="502" y="1014"/>
                  </a:lnTo>
                  <a:lnTo>
                    <a:pt x="581" y="993"/>
                  </a:lnTo>
                  <a:lnTo>
                    <a:pt x="621" y="983"/>
                  </a:lnTo>
                  <a:lnTo>
                    <a:pt x="660" y="973"/>
                  </a:lnTo>
                  <a:lnTo>
                    <a:pt x="816" y="928"/>
                  </a:lnTo>
                  <a:lnTo>
                    <a:pt x="1132" y="841"/>
                  </a:lnTo>
                  <a:lnTo>
                    <a:pt x="1443" y="746"/>
                  </a:lnTo>
                  <a:lnTo>
                    <a:pt x="1214" y="0"/>
                  </a:lnTo>
                  <a:lnTo>
                    <a:pt x="913" y="91"/>
                  </a:lnTo>
                  <a:lnTo>
                    <a:pt x="610" y="176"/>
                  </a:lnTo>
                  <a:lnTo>
                    <a:pt x="457" y="219"/>
                  </a:lnTo>
                  <a:lnTo>
                    <a:pt x="419" y="229"/>
                  </a:lnTo>
                  <a:lnTo>
                    <a:pt x="382" y="239"/>
                  </a:lnTo>
                  <a:lnTo>
                    <a:pt x="305" y="25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2519750" y="1663575"/>
              <a:ext cx="36375" cy="36650"/>
            </a:xfrm>
            <a:custGeom>
              <a:avLst/>
              <a:gdLst/>
              <a:ahLst/>
              <a:cxnLst/>
              <a:rect l="l" t="t" r="r" b="b"/>
              <a:pathLst>
                <a:path w="1455" h="1466" extrusionOk="0">
                  <a:moveTo>
                    <a:pt x="1" y="905"/>
                  </a:moveTo>
                  <a:lnTo>
                    <a:pt x="545" y="1466"/>
                  </a:lnTo>
                  <a:lnTo>
                    <a:pt x="778" y="1236"/>
                  </a:lnTo>
                  <a:cubicBezTo>
                    <a:pt x="816" y="1199"/>
                    <a:pt x="856" y="1160"/>
                    <a:pt x="893" y="1122"/>
                  </a:cubicBezTo>
                  <a:lnTo>
                    <a:pt x="1007" y="1004"/>
                  </a:lnTo>
                  <a:lnTo>
                    <a:pt x="1233" y="770"/>
                  </a:lnTo>
                  <a:lnTo>
                    <a:pt x="1289" y="712"/>
                  </a:lnTo>
                  <a:lnTo>
                    <a:pt x="1344" y="651"/>
                  </a:lnTo>
                  <a:lnTo>
                    <a:pt x="1454" y="532"/>
                  </a:lnTo>
                  <a:lnTo>
                    <a:pt x="882" y="1"/>
                  </a:lnTo>
                  <a:lnTo>
                    <a:pt x="774" y="117"/>
                  </a:lnTo>
                  <a:lnTo>
                    <a:pt x="721" y="174"/>
                  </a:lnTo>
                  <a:lnTo>
                    <a:pt x="667" y="232"/>
                  </a:lnTo>
                  <a:lnTo>
                    <a:pt x="449" y="458"/>
                  </a:lnTo>
                  <a:lnTo>
                    <a:pt x="339" y="571"/>
                  </a:lnTo>
                  <a:cubicBezTo>
                    <a:pt x="303" y="609"/>
                    <a:pt x="264" y="645"/>
                    <a:pt x="227"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2477425" y="1703300"/>
              <a:ext cx="37075" cy="35575"/>
            </a:xfrm>
            <a:custGeom>
              <a:avLst/>
              <a:gdLst/>
              <a:ahLst/>
              <a:cxnLst/>
              <a:rect l="l" t="t" r="r" b="b"/>
              <a:pathLst>
                <a:path w="1483" h="1423" extrusionOk="0">
                  <a:moveTo>
                    <a:pt x="1" y="809"/>
                  </a:moveTo>
                  <a:lnTo>
                    <a:pt x="485" y="1423"/>
                  </a:lnTo>
                  <a:lnTo>
                    <a:pt x="739" y="1219"/>
                  </a:lnTo>
                  <a:lnTo>
                    <a:pt x="804" y="1168"/>
                  </a:lnTo>
                  <a:cubicBezTo>
                    <a:pt x="824" y="1151"/>
                    <a:pt x="845" y="1132"/>
                    <a:pt x="866" y="1116"/>
                  </a:cubicBezTo>
                  <a:lnTo>
                    <a:pt x="991" y="1010"/>
                  </a:lnTo>
                  <a:lnTo>
                    <a:pt x="1240" y="799"/>
                  </a:lnTo>
                  <a:lnTo>
                    <a:pt x="1271" y="773"/>
                  </a:lnTo>
                  <a:lnTo>
                    <a:pt x="1300" y="746"/>
                  </a:lnTo>
                  <a:lnTo>
                    <a:pt x="1362" y="691"/>
                  </a:lnTo>
                  <a:lnTo>
                    <a:pt x="1482" y="583"/>
                  </a:lnTo>
                  <a:lnTo>
                    <a:pt x="962" y="0"/>
                  </a:lnTo>
                  <a:lnTo>
                    <a:pt x="845" y="106"/>
                  </a:lnTo>
                  <a:lnTo>
                    <a:pt x="787" y="158"/>
                  </a:lnTo>
                  <a:lnTo>
                    <a:pt x="757" y="184"/>
                  </a:lnTo>
                  <a:lnTo>
                    <a:pt x="727" y="210"/>
                  </a:lnTo>
                  <a:lnTo>
                    <a:pt x="487" y="413"/>
                  </a:lnTo>
                  <a:lnTo>
                    <a:pt x="367" y="514"/>
                  </a:lnTo>
                  <a:cubicBezTo>
                    <a:pt x="348" y="531"/>
                    <a:pt x="327" y="548"/>
                    <a:pt x="308" y="565"/>
                  </a:cubicBezTo>
                  <a:lnTo>
                    <a:pt x="247" y="6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2431500" y="1738450"/>
              <a:ext cx="37500" cy="34025"/>
            </a:xfrm>
            <a:custGeom>
              <a:avLst/>
              <a:gdLst/>
              <a:ahLst/>
              <a:cxnLst/>
              <a:rect l="l" t="t" r="r" b="b"/>
              <a:pathLst>
                <a:path w="1500" h="1361" extrusionOk="0">
                  <a:moveTo>
                    <a:pt x="0" y="699"/>
                  </a:moveTo>
                  <a:lnTo>
                    <a:pt x="413" y="1361"/>
                  </a:lnTo>
                  <a:lnTo>
                    <a:pt x="553" y="1274"/>
                  </a:lnTo>
                  <a:lnTo>
                    <a:pt x="689" y="1185"/>
                  </a:lnTo>
                  <a:lnTo>
                    <a:pt x="963" y="1007"/>
                  </a:lnTo>
                  <a:cubicBezTo>
                    <a:pt x="1053" y="945"/>
                    <a:pt x="1142" y="883"/>
                    <a:pt x="1232" y="823"/>
                  </a:cubicBezTo>
                  <a:cubicBezTo>
                    <a:pt x="1322" y="759"/>
                    <a:pt x="1412" y="700"/>
                    <a:pt x="1499" y="635"/>
                  </a:cubicBezTo>
                  <a:lnTo>
                    <a:pt x="1044" y="0"/>
                  </a:lnTo>
                  <a:cubicBezTo>
                    <a:pt x="960" y="63"/>
                    <a:pt x="873" y="121"/>
                    <a:pt x="787" y="180"/>
                  </a:cubicBezTo>
                  <a:cubicBezTo>
                    <a:pt x="701" y="241"/>
                    <a:pt x="615" y="300"/>
                    <a:pt x="528" y="358"/>
                  </a:cubicBezTo>
                  <a:lnTo>
                    <a:pt x="266" y="530"/>
                  </a:lnTo>
                  <a:lnTo>
                    <a:pt x="133" y="6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2626775" y="1527600"/>
              <a:ext cx="33825" cy="37425"/>
            </a:xfrm>
            <a:custGeom>
              <a:avLst/>
              <a:gdLst/>
              <a:ahLst/>
              <a:cxnLst/>
              <a:rect l="l" t="t" r="r" b="b"/>
              <a:pathLst>
                <a:path w="1353" h="1497" extrusionOk="0">
                  <a:moveTo>
                    <a:pt x="0" y="1062"/>
                  </a:moveTo>
                  <a:lnTo>
                    <a:pt x="650" y="1496"/>
                  </a:lnTo>
                  <a:lnTo>
                    <a:pt x="1004" y="960"/>
                  </a:lnTo>
                  <a:lnTo>
                    <a:pt x="1178" y="691"/>
                  </a:lnTo>
                  <a:cubicBezTo>
                    <a:pt x="1236" y="601"/>
                    <a:pt x="1295" y="511"/>
                    <a:pt x="1353" y="420"/>
                  </a:cubicBezTo>
                  <a:lnTo>
                    <a:pt x="694" y="0"/>
                  </a:lnTo>
                  <a:cubicBezTo>
                    <a:pt x="637" y="90"/>
                    <a:pt x="579" y="178"/>
                    <a:pt x="522" y="267"/>
                  </a:cubicBezTo>
                  <a:lnTo>
                    <a:pt x="349" y="5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2594000" y="1574875"/>
              <a:ext cx="34550" cy="37400"/>
            </a:xfrm>
            <a:custGeom>
              <a:avLst/>
              <a:gdLst/>
              <a:ahLst/>
              <a:cxnLst/>
              <a:rect l="l" t="t" r="r" b="b"/>
              <a:pathLst>
                <a:path w="1382" h="1496" extrusionOk="0">
                  <a:moveTo>
                    <a:pt x="0" y="1028"/>
                  </a:moveTo>
                  <a:lnTo>
                    <a:pt x="627" y="1495"/>
                  </a:lnTo>
                  <a:lnTo>
                    <a:pt x="818" y="1235"/>
                  </a:lnTo>
                  <a:cubicBezTo>
                    <a:pt x="881" y="1148"/>
                    <a:pt x="947" y="1062"/>
                    <a:pt x="1008" y="975"/>
                  </a:cubicBezTo>
                  <a:lnTo>
                    <a:pt x="1196" y="712"/>
                  </a:lnTo>
                  <a:lnTo>
                    <a:pt x="1289" y="580"/>
                  </a:lnTo>
                  <a:lnTo>
                    <a:pt x="1382" y="448"/>
                  </a:lnTo>
                  <a:lnTo>
                    <a:pt x="742" y="0"/>
                  </a:lnTo>
                  <a:lnTo>
                    <a:pt x="650" y="130"/>
                  </a:lnTo>
                  <a:lnTo>
                    <a:pt x="557" y="259"/>
                  </a:lnTo>
                  <a:lnTo>
                    <a:pt x="373" y="517"/>
                  </a:lnTo>
                  <a:cubicBezTo>
                    <a:pt x="312" y="603"/>
                    <a:pt x="249" y="687"/>
                    <a:pt x="187" y="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2558700" y="1620300"/>
              <a:ext cx="35425" cy="37125"/>
            </a:xfrm>
            <a:custGeom>
              <a:avLst/>
              <a:gdLst/>
              <a:ahLst/>
              <a:cxnLst/>
              <a:rect l="l" t="t" r="r" b="b"/>
              <a:pathLst>
                <a:path w="1417" h="1485" extrusionOk="0">
                  <a:moveTo>
                    <a:pt x="0" y="975"/>
                  </a:moveTo>
                  <a:lnTo>
                    <a:pt x="593" y="1485"/>
                  </a:lnTo>
                  <a:cubicBezTo>
                    <a:pt x="874" y="1157"/>
                    <a:pt x="1150" y="824"/>
                    <a:pt x="1416" y="485"/>
                  </a:cubicBezTo>
                  <a:lnTo>
                    <a:pt x="805" y="0"/>
                  </a:lnTo>
                  <a:cubicBezTo>
                    <a:pt x="543" y="330"/>
                    <a:pt x="275" y="655"/>
                    <a:pt x="0" y="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2716300" y="1380675"/>
              <a:ext cx="33100" cy="37400"/>
            </a:xfrm>
            <a:custGeom>
              <a:avLst/>
              <a:gdLst/>
              <a:ahLst/>
              <a:cxnLst/>
              <a:rect l="l" t="t" r="r" b="b"/>
              <a:pathLst>
                <a:path w="1324" h="1496" extrusionOk="0">
                  <a:moveTo>
                    <a:pt x="1" y="1098"/>
                  </a:moveTo>
                  <a:lnTo>
                    <a:pt x="673" y="1496"/>
                  </a:lnTo>
                  <a:cubicBezTo>
                    <a:pt x="889" y="1130"/>
                    <a:pt x="1106" y="766"/>
                    <a:pt x="1323" y="403"/>
                  </a:cubicBezTo>
                  <a:lnTo>
                    <a:pt x="653" y="1"/>
                  </a:lnTo>
                  <a:cubicBezTo>
                    <a:pt x="436" y="365"/>
                    <a:pt x="216" y="731"/>
                    <a:pt x="1" y="1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2687175" y="1429875"/>
              <a:ext cx="33100" cy="37400"/>
            </a:xfrm>
            <a:custGeom>
              <a:avLst/>
              <a:gdLst/>
              <a:ahLst/>
              <a:cxnLst/>
              <a:rect l="l" t="t" r="r" b="b"/>
              <a:pathLst>
                <a:path w="1324" h="1496" extrusionOk="0">
                  <a:moveTo>
                    <a:pt x="1" y="1096"/>
                  </a:moveTo>
                  <a:lnTo>
                    <a:pt x="672" y="1496"/>
                  </a:lnTo>
                  <a:lnTo>
                    <a:pt x="1323" y="397"/>
                  </a:ln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2657750" y="1478800"/>
              <a:ext cx="33300" cy="37425"/>
            </a:xfrm>
            <a:custGeom>
              <a:avLst/>
              <a:gdLst/>
              <a:ahLst/>
              <a:cxnLst/>
              <a:rect l="l" t="t" r="r" b="b"/>
              <a:pathLst>
                <a:path w="1332" h="1497" extrusionOk="0">
                  <a:moveTo>
                    <a:pt x="0" y="1085"/>
                  </a:moveTo>
                  <a:lnTo>
                    <a:pt x="665" y="1496"/>
                  </a:lnTo>
                  <a:lnTo>
                    <a:pt x="1000" y="951"/>
                  </a:lnTo>
                  <a:lnTo>
                    <a:pt x="1332" y="403"/>
                  </a:lnTo>
                  <a:lnTo>
                    <a:pt x="662" y="0"/>
                  </a:lnTo>
                  <a:lnTo>
                    <a:pt x="333" y="5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2809400" y="1237575"/>
              <a:ext cx="34775" cy="37100"/>
            </a:xfrm>
            <a:custGeom>
              <a:avLst/>
              <a:gdLst/>
              <a:ahLst/>
              <a:cxnLst/>
              <a:rect l="l" t="t" r="r" b="b"/>
              <a:pathLst>
                <a:path w="1391" h="1484" extrusionOk="0">
                  <a:moveTo>
                    <a:pt x="0" y="1021"/>
                  </a:moveTo>
                  <a:lnTo>
                    <a:pt x="629" y="1484"/>
                  </a:lnTo>
                  <a:cubicBezTo>
                    <a:pt x="878" y="1145"/>
                    <a:pt x="1132" y="812"/>
                    <a:pt x="1390" y="483"/>
                  </a:cubicBezTo>
                  <a:lnTo>
                    <a:pt x="777" y="0"/>
                  </a:lnTo>
                  <a:cubicBezTo>
                    <a:pt x="514" y="335"/>
                    <a:pt x="254" y="676"/>
                    <a:pt x="0" y="10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2776550" y="1283750"/>
              <a:ext cx="34050" cy="37325"/>
            </a:xfrm>
            <a:custGeom>
              <a:avLst/>
              <a:gdLst/>
              <a:ahLst/>
              <a:cxnLst/>
              <a:rect l="l" t="t" r="r" b="b"/>
              <a:pathLst>
                <a:path w="1362" h="1493" extrusionOk="0">
                  <a:moveTo>
                    <a:pt x="0" y="1061"/>
                  </a:moveTo>
                  <a:lnTo>
                    <a:pt x="652" y="1492"/>
                  </a:lnTo>
                  <a:cubicBezTo>
                    <a:pt x="884" y="1140"/>
                    <a:pt x="1121" y="793"/>
                    <a:pt x="1361" y="448"/>
                  </a:cubicBezTo>
                  <a:lnTo>
                    <a:pt x="721" y="0"/>
                  </a:lnTo>
                  <a:cubicBezTo>
                    <a:pt x="476" y="350"/>
                    <a:pt x="236" y="704"/>
                    <a:pt x="0" y="1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2745975" y="1331475"/>
              <a:ext cx="33375" cy="37375"/>
            </a:xfrm>
            <a:custGeom>
              <a:avLst/>
              <a:gdLst/>
              <a:ahLst/>
              <a:cxnLst/>
              <a:rect l="l" t="t" r="r" b="b"/>
              <a:pathLst>
                <a:path w="1335" h="1495" extrusionOk="0">
                  <a:moveTo>
                    <a:pt x="1" y="1088"/>
                  </a:moveTo>
                  <a:lnTo>
                    <a:pt x="667" y="1495"/>
                  </a:lnTo>
                  <a:lnTo>
                    <a:pt x="833" y="1224"/>
                  </a:lnTo>
                  <a:lnTo>
                    <a:pt x="999" y="955"/>
                  </a:lnTo>
                  <a:cubicBezTo>
                    <a:pt x="1110" y="775"/>
                    <a:pt x="1222" y="596"/>
                    <a:pt x="1335" y="418"/>
                  </a:cubicBezTo>
                  <a:lnTo>
                    <a:pt x="676" y="1"/>
                  </a:lnTo>
                  <a:cubicBezTo>
                    <a:pt x="561" y="180"/>
                    <a:pt x="448" y="362"/>
                    <a:pt x="335" y="543"/>
                  </a:cubicBezTo>
                  <a:lnTo>
                    <a:pt x="168" y="8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2925825" y="1115000"/>
              <a:ext cx="36975" cy="35100"/>
            </a:xfrm>
            <a:custGeom>
              <a:avLst/>
              <a:gdLst/>
              <a:ahLst/>
              <a:cxnLst/>
              <a:rect l="l" t="t" r="r" b="b"/>
              <a:pathLst>
                <a:path w="1479" h="1404" extrusionOk="0">
                  <a:moveTo>
                    <a:pt x="1" y="809"/>
                  </a:moveTo>
                  <a:lnTo>
                    <a:pt x="507" y="1404"/>
                  </a:lnTo>
                  <a:cubicBezTo>
                    <a:pt x="823" y="1134"/>
                    <a:pt x="1147" y="876"/>
                    <a:pt x="1478" y="625"/>
                  </a:cubicBezTo>
                  <a:lnTo>
                    <a:pt x="1010" y="0"/>
                  </a:lnTo>
                  <a:cubicBezTo>
                    <a:pt x="664" y="259"/>
                    <a:pt x="329" y="529"/>
                    <a:pt x="1" y="8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2883650" y="1152175"/>
              <a:ext cx="36375" cy="36200"/>
            </a:xfrm>
            <a:custGeom>
              <a:avLst/>
              <a:gdLst/>
              <a:ahLst/>
              <a:cxnLst/>
              <a:rect l="l" t="t" r="r" b="b"/>
              <a:pathLst>
                <a:path w="1455" h="1448" extrusionOk="0">
                  <a:moveTo>
                    <a:pt x="1" y="902"/>
                  </a:moveTo>
                  <a:lnTo>
                    <a:pt x="560" y="1447"/>
                  </a:lnTo>
                  <a:cubicBezTo>
                    <a:pt x="852" y="1148"/>
                    <a:pt x="1150" y="858"/>
                    <a:pt x="1454" y="574"/>
                  </a:cubicBezTo>
                  <a:lnTo>
                    <a:pt x="923" y="1"/>
                  </a:lnTo>
                  <a:cubicBezTo>
                    <a:pt x="607" y="295"/>
                    <a:pt x="300" y="594"/>
                    <a:pt x="1" y="9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2845150" y="1193150"/>
              <a:ext cx="35600" cy="36825"/>
            </a:xfrm>
            <a:custGeom>
              <a:avLst/>
              <a:gdLst/>
              <a:ahLst/>
              <a:cxnLst/>
              <a:rect l="l" t="t" r="r" b="b"/>
              <a:pathLst>
                <a:path w="1424" h="1473" extrusionOk="0">
                  <a:moveTo>
                    <a:pt x="1" y="970"/>
                  </a:moveTo>
                  <a:lnTo>
                    <a:pt x="600" y="1472"/>
                  </a:lnTo>
                  <a:cubicBezTo>
                    <a:pt x="868" y="1150"/>
                    <a:pt x="1142" y="835"/>
                    <a:pt x="1423" y="526"/>
                  </a:cubicBezTo>
                  <a:lnTo>
                    <a:pt x="845" y="1"/>
                  </a:lnTo>
                  <a:cubicBezTo>
                    <a:pt x="558" y="318"/>
                    <a:pt x="277" y="642"/>
                    <a:pt x="1" y="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3076300" y="1040875"/>
              <a:ext cx="35600" cy="27000"/>
            </a:xfrm>
            <a:custGeom>
              <a:avLst/>
              <a:gdLst/>
              <a:ahLst/>
              <a:cxnLst/>
              <a:rect l="l" t="t" r="r" b="b"/>
              <a:pathLst>
                <a:path w="1424" h="1080" extrusionOk="0">
                  <a:moveTo>
                    <a:pt x="1" y="335"/>
                  </a:moveTo>
                  <a:lnTo>
                    <a:pt x="235" y="1079"/>
                  </a:lnTo>
                  <a:cubicBezTo>
                    <a:pt x="627" y="958"/>
                    <a:pt x="1022" y="850"/>
                    <a:pt x="1423" y="763"/>
                  </a:cubicBezTo>
                  <a:lnTo>
                    <a:pt x="1256" y="1"/>
                  </a:lnTo>
                  <a:cubicBezTo>
                    <a:pt x="834" y="93"/>
                    <a:pt x="415" y="205"/>
                    <a:pt x="1" y="3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3022375" y="1057775"/>
              <a:ext cx="36800" cy="30675"/>
            </a:xfrm>
            <a:custGeom>
              <a:avLst/>
              <a:gdLst/>
              <a:ahLst/>
              <a:cxnLst/>
              <a:rect l="l" t="t" r="r" b="b"/>
              <a:pathLst>
                <a:path w="1472" h="1227" extrusionOk="0">
                  <a:moveTo>
                    <a:pt x="0" y="526"/>
                  </a:moveTo>
                  <a:lnTo>
                    <a:pt x="345" y="1226"/>
                  </a:lnTo>
                  <a:cubicBezTo>
                    <a:pt x="715" y="1046"/>
                    <a:pt x="1091" y="879"/>
                    <a:pt x="1472" y="728"/>
                  </a:cubicBezTo>
                  <a:lnTo>
                    <a:pt x="1187" y="1"/>
                  </a:lnTo>
                  <a:cubicBezTo>
                    <a:pt x="783" y="159"/>
                    <a:pt x="388" y="335"/>
                    <a:pt x="0" y="5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2972300" y="1082875"/>
              <a:ext cx="37150" cy="33275"/>
            </a:xfrm>
            <a:custGeom>
              <a:avLst/>
              <a:gdLst/>
              <a:ahLst/>
              <a:cxnLst/>
              <a:rect l="l" t="t" r="r" b="b"/>
              <a:pathLst>
                <a:path w="1486" h="1331" extrusionOk="0">
                  <a:moveTo>
                    <a:pt x="0" y="683"/>
                  </a:moveTo>
                  <a:lnTo>
                    <a:pt x="434" y="1331"/>
                  </a:lnTo>
                  <a:cubicBezTo>
                    <a:pt x="778" y="1101"/>
                    <a:pt x="1129" y="882"/>
                    <a:pt x="1486" y="678"/>
                  </a:cubicBezTo>
                  <a:lnTo>
                    <a:pt x="1100" y="0"/>
                  </a:lnTo>
                  <a:cubicBezTo>
                    <a:pt x="725" y="215"/>
                    <a:pt x="358" y="443"/>
                    <a:pt x="0" y="6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3247150" y="1034900"/>
              <a:ext cx="33800" cy="23150"/>
            </a:xfrm>
            <a:custGeom>
              <a:avLst/>
              <a:gdLst/>
              <a:ahLst/>
              <a:cxnLst/>
              <a:rect l="l" t="t" r="r" b="b"/>
              <a:pathLst>
                <a:path w="1352" h="926" extrusionOk="0">
                  <a:moveTo>
                    <a:pt x="75" y="0"/>
                  </a:moveTo>
                  <a:lnTo>
                    <a:pt x="0" y="777"/>
                  </a:lnTo>
                  <a:cubicBezTo>
                    <a:pt x="104" y="787"/>
                    <a:pt x="206" y="797"/>
                    <a:pt x="311" y="808"/>
                  </a:cubicBezTo>
                  <a:lnTo>
                    <a:pt x="622" y="845"/>
                  </a:lnTo>
                  <a:lnTo>
                    <a:pt x="777" y="863"/>
                  </a:lnTo>
                  <a:cubicBezTo>
                    <a:pt x="829" y="870"/>
                    <a:pt x="881" y="878"/>
                    <a:pt x="931" y="884"/>
                  </a:cubicBezTo>
                  <a:lnTo>
                    <a:pt x="1242" y="926"/>
                  </a:lnTo>
                  <a:lnTo>
                    <a:pt x="1352" y="152"/>
                  </a:lnTo>
                  <a:lnTo>
                    <a:pt x="1033" y="110"/>
                  </a:lnTo>
                  <a:cubicBezTo>
                    <a:pt x="980" y="103"/>
                    <a:pt x="926" y="95"/>
                    <a:pt x="874" y="89"/>
                  </a:cubicBezTo>
                  <a:lnTo>
                    <a:pt x="715" y="70"/>
                  </a:lnTo>
                  <a:lnTo>
                    <a:pt x="394" y="33"/>
                  </a:lnTo>
                  <a:cubicBezTo>
                    <a:pt x="289" y="21"/>
                    <a:pt x="182" y="11"/>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3191225" y="1032075"/>
              <a:ext cx="32325" cy="20425"/>
            </a:xfrm>
            <a:custGeom>
              <a:avLst/>
              <a:gdLst/>
              <a:ahLst/>
              <a:cxnLst/>
              <a:rect l="l" t="t" r="r" b="b"/>
              <a:pathLst>
                <a:path w="1293" h="817" extrusionOk="0">
                  <a:moveTo>
                    <a:pt x="1" y="1"/>
                  </a:moveTo>
                  <a:lnTo>
                    <a:pt x="6" y="782"/>
                  </a:lnTo>
                  <a:lnTo>
                    <a:pt x="317" y="784"/>
                  </a:lnTo>
                  <a:lnTo>
                    <a:pt x="395" y="784"/>
                  </a:lnTo>
                  <a:cubicBezTo>
                    <a:pt x="421" y="784"/>
                    <a:pt x="447" y="784"/>
                    <a:pt x="473" y="785"/>
                  </a:cubicBezTo>
                  <a:lnTo>
                    <a:pt x="628" y="790"/>
                  </a:lnTo>
                  <a:lnTo>
                    <a:pt x="939" y="799"/>
                  </a:lnTo>
                  <a:cubicBezTo>
                    <a:pt x="1043" y="805"/>
                    <a:pt x="1146" y="810"/>
                    <a:pt x="1250" y="816"/>
                  </a:cubicBezTo>
                  <a:lnTo>
                    <a:pt x="1293" y="36"/>
                  </a:lnTo>
                  <a:cubicBezTo>
                    <a:pt x="1185" y="31"/>
                    <a:pt x="1078" y="25"/>
                    <a:pt x="970" y="20"/>
                  </a:cubicBezTo>
                  <a:lnTo>
                    <a:pt x="647" y="10"/>
                  </a:lnTo>
                  <a:lnTo>
                    <a:pt x="486" y="5"/>
                  </a:lnTo>
                  <a:cubicBezTo>
                    <a:pt x="459" y="4"/>
                    <a:pt x="433" y="4"/>
                    <a:pt x="406" y="4"/>
                  </a:cubicBezTo>
                  <a:lnTo>
                    <a:pt x="325" y="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3133475" y="1033025"/>
              <a:ext cx="33500" cy="22600"/>
            </a:xfrm>
            <a:custGeom>
              <a:avLst/>
              <a:gdLst/>
              <a:ahLst/>
              <a:cxnLst/>
              <a:rect l="l" t="t" r="r" b="b"/>
              <a:pathLst>
                <a:path w="1340" h="904" extrusionOk="0">
                  <a:moveTo>
                    <a:pt x="0" y="131"/>
                  </a:moveTo>
                  <a:lnTo>
                    <a:pt x="112" y="903"/>
                  </a:lnTo>
                  <a:lnTo>
                    <a:pt x="187" y="892"/>
                  </a:lnTo>
                  <a:lnTo>
                    <a:pt x="264" y="882"/>
                  </a:lnTo>
                  <a:lnTo>
                    <a:pt x="417" y="865"/>
                  </a:lnTo>
                  <a:lnTo>
                    <a:pt x="571" y="846"/>
                  </a:lnTo>
                  <a:lnTo>
                    <a:pt x="648" y="836"/>
                  </a:lnTo>
                  <a:cubicBezTo>
                    <a:pt x="674" y="834"/>
                    <a:pt x="698" y="830"/>
                    <a:pt x="724" y="829"/>
                  </a:cubicBezTo>
                  <a:lnTo>
                    <a:pt x="1031" y="802"/>
                  </a:lnTo>
                  <a:lnTo>
                    <a:pt x="1185" y="789"/>
                  </a:lnTo>
                  <a:cubicBezTo>
                    <a:pt x="1235" y="784"/>
                    <a:pt x="1287" y="782"/>
                    <a:pt x="1339" y="779"/>
                  </a:cubicBezTo>
                  <a:lnTo>
                    <a:pt x="1291" y="0"/>
                  </a:lnTo>
                  <a:cubicBezTo>
                    <a:pt x="1238" y="2"/>
                    <a:pt x="1183" y="6"/>
                    <a:pt x="1130" y="9"/>
                  </a:cubicBezTo>
                  <a:lnTo>
                    <a:pt x="969" y="23"/>
                  </a:lnTo>
                  <a:lnTo>
                    <a:pt x="646" y="52"/>
                  </a:lnTo>
                  <a:cubicBezTo>
                    <a:pt x="619" y="54"/>
                    <a:pt x="593" y="58"/>
                    <a:pt x="566" y="61"/>
                  </a:cubicBezTo>
                  <a:lnTo>
                    <a:pt x="484" y="70"/>
                  </a:lnTo>
                  <a:lnTo>
                    <a:pt x="323" y="90"/>
                  </a:lnTo>
                  <a:lnTo>
                    <a:pt x="162" y="109"/>
                  </a:lnTo>
                  <a:lnTo>
                    <a:pt x="82" y="1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3410100" y="1073000"/>
              <a:ext cx="36925" cy="32025"/>
            </a:xfrm>
            <a:custGeom>
              <a:avLst/>
              <a:gdLst/>
              <a:ahLst/>
              <a:cxnLst/>
              <a:rect l="l" t="t" r="r" b="b"/>
              <a:pathLst>
                <a:path w="1477" h="1281" extrusionOk="0">
                  <a:moveTo>
                    <a:pt x="320" y="1"/>
                  </a:moveTo>
                  <a:lnTo>
                    <a:pt x="0" y="713"/>
                  </a:lnTo>
                  <a:cubicBezTo>
                    <a:pt x="367" y="877"/>
                    <a:pt x="722" y="1067"/>
                    <a:pt x="1057" y="1280"/>
                  </a:cubicBezTo>
                  <a:lnTo>
                    <a:pt x="1477" y="622"/>
                  </a:lnTo>
                  <a:cubicBezTo>
                    <a:pt x="1107" y="386"/>
                    <a:pt x="719" y="180"/>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358075" y="1054325"/>
              <a:ext cx="35925" cy="27675"/>
            </a:xfrm>
            <a:custGeom>
              <a:avLst/>
              <a:gdLst/>
              <a:ahLst/>
              <a:cxnLst/>
              <a:rect l="l" t="t" r="r" b="b"/>
              <a:pathLst>
                <a:path w="1437" h="1107" extrusionOk="0">
                  <a:moveTo>
                    <a:pt x="192" y="0"/>
                  </a:moveTo>
                  <a:lnTo>
                    <a:pt x="1" y="758"/>
                  </a:lnTo>
                  <a:cubicBezTo>
                    <a:pt x="402" y="859"/>
                    <a:pt x="797" y="974"/>
                    <a:pt x="1183" y="1107"/>
                  </a:cubicBezTo>
                  <a:lnTo>
                    <a:pt x="1437" y="369"/>
                  </a:lnTo>
                  <a:cubicBezTo>
                    <a:pt x="1026" y="227"/>
                    <a:pt x="610" y="106"/>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303275" y="1042775"/>
              <a:ext cx="34875" cy="25050"/>
            </a:xfrm>
            <a:custGeom>
              <a:avLst/>
              <a:gdLst/>
              <a:ahLst/>
              <a:cxnLst/>
              <a:rect l="l" t="t" r="r" b="b"/>
              <a:pathLst>
                <a:path w="1395" h="1002" extrusionOk="0">
                  <a:moveTo>
                    <a:pt x="131" y="1"/>
                  </a:moveTo>
                  <a:lnTo>
                    <a:pt x="0" y="769"/>
                  </a:lnTo>
                  <a:cubicBezTo>
                    <a:pt x="103" y="787"/>
                    <a:pt x="207" y="806"/>
                    <a:pt x="309" y="824"/>
                  </a:cubicBezTo>
                  <a:lnTo>
                    <a:pt x="620" y="881"/>
                  </a:lnTo>
                  <a:cubicBezTo>
                    <a:pt x="827" y="919"/>
                    <a:pt x="1031" y="960"/>
                    <a:pt x="1236" y="1001"/>
                  </a:cubicBezTo>
                  <a:lnTo>
                    <a:pt x="1394" y="236"/>
                  </a:lnTo>
                  <a:cubicBezTo>
                    <a:pt x="1184" y="192"/>
                    <a:pt x="974" y="152"/>
                    <a:pt x="764" y="112"/>
                  </a:cubicBezTo>
                  <a:lnTo>
                    <a:pt x="448" y="55"/>
                  </a:lnTo>
                  <a:cubicBezTo>
                    <a:pt x="343" y="37"/>
                    <a:pt x="236" y="17"/>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91"/>
        <p:cNvGrpSpPr/>
        <p:nvPr/>
      </p:nvGrpSpPr>
      <p:grpSpPr>
        <a:xfrm>
          <a:off x="0" y="0"/>
          <a:ext cx="0" cy="0"/>
          <a:chOff x="0" y="0"/>
          <a:chExt cx="0" cy="0"/>
        </a:xfrm>
      </p:grpSpPr>
      <p:grpSp>
        <p:nvGrpSpPr>
          <p:cNvPr id="692" name="Google Shape;692;p15"/>
          <p:cNvGrpSpPr/>
          <p:nvPr/>
        </p:nvGrpSpPr>
        <p:grpSpPr>
          <a:xfrm rot="-362897">
            <a:off x="1771538" y="920443"/>
            <a:ext cx="5601328" cy="3362620"/>
            <a:chOff x="385750" y="206447"/>
            <a:chExt cx="8336049" cy="4757278"/>
          </a:xfrm>
        </p:grpSpPr>
        <p:sp>
          <p:nvSpPr>
            <p:cNvPr id="693" name="Google Shape;693;p1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15"/>
          <p:cNvSpPr txBox="1">
            <a:spLocks noGrp="1"/>
          </p:cNvSpPr>
          <p:nvPr>
            <p:ph type="title"/>
          </p:nvPr>
        </p:nvSpPr>
        <p:spPr>
          <a:xfrm>
            <a:off x="2605688" y="322065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96" name="Google Shape;696;p15"/>
          <p:cNvSpPr txBox="1">
            <a:spLocks noGrp="1"/>
          </p:cNvSpPr>
          <p:nvPr>
            <p:ph type="subTitle" idx="1"/>
          </p:nvPr>
        </p:nvSpPr>
        <p:spPr>
          <a:xfrm>
            <a:off x="1917040" y="1227466"/>
            <a:ext cx="5049000" cy="199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697" name="Google Shape;697;p15"/>
          <p:cNvGrpSpPr/>
          <p:nvPr/>
        </p:nvGrpSpPr>
        <p:grpSpPr>
          <a:xfrm rot="9026437" flipH="1">
            <a:off x="7484709" y="3972560"/>
            <a:ext cx="1997472" cy="815908"/>
            <a:chOff x="4407125" y="893175"/>
            <a:chExt cx="1997575" cy="815950"/>
          </a:xfrm>
        </p:grpSpPr>
        <p:sp>
          <p:nvSpPr>
            <p:cNvPr id="698" name="Google Shape;698;p15"/>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15"/>
          <p:cNvGrpSpPr/>
          <p:nvPr/>
        </p:nvGrpSpPr>
        <p:grpSpPr>
          <a:xfrm rot="-1582358" flipH="1">
            <a:off x="-670472" y="-938939"/>
            <a:ext cx="4229376" cy="1727574"/>
            <a:chOff x="4407125" y="893175"/>
            <a:chExt cx="1997575" cy="815950"/>
          </a:xfrm>
        </p:grpSpPr>
        <p:sp>
          <p:nvSpPr>
            <p:cNvPr id="762" name="Google Shape;762;p15"/>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5"/>
          <p:cNvSpPr/>
          <p:nvPr/>
        </p:nvSpPr>
        <p:spPr>
          <a:xfrm rot="-9994303" flipH="1">
            <a:off x="7578266" y="-635795"/>
            <a:ext cx="3169018" cy="4551393"/>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60" r:id="rId8"/>
    <p:sldLayoutId id="2147483661"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nQtnn1DRCI"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32"/>
          <p:cNvSpPr txBox="1">
            <a:spLocks noGrp="1"/>
          </p:cNvSpPr>
          <p:nvPr>
            <p:ph type="ctrTitle"/>
          </p:nvPr>
        </p:nvSpPr>
        <p:spPr>
          <a:xfrm>
            <a:off x="428538" y="1319838"/>
            <a:ext cx="7783762" cy="1813207"/>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5400" dirty="0" smtClean="0">
                <a:solidFill>
                  <a:schemeClr val="accent4">
                    <a:lumMod val="75000"/>
                  </a:schemeClr>
                </a:solidFill>
                <a:latin typeface="Jokerman" panose="04090605060D06020702" pitchFamily="82" charset="0"/>
              </a:rPr>
              <a:t>MỘT SỐ NGHỀ</a:t>
            </a:r>
            <a:br>
              <a:rPr lang="en" sz="5400" dirty="0" smtClean="0">
                <a:solidFill>
                  <a:schemeClr val="accent4">
                    <a:lumMod val="75000"/>
                  </a:schemeClr>
                </a:solidFill>
                <a:latin typeface="Jokerman" panose="04090605060D06020702" pitchFamily="82" charset="0"/>
              </a:rPr>
            </a:br>
            <a:r>
              <a:rPr lang="en" sz="5400" dirty="0" smtClean="0">
                <a:solidFill>
                  <a:schemeClr val="accent4">
                    <a:lumMod val="75000"/>
                  </a:schemeClr>
                </a:solidFill>
                <a:latin typeface="Jokerman" panose="04090605060D06020702" pitchFamily="82" charset="0"/>
              </a:rPr>
              <a:t> TRONG XÃ HỘI</a:t>
            </a:r>
            <a:endParaRPr sz="5400" dirty="0">
              <a:solidFill>
                <a:schemeClr val="accent4">
                  <a:lumMod val="75000"/>
                </a:schemeClr>
              </a:solidFill>
              <a:latin typeface="Jokerman" panose="04090605060D06020702" pitchFamily="82" charset="0"/>
            </a:endParaRPr>
          </a:p>
        </p:txBody>
      </p:sp>
      <p:sp>
        <p:nvSpPr>
          <p:cNvPr id="1773" name="Google Shape;1773;p32"/>
          <p:cNvSpPr txBox="1">
            <a:spLocks noGrp="1"/>
          </p:cNvSpPr>
          <p:nvPr>
            <p:ph type="subTitle" idx="1"/>
          </p:nvPr>
        </p:nvSpPr>
        <p:spPr>
          <a:xfrm>
            <a:off x="2293578" y="3485011"/>
            <a:ext cx="4528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bg2">
                    <a:lumMod val="75000"/>
                  </a:schemeClr>
                </a:solidFill>
                <a:effectLst>
                  <a:outerShdw blurRad="38100" dist="38100" dir="2700000" algn="tl">
                    <a:srgbClr val="000000">
                      <a:alpha val="43137"/>
                    </a:srgbClr>
                  </a:outerShdw>
                </a:effectLst>
              </a:rPr>
              <a:t>Giáo viên: Thạch Lan Hương</a:t>
            </a:r>
            <a:endParaRPr sz="2000" b="1" dirty="0">
              <a:solidFill>
                <a:schemeClr val="bg2">
                  <a:lumMod val="75000"/>
                </a:schemeClr>
              </a:solidFill>
              <a:effectLst>
                <a:outerShdw blurRad="38100" dist="38100" dir="2700000" algn="tl">
                  <a:srgbClr val="000000">
                    <a:alpha val="43137"/>
                  </a:srgbClr>
                </a:outerShdw>
              </a:effectLst>
            </a:endParaRPr>
          </a:p>
        </p:txBody>
      </p:sp>
      <p:grpSp>
        <p:nvGrpSpPr>
          <p:cNvPr id="1774" name="Google Shape;1774;p32"/>
          <p:cNvGrpSpPr/>
          <p:nvPr/>
        </p:nvGrpSpPr>
        <p:grpSpPr>
          <a:xfrm rot="-8472223">
            <a:off x="827443" y="312181"/>
            <a:ext cx="557640" cy="560901"/>
            <a:chOff x="1938525" y="705925"/>
            <a:chExt cx="859088" cy="863925"/>
          </a:xfrm>
        </p:grpSpPr>
        <p:sp>
          <p:nvSpPr>
            <p:cNvPr id="1775" name="Google Shape;1775;p32"/>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32"/>
          <p:cNvGrpSpPr/>
          <p:nvPr/>
        </p:nvGrpSpPr>
        <p:grpSpPr>
          <a:xfrm rot="-8472144">
            <a:off x="1038845" y="1055667"/>
            <a:ext cx="344849" cy="346800"/>
            <a:chOff x="7059159" y="4210043"/>
            <a:chExt cx="344833" cy="346784"/>
          </a:xfrm>
        </p:grpSpPr>
        <p:sp>
          <p:nvSpPr>
            <p:cNvPr id="1778" name="Google Shape;1778;p32"/>
            <p:cNvSpPr/>
            <p:nvPr/>
          </p:nvSpPr>
          <p:spPr>
            <a:xfrm>
              <a:off x="7059159" y="4210043"/>
              <a:ext cx="344833" cy="346769"/>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7059160" y="4210047"/>
              <a:ext cx="344833" cy="346779"/>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2"/>
          <p:cNvGrpSpPr/>
          <p:nvPr/>
        </p:nvGrpSpPr>
        <p:grpSpPr>
          <a:xfrm>
            <a:off x="770306" y="2665620"/>
            <a:ext cx="1314909" cy="2123659"/>
            <a:chOff x="770306" y="2665620"/>
            <a:chExt cx="1314909" cy="2123659"/>
          </a:xfrm>
        </p:grpSpPr>
        <p:sp>
          <p:nvSpPr>
            <p:cNvPr id="1781" name="Google Shape;1781;p32"/>
            <p:cNvSpPr/>
            <p:nvPr/>
          </p:nvSpPr>
          <p:spPr>
            <a:xfrm rot="-350503">
              <a:off x="870063" y="2717154"/>
              <a:ext cx="1115394" cy="2020591"/>
            </a:xfrm>
            <a:custGeom>
              <a:avLst/>
              <a:gdLst/>
              <a:ahLst/>
              <a:cxnLst/>
              <a:rect l="l" t="t" r="r" b="b"/>
              <a:pathLst>
                <a:path w="109159" h="209498" extrusionOk="0">
                  <a:moveTo>
                    <a:pt x="105029" y="84800"/>
                  </a:moveTo>
                  <a:lnTo>
                    <a:pt x="105030" y="84801"/>
                  </a:lnTo>
                  <a:lnTo>
                    <a:pt x="105032" y="84800"/>
                  </a:lnTo>
                  <a:close/>
                  <a:moveTo>
                    <a:pt x="55712" y="0"/>
                  </a:moveTo>
                  <a:cubicBezTo>
                    <a:pt x="48984" y="0"/>
                    <a:pt x="41103" y="1377"/>
                    <a:pt x="32871" y="5667"/>
                  </a:cubicBezTo>
                  <a:cubicBezTo>
                    <a:pt x="9868" y="17651"/>
                    <a:pt x="1" y="47792"/>
                    <a:pt x="5377" y="64885"/>
                  </a:cubicBezTo>
                  <a:cubicBezTo>
                    <a:pt x="8135" y="73661"/>
                    <a:pt x="12937" y="75797"/>
                    <a:pt x="16958" y="75797"/>
                  </a:cubicBezTo>
                  <a:cubicBezTo>
                    <a:pt x="20772" y="75797"/>
                    <a:pt x="23884" y="73875"/>
                    <a:pt x="23884" y="73875"/>
                  </a:cubicBezTo>
                  <a:lnTo>
                    <a:pt x="23884" y="73875"/>
                  </a:lnTo>
                  <a:cubicBezTo>
                    <a:pt x="23884" y="73876"/>
                    <a:pt x="18068" y="87005"/>
                    <a:pt x="19918" y="93792"/>
                  </a:cubicBezTo>
                  <a:cubicBezTo>
                    <a:pt x="20708" y="96692"/>
                    <a:pt x="22544" y="97565"/>
                    <a:pt x="24677" y="97565"/>
                  </a:cubicBezTo>
                  <a:cubicBezTo>
                    <a:pt x="27536" y="97565"/>
                    <a:pt x="30928" y="95997"/>
                    <a:pt x="33048" y="95644"/>
                  </a:cubicBezTo>
                  <a:cubicBezTo>
                    <a:pt x="33186" y="95621"/>
                    <a:pt x="33316" y="95610"/>
                    <a:pt x="33438" y="95610"/>
                  </a:cubicBezTo>
                  <a:cubicBezTo>
                    <a:pt x="36601" y="95610"/>
                    <a:pt x="34806" y="103038"/>
                    <a:pt x="39217" y="105161"/>
                  </a:cubicBezTo>
                  <a:cubicBezTo>
                    <a:pt x="39843" y="105462"/>
                    <a:pt x="40730" y="105592"/>
                    <a:pt x="41797" y="105592"/>
                  </a:cubicBezTo>
                  <a:cubicBezTo>
                    <a:pt x="42823" y="105592"/>
                    <a:pt x="44014" y="105472"/>
                    <a:pt x="45297" y="105269"/>
                  </a:cubicBezTo>
                  <a:cubicBezTo>
                    <a:pt x="46445" y="107759"/>
                    <a:pt x="47883" y="110323"/>
                    <a:pt x="49669" y="112708"/>
                  </a:cubicBezTo>
                  <a:cubicBezTo>
                    <a:pt x="48085" y="117571"/>
                    <a:pt x="47141" y="124965"/>
                    <a:pt x="54519" y="127781"/>
                  </a:cubicBezTo>
                  <a:lnTo>
                    <a:pt x="50644" y="162092"/>
                  </a:lnTo>
                  <a:cubicBezTo>
                    <a:pt x="50644" y="162092"/>
                    <a:pt x="51438" y="162606"/>
                    <a:pt x="52846" y="163282"/>
                  </a:cubicBezTo>
                  <a:cubicBezTo>
                    <a:pt x="53395" y="171336"/>
                    <a:pt x="55430" y="186478"/>
                    <a:pt x="62901" y="195493"/>
                  </a:cubicBezTo>
                  <a:cubicBezTo>
                    <a:pt x="58515" y="201706"/>
                    <a:pt x="65212" y="209498"/>
                    <a:pt x="65212" y="209498"/>
                  </a:cubicBezTo>
                  <a:lnTo>
                    <a:pt x="66975" y="209498"/>
                  </a:lnTo>
                  <a:lnTo>
                    <a:pt x="65446" y="202156"/>
                  </a:lnTo>
                  <a:lnTo>
                    <a:pt x="70853" y="208741"/>
                  </a:lnTo>
                  <a:cubicBezTo>
                    <a:pt x="72272" y="209290"/>
                    <a:pt x="74019" y="209497"/>
                    <a:pt x="75846" y="209497"/>
                  </a:cubicBezTo>
                  <a:cubicBezTo>
                    <a:pt x="81434" y="209497"/>
                    <a:pt x="87773" y="207563"/>
                    <a:pt x="87773" y="207563"/>
                  </a:cubicBezTo>
                  <a:lnTo>
                    <a:pt x="82255" y="202396"/>
                  </a:lnTo>
                  <a:lnTo>
                    <a:pt x="78488" y="198871"/>
                  </a:lnTo>
                  <a:cubicBezTo>
                    <a:pt x="85454" y="180466"/>
                    <a:pt x="86064" y="165211"/>
                    <a:pt x="85891" y="158352"/>
                  </a:cubicBezTo>
                  <a:cubicBezTo>
                    <a:pt x="86365" y="157899"/>
                    <a:pt x="86835" y="157422"/>
                    <a:pt x="87304" y="156920"/>
                  </a:cubicBezTo>
                  <a:lnTo>
                    <a:pt x="79321" y="116277"/>
                  </a:lnTo>
                  <a:cubicBezTo>
                    <a:pt x="80009" y="115805"/>
                    <a:pt x="80370" y="115476"/>
                    <a:pt x="80370" y="115476"/>
                  </a:cubicBezTo>
                  <a:lnTo>
                    <a:pt x="78043" y="107386"/>
                  </a:lnTo>
                  <a:lnTo>
                    <a:pt x="78043" y="107386"/>
                  </a:lnTo>
                  <a:cubicBezTo>
                    <a:pt x="82512" y="113378"/>
                    <a:pt x="87732" y="115733"/>
                    <a:pt x="90025" y="116528"/>
                  </a:cubicBezTo>
                  <a:cubicBezTo>
                    <a:pt x="90995" y="117650"/>
                    <a:pt x="91864" y="117775"/>
                    <a:pt x="92204" y="117775"/>
                  </a:cubicBezTo>
                  <a:cubicBezTo>
                    <a:pt x="92301" y="117775"/>
                    <a:pt x="92355" y="117764"/>
                    <a:pt x="92355" y="117764"/>
                  </a:cubicBezTo>
                  <a:lnTo>
                    <a:pt x="92280" y="116257"/>
                  </a:lnTo>
                  <a:cubicBezTo>
                    <a:pt x="94223" y="113483"/>
                    <a:pt x="101720" y="101874"/>
                    <a:pt x="101253" y="88595"/>
                  </a:cubicBezTo>
                  <a:lnTo>
                    <a:pt x="101253" y="88595"/>
                  </a:lnTo>
                  <a:cubicBezTo>
                    <a:pt x="101263" y="88597"/>
                    <a:pt x="101605" y="88696"/>
                    <a:pt x="102112" y="88696"/>
                  </a:cubicBezTo>
                  <a:cubicBezTo>
                    <a:pt x="102950" y="88696"/>
                    <a:pt x="104239" y="88427"/>
                    <a:pt x="105223" y="87008"/>
                  </a:cubicBezTo>
                  <a:cubicBezTo>
                    <a:pt x="105675" y="86351"/>
                    <a:pt x="105579" y="85678"/>
                    <a:pt x="105143" y="85034"/>
                  </a:cubicBezTo>
                  <a:lnTo>
                    <a:pt x="105030" y="84801"/>
                  </a:lnTo>
                  <a:lnTo>
                    <a:pt x="104988" y="84822"/>
                  </a:lnTo>
                  <a:cubicBezTo>
                    <a:pt x="104466" y="84165"/>
                    <a:pt x="103613" y="83547"/>
                    <a:pt x="102664" y="83022"/>
                  </a:cubicBezTo>
                  <a:lnTo>
                    <a:pt x="102471" y="82837"/>
                  </a:lnTo>
                  <a:lnTo>
                    <a:pt x="102421" y="82890"/>
                  </a:lnTo>
                  <a:cubicBezTo>
                    <a:pt x="101237" y="82261"/>
                    <a:pt x="99940" y="81777"/>
                    <a:pt x="98968" y="81543"/>
                  </a:cubicBezTo>
                  <a:cubicBezTo>
                    <a:pt x="98968" y="81543"/>
                    <a:pt x="108747" y="72200"/>
                    <a:pt x="107867" y="70086"/>
                  </a:cubicBezTo>
                  <a:cubicBezTo>
                    <a:pt x="107796" y="69916"/>
                    <a:pt x="107663" y="69838"/>
                    <a:pt x="107477" y="69838"/>
                  </a:cubicBezTo>
                  <a:cubicBezTo>
                    <a:pt x="105673" y="69838"/>
                    <a:pt x="98933" y="77227"/>
                    <a:pt x="96903" y="80905"/>
                  </a:cubicBezTo>
                  <a:cubicBezTo>
                    <a:pt x="95732" y="80246"/>
                    <a:pt x="94276" y="79772"/>
                    <a:pt x="93085" y="79772"/>
                  </a:cubicBezTo>
                  <a:cubicBezTo>
                    <a:pt x="92999" y="79772"/>
                    <a:pt x="92915" y="79774"/>
                    <a:pt x="92832" y="79779"/>
                  </a:cubicBezTo>
                  <a:cubicBezTo>
                    <a:pt x="91783" y="79837"/>
                    <a:pt x="91115" y="80317"/>
                    <a:pt x="90953" y="81137"/>
                  </a:cubicBezTo>
                  <a:cubicBezTo>
                    <a:pt x="90442" y="83696"/>
                    <a:pt x="95107" y="86627"/>
                    <a:pt x="96103" y="87220"/>
                  </a:cubicBezTo>
                  <a:lnTo>
                    <a:pt x="91656" y="103607"/>
                  </a:lnTo>
                  <a:lnTo>
                    <a:pt x="91651" y="103486"/>
                  </a:lnTo>
                  <a:lnTo>
                    <a:pt x="87687" y="105758"/>
                  </a:lnTo>
                  <a:lnTo>
                    <a:pt x="79388" y="99840"/>
                  </a:lnTo>
                  <a:cubicBezTo>
                    <a:pt x="80116" y="98507"/>
                    <a:pt x="80903" y="96707"/>
                    <a:pt x="81604" y="94325"/>
                  </a:cubicBezTo>
                  <a:lnTo>
                    <a:pt x="77243" y="91537"/>
                  </a:lnTo>
                  <a:cubicBezTo>
                    <a:pt x="80856" y="89694"/>
                    <a:pt x="85700" y="86928"/>
                    <a:pt x="83983" y="86125"/>
                  </a:cubicBezTo>
                  <a:cubicBezTo>
                    <a:pt x="83814" y="86046"/>
                    <a:pt x="83603" y="86009"/>
                    <a:pt x="83358" y="86009"/>
                  </a:cubicBezTo>
                  <a:cubicBezTo>
                    <a:pt x="82272" y="86009"/>
                    <a:pt x="80503" y="86730"/>
                    <a:pt x="78565" y="87737"/>
                  </a:cubicBezTo>
                  <a:cubicBezTo>
                    <a:pt x="80649" y="84676"/>
                    <a:pt x="81830" y="81965"/>
                    <a:pt x="81604" y="80828"/>
                  </a:cubicBezTo>
                  <a:cubicBezTo>
                    <a:pt x="81149" y="78544"/>
                    <a:pt x="78192" y="78246"/>
                    <a:pt x="76678" y="78246"/>
                  </a:cubicBezTo>
                  <a:cubicBezTo>
                    <a:pt x="76143" y="78246"/>
                    <a:pt x="75788" y="78283"/>
                    <a:pt x="75788" y="78283"/>
                  </a:cubicBezTo>
                  <a:cubicBezTo>
                    <a:pt x="109159" y="59106"/>
                    <a:pt x="102664" y="32898"/>
                    <a:pt x="89360" y="28490"/>
                  </a:cubicBezTo>
                  <a:cubicBezTo>
                    <a:pt x="76053" y="24085"/>
                    <a:pt x="76139" y="4433"/>
                    <a:pt x="76139" y="4433"/>
                  </a:cubicBezTo>
                  <a:cubicBezTo>
                    <a:pt x="76139" y="4433"/>
                    <a:pt x="67783" y="0"/>
                    <a:pt x="55712" y="0"/>
                  </a:cubicBezTo>
                  <a:close/>
                </a:path>
              </a:pathLst>
            </a:custGeom>
            <a:solidFill>
              <a:schemeClr val="lt1"/>
            </a:solidFill>
            <a:ln w="152400" cap="flat" cmpd="sng">
              <a:solidFill>
                <a:schemeClr val="lt1"/>
              </a:solidFill>
              <a:prstDash val="solid"/>
              <a:round/>
              <a:headEnd type="none" w="sm" len="sm"/>
              <a:tailEnd type="none" w="sm" len="sm"/>
            </a:ln>
            <a:effectLst>
              <a:outerShdw blurRad="42863" dist="19050" dir="5400000" algn="bl" rotWithShape="0">
                <a:srgbClr val="000000">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2"/>
            <p:cNvGrpSpPr/>
            <p:nvPr/>
          </p:nvGrpSpPr>
          <p:grpSpPr>
            <a:xfrm>
              <a:off x="835340" y="2691503"/>
              <a:ext cx="1118391" cy="2018703"/>
              <a:chOff x="868565" y="2665628"/>
              <a:chExt cx="1118391" cy="2018703"/>
            </a:xfrm>
          </p:grpSpPr>
          <p:sp>
            <p:nvSpPr>
              <p:cNvPr id="1783" name="Google Shape;1783;p32"/>
              <p:cNvSpPr/>
              <p:nvPr/>
            </p:nvSpPr>
            <p:spPr>
              <a:xfrm rot="-282564">
                <a:off x="907908" y="2706417"/>
                <a:ext cx="1034775" cy="1000951"/>
              </a:xfrm>
              <a:custGeom>
                <a:avLst/>
                <a:gdLst/>
                <a:ahLst/>
                <a:cxnLst/>
                <a:rect l="l" t="t" r="r" b="b"/>
                <a:pathLst>
                  <a:path w="41392" h="40039" extrusionOk="0">
                    <a:moveTo>
                      <a:pt x="21125" y="0"/>
                    </a:moveTo>
                    <a:cubicBezTo>
                      <a:pt x="18574" y="0"/>
                      <a:pt x="15586" y="522"/>
                      <a:pt x="12465" y="2149"/>
                    </a:cubicBezTo>
                    <a:cubicBezTo>
                      <a:pt x="3742" y="6692"/>
                      <a:pt x="1" y="18121"/>
                      <a:pt x="2039" y="24604"/>
                    </a:cubicBezTo>
                    <a:cubicBezTo>
                      <a:pt x="3085" y="27931"/>
                      <a:pt x="4906" y="28741"/>
                      <a:pt x="6430" y="28741"/>
                    </a:cubicBezTo>
                    <a:cubicBezTo>
                      <a:pt x="7877" y="28741"/>
                      <a:pt x="9057" y="28012"/>
                      <a:pt x="9057" y="28012"/>
                    </a:cubicBezTo>
                    <a:lnTo>
                      <a:pt x="9057" y="28012"/>
                    </a:lnTo>
                    <a:cubicBezTo>
                      <a:pt x="9057" y="28012"/>
                      <a:pt x="6851" y="32990"/>
                      <a:pt x="7552" y="35563"/>
                    </a:cubicBezTo>
                    <a:cubicBezTo>
                      <a:pt x="7852" y="36663"/>
                      <a:pt x="8548" y="36994"/>
                      <a:pt x="9357" y="36994"/>
                    </a:cubicBezTo>
                    <a:cubicBezTo>
                      <a:pt x="10440" y="36994"/>
                      <a:pt x="11726" y="36400"/>
                      <a:pt x="12530" y="36266"/>
                    </a:cubicBezTo>
                    <a:cubicBezTo>
                      <a:pt x="12582" y="36258"/>
                      <a:pt x="12631" y="36253"/>
                      <a:pt x="12678" y="36253"/>
                    </a:cubicBezTo>
                    <a:cubicBezTo>
                      <a:pt x="13878" y="36253"/>
                      <a:pt x="13196" y="39071"/>
                      <a:pt x="14869" y="39875"/>
                    </a:cubicBezTo>
                    <a:cubicBezTo>
                      <a:pt x="15107" y="39989"/>
                      <a:pt x="15444" y="40039"/>
                      <a:pt x="15849" y="40039"/>
                    </a:cubicBezTo>
                    <a:cubicBezTo>
                      <a:pt x="18408" y="40039"/>
                      <a:pt x="23671" y="38072"/>
                      <a:pt x="23671" y="38072"/>
                    </a:cubicBezTo>
                    <a:cubicBezTo>
                      <a:pt x="27459" y="37403"/>
                      <a:pt x="31177" y="31821"/>
                      <a:pt x="30944" y="30648"/>
                    </a:cubicBezTo>
                    <a:cubicBezTo>
                      <a:pt x="30770" y="29782"/>
                      <a:pt x="29650" y="29669"/>
                      <a:pt x="29076" y="29669"/>
                    </a:cubicBezTo>
                    <a:cubicBezTo>
                      <a:pt x="28873" y="29669"/>
                      <a:pt x="28738" y="29683"/>
                      <a:pt x="28738" y="29683"/>
                    </a:cubicBezTo>
                    <a:cubicBezTo>
                      <a:pt x="41392" y="22411"/>
                      <a:pt x="38930" y="12474"/>
                      <a:pt x="33885" y="10803"/>
                    </a:cubicBezTo>
                    <a:cubicBezTo>
                      <a:pt x="28839" y="9133"/>
                      <a:pt x="28871" y="1681"/>
                      <a:pt x="28871" y="1681"/>
                    </a:cubicBezTo>
                    <a:cubicBezTo>
                      <a:pt x="28871" y="1681"/>
                      <a:pt x="25702" y="0"/>
                      <a:pt x="21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rot="-282564">
                <a:off x="1247904" y="2874367"/>
                <a:ext cx="524262" cy="670759"/>
              </a:xfrm>
              <a:custGeom>
                <a:avLst/>
                <a:gdLst/>
                <a:ahLst/>
                <a:cxnLst/>
                <a:rect l="l" t="t" r="r" b="b"/>
                <a:pathLst>
                  <a:path w="20971" h="26831" extrusionOk="0">
                    <a:moveTo>
                      <a:pt x="6758" y="1"/>
                    </a:moveTo>
                    <a:cubicBezTo>
                      <a:pt x="5277" y="5681"/>
                      <a:pt x="2200" y="8612"/>
                      <a:pt x="313" y="9938"/>
                    </a:cubicBezTo>
                    <a:cubicBezTo>
                      <a:pt x="0" y="14934"/>
                      <a:pt x="1204" y="18953"/>
                      <a:pt x="2063" y="21113"/>
                    </a:cubicBezTo>
                    <a:lnTo>
                      <a:pt x="5234" y="20949"/>
                    </a:lnTo>
                    <a:lnTo>
                      <a:pt x="6402" y="26831"/>
                    </a:lnTo>
                    <a:lnTo>
                      <a:pt x="10512" y="25863"/>
                    </a:lnTo>
                    <a:cubicBezTo>
                      <a:pt x="10512" y="25863"/>
                      <a:pt x="8207" y="21821"/>
                      <a:pt x="9677" y="20048"/>
                    </a:cubicBezTo>
                    <a:cubicBezTo>
                      <a:pt x="11148" y="18275"/>
                      <a:pt x="19065" y="16238"/>
                      <a:pt x="20037" y="12763"/>
                    </a:cubicBezTo>
                    <a:cubicBezTo>
                      <a:pt x="20970" y="9417"/>
                      <a:pt x="14655" y="1955"/>
                      <a:pt x="6758" y="1"/>
                    </a:cubicBez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2"/>
              <p:cNvSpPr/>
              <p:nvPr/>
            </p:nvSpPr>
            <p:spPr>
              <a:xfrm rot="-282564">
                <a:off x="1486859" y="3057125"/>
                <a:ext cx="97248" cy="126622"/>
              </a:xfrm>
              <a:custGeom>
                <a:avLst/>
                <a:gdLst/>
                <a:ahLst/>
                <a:cxnLst/>
                <a:rect l="l" t="t" r="r" b="b"/>
                <a:pathLst>
                  <a:path w="3890" h="5065" extrusionOk="0">
                    <a:moveTo>
                      <a:pt x="201" y="1"/>
                    </a:moveTo>
                    <a:lnTo>
                      <a:pt x="1" y="16"/>
                    </a:lnTo>
                    <a:cubicBezTo>
                      <a:pt x="11" y="153"/>
                      <a:pt x="277" y="3346"/>
                      <a:pt x="2105" y="4012"/>
                    </a:cubicBezTo>
                    <a:lnTo>
                      <a:pt x="2177" y="4039"/>
                    </a:lnTo>
                    <a:lnTo>
                      <a:pt x="2221" y="3978"/>
                    </a:lnTo>
                    <a:cubicBezTo>
                      <a:pt x="2411" y="3716"/>
                      <a:pt x="2919" y="3147"/>
                      <a:pt x="3322" y="3147"/>
                    </a:cubicBezTo>
                    <a:cubicBezTo>
                      <a:pt x="3398" y="3147"/>
                      <a:pt x="3471" y="3167"/>
                      <a:pt x="3537" y="3215"/>
                    </a:cubicBezTo>
                    <a:cubicBezTo>
                      <a:pt x="3689" y="3322"/>
                      <a:pt x="3637" y="3526"/>
                      <a:pt x="3593" y="3638"/>
                    </a:cubicBezTo>
                    <a:cubicBezTo>
                      <a:pt x="3374" y="4192"/>
                      <a:pt x="2470" y="4864"/>
                      <a:pt x="1066" y="4864"/>
                    </a:cubicBezTo>
                    <a:cubicBezTo>
                      <a:pt x="905" y="4864"/>
                      <a:pt x="737" y="4855"/>
                      <a:pt x="562" y="4836"/>
                    </a:cubicBezTo>
                    <a:cubicBezTo>
                      <a:pt x="591" y="4755"/>
                      <a:pt x="645" y="4649"/>
                      <a:pt x="744" y="4606"/>
                    </a:cubicBezTo>
                    <a:cubicBezTo>
                      <a:pt x="775" y="4592"/>
                      <a:pt x="809" y="4586"/>
                      <a:pt x="844" y="4586"/>
                    </a:cubicBezTo>
                    <a:cubicBezTo>
                      <a:pt x="971" y="4586"/>
                      <a:pt x="1117" y="4663"/>
                      <a:pt x="1227" y="4738"/>
                    </a:cubicBezTo>
                    <a:lnTo>
                      <a:pt x="1341" y="4572"/>
                    </a:lnTo>
                    <a:cubicBezTo>
                      <a:pt x="1158" y="4447"/>
                      <a:pt x="993" y="4385"/>
                      <a:pt x="847" y="4385"/>
                    </a:cubicBezTo>
                    <a:cubicBezTo>
                      <a:pt x="782" y="4385"/>
                      <a:pt x="721" y="4397"/>
                      <a:pt x="664" y="4423"/>
                    </a:cubicBezTo>
                    <a:cubicBezTo>
                      <a:pt x="394" y="4540"/>
                      <a:pt x="341" y="4894"/>
                      <a:pt x="338" y="4907"/>
                    </a:cubicBezTo>
                    <a:lnTo>
                      <a:pt x="324" y="5009"/>
                    </a:lnTo>
                    <a:lnTo>
                      <a:pt x="425" y="5021"/>
                    </a:lnTo>
                    <a:cubicBezTo>
                      <a:pt x="647" y="5052"/>
                      <a:pt x="860" y="5064"/>
                      <a:pt x="1064" y="5064"/>
                    </a:cubicBezTo>
                    <a:cubicBezTo>
                      <a:pt x="2564" y="5064"/>
                      <a:pt x="3540" y="4323"/>
                      <a:pt x="3779" y="3709"/>
                    </a:cubicBezTo>
                    <a:cubicBezTo>
                      <a:pt x="3889" y="3430"/>
                      <a:pt x="3842" y="3185"/>
                      <a:pt x="3654" y="3050"/>
                    </a:cubicBezTo>
                    <a:cubicBezTo>
                      <a:pt x="3548" y="2974"/>
                      <a:pt x="3437" y="2943"/>
                      <a:pt x="3324" y="2943"/>
                    </a:cubicBezTo>
                    <a:cubicBezTo>
                      <a:pt x="2813" y="2943"/>
                      <a:pt x="2268" y="3589"/>
                      <a:pt x="2106" y="3797"/>
                    </a:cubicBezTo>
                    <a:cubicBezTo>
                      <a:pt x="460" y="3117"/>
                      <a:pt x="204" y="32"/>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rot="-282564">
                <a:off x="1300278" y="3155347"/>
                <a:ext cx="55574" cy="28699"/>
              </a:xfrm>
              <a:custGeom>
                <a:avLst/>
                <a:gdLst/>
                <a:ahLst/>
                <a:cxnLst/>
                <a:rect l="l" t="t" r="r" b="b"/>
                <a:pathLst>
                  <a:path w="2223" h="1148" extrusionOk="0">
                    <a:moveTo>
                      <a:pt x="2118" y="0"/>
                    </a:moveTo>
                    <a:lnTo>
                      <a:pt x="1" y="901"/>
                    </a:lnTo>
                    <a:lnTo>
                      <a:pt x="105" y="1147"/>
                    </a:lnTo>
                    <a:lnTo>
                      <a:pt x="2223" y="246"/>
                    </a:lnTo>
                    <a:lnTo>
                      <a:pt x="2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rot="-282564">
                <a:off x="1289111" y="3150616"/>
                <a:ext cx="71073" cy="16100"/>
              </a:xfrm>
              <a:custGeom>
                <a:avLst/>
                <a:gdLst/>
                <a:ahLst/>
                <a:cxnLst/>
                <a:rect l="l" t="t" r="r" b="b"/>
                <a:pathLst>
                  <a:path w="2843" h="644" extrusionOk="0">
                    <a:moveTo>
                      <a:pt x="2806" y="0"/>
                    </a:moveTo>
                    <a:lnTo>
                      <a:pt x="0" y="378"/>
                    </a:lnTo>
                    <a:lnTo>
                      <a:pt x="35" y="644"/>
                    </a:lnTo>
                    <a:lnTo>
                      <a:pt x="2843" y="264"/>
                    </a:lnTo>
                    <a:lnTo>
                      <a:pt x="28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rot="-282564">
                <a:off x="1310751" y="3083257"/>
                <a:ext cx="191670" cy="132272"/>
              </a:xfrm>
              <a:custGeom>
                <a:avLst/>
                <a:gdLst/>
                <a:ahLst/>
                <a:cxnLst/>
                <a:rect l="l" t="t" r="r" b="b"/>
                <a:pathLst>
                  <a:path w="7667" h="5291" extrusionOk="0">
                    <a:moveTo>
                      <a:pt x="2235" y="0"/>
                    </a:moveTo>
                    <a:cubicBezTo>
                      <a:pt x="1564" y="0"/>
                      <a:pt x="1040" y="258"/>
                      <a:pt x="802" y="862"/>
                    </a:cubicBezTo>
                    <a:cubicBezTo>
                      <a:pt x="1" y="2900"/>
                      <a:pt x="1604" y="5291"/>
                      <a:pt x="1604" y="5291"/>
                    </a:cubicBezTo>
                    <a:lnTo>
                      <a:pt x="7666" y="3168"/>
                    </a:lnTo>
                    <a:cubicBezTo>
                      <a:pt x="6256" y="1452"/>
                      <a:pt x="3829" y="0"/>
                      <a:pt x="2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rot="-282564">
                <a:off x="1308135" y="3080859"/>
                <a:ext cx="196195" cy="136097"/>
              </a:xfrm>
              <a:custGeom>
                <a:avLst/>
                <a:gdLst/>
                <a:ahLst/>
                <a:cxnLst/>
                <a:rect l="l" t="t" r="r" b="b"/>
                <a:pathLst>
                  <a:path w="7848" h="5444" extrusionOk="0">
                    <a:moveTo>
                      <a:pt x="2324" y="0"/>
                    </a:moveTo>
                    <a:cubicBezTo>
                      <a:pt x="2202" y="0"/>
                      <a:pt x="2084" y="9"/>
                      <a:pt x="1973" y="26"/>
                    </a:cubicBezTo>
                    <a:cubicBezTo>
                      <a:pt x="1411" y="114"/>
                      <a:pt x="1010" y="425"/>
                      <a:pt x="814" y="924"/>
                    </a:cubicBezTo>
                    <a:cubicBezTo>
                      <a:pt x="0" y="2987"/>
                      <a:pt x="1559" y="5346"/>
                      <a:pt x="1626" y="5443"/>
                    </a:cubicBezTo>
                    <a:lnTo>
                      <a:pt x="1791" y="5332"/>
                    </a:lnTo>
                    <a:cubicBezTo>
                      <a:pt x="1775" y="5309"/>
                      <a:pt x="226" y="2962"/>
                      <a:pt x="1000" y="997"/>
                    </a:cubicBezTo>
                    <a:cubicBezTo>
                      <a:pt x="1171" y="563"/>
                      <a:pt x="1508" y="302"/>
                      <a:pt x="2003" y="224"/>
                    </a:cubicBezTo>
                    <a:cubicBezTo>
                      <a:pt x="2108" y="208"/>
                      <a:pt x="2218" y="200"/>
                      <a:pt x="2333" y="200"/>
                    </a:cubicBezTo>
                    <a:cubicBezTo>
                      <a:pt x="3851" y="200"/>
                      <a:pt x="6249" y="1575"/>
                      <a:pt x="7692" y="3329"/>
                    </a:cubicBezTo>
                    <a:lnTo>
                      <a:pt x="7848" y="3203"/>
                    </a:lnTo>
                    <a:cubicBezTo>
                      <a:pt x="6372" y="1407"/>
                      <a:pt x="3902" y="0"/>
                      <a:pt x="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2"/>
              <p:cNvSpPr/>
              <p:nvPr/>
            </p:nvSpPr>
            <p:spPr>
              <a:xfrm rot="-282564">
                <a:off x="1338349" y="3107843"/>
                <a:ext cx="62324" cy="93398"/>
              </a:xfrm>
              <a:custGeom>
                <a:avLst/>
                <a:gdLst/>
                <a:ahLst/>
                <a:cxnLst/>
                <a:rect l="l" t="t" r="r" b="b"/>
                <a:pathLst>
                  <a:path w="2493" h="3736" extrusionOk="0">
                    <a:moveTo>
                      <a:pt x="1247" y="1"/>
                    </a:moveTo>
                    <a:cubicBezTo>
                      <a:pt x="558" y="1"/>
                      <a:pt x="0" y="837"/>
                      <a:pt x="0" y="1869"/>
                    </a:cubicBezTo>
                    <a:cubicBezTo>
                      <a:pt x="0" y="2900"/>
                      <a:pt x="558" y="3736"/>
                      <a:pt x="1247" y="3736"/>
                    </a:cubicBezTo>
                    <a:cubicBezTo>
                      <a:pt x="1935" y="3736"/>
                      <a:pt x="2492" y="2900"/>
                      <a:pt x="2492" y="1869"/>
                    </a:cubicBezTo>
                    <a:cubicBezTo>
                      <a:pt x="2492" y="838"/>
                      <a:pt x="1935" y="3"/>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2"/>
              <p:cNvSpPr/>
              <p:nvPr/>
            </p:nvSpPr>
            <p:spPr>
              <a:xfrm rot="-282564">
                <a:off x="1609184" y="3012847"/>
                <a:ext cx="37524" cy="30974"/>
              </a:xfrm>
              <a:custGeom>
                <a:avLst/>
                <a:gdLst/>
                <a:ahLst/>
                <a:cxnLst/>
                <a:rect l="l" t="t" r="r" b="b"/>
                <a:pathLst>
                  <a:path w="1501" h="1239" extrusionOk="0">
                    <a:moveTo>
                      <a:pt x="1338" y="1"/>
                    </a:moveTo>
                    <a:lnTo>
                      <a:pt x="1" y="1027"/>
                    </a:lnTo>
                    <a:lnTo>
                      <a:pt x="163" y="1238"/>
                    </a:lnTo>
                    <a:lnTo>
                      <a:pt x="1501" y="212"/>
                    </a:lnTo>
                    <a:lnTo>
                      <a:pt x="1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rot="-282564">
                <a:off x="1603112" y="2991918"/>
                <a:ext cx="40049" cy="43474"/>
              </a:xfrm>
              <a:custGeom>
                <a:avLst/>
                <a:gdLst/>
                <a:ahLst/>
                <a:cxnLst/>
                <a:rect l="l" t="t" r="r" b="b"/>
                <a:pathLst>
                  <a:path w="1602" h="1739" extrusionOk="0">
                    <a:moveTo>
                      <a:pt x="1403" y="0"/>
                    </a:moveTo>
                    <a:lnTo>
                      <a:pt x="0" y="1559"/>
                    </a:lnTo>
                    <a:lnTo>
                      <a:pt x="198" y="1738"/>
                    </a:lnTo>
                    <a:lnTo>
                      <a:pt x="1601" y="179"/>
                    </a:lnTo>
                    <a:lnTo>
                      <a:pt x="14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rot="-282564">
                <a:off x="1524002" y="2988890"/>
                <a:ext cx="108522" cy="146146"/>
              </a:xfrm>
              <a:custGeom>
                <a:avLst/>
                <a:gdLst/>
                <a:ahLst/>
                <a:cxnLst/>
                <a:rect l="l" t="t" r="r" b="b"/>
                <a:pathLst>
                  <a:path w="4341" h="5846" extrusionOk="0">
                    <a:moveTo>
                      <a:pt x="2105" y="0"/>
                    </a:moveTo>
                    <a:cubicBezTo>
                      <a:pt x="2044" y="0"/>
                      <a:pt x="1982" y="5"/>
                      <a:pt x="1918" y="13"/>
                    </a:cubicBezTo>
                    <a:cubicBezTo>
                      <a:pt x="403" y="220"/>
                      <a:pt x="0" y="2737"/>
                      <a:pt x="249" y="5845"/>
                    </a:cubicBezTo>
                    <a:lnTo>
                      <a:pt x="4341" y="3529"/>
                    </a:lnTo>
                    <a:cubicBezTo>
                      <a:pt x="4341" y="3529"/>
                      <a:pt x="3865" y="0"/>
                      <a:pt x="2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rot="-282564">
                <a:off x="1520359" y="2986437"/>
                <a:ext cx="114572" cy="148846"/>
              </a:xfrm>
              <a:custGeom>
                <a:avLst/>
                <a:gdLst/>
                <a:ahLst/>
                <a:cxnLst/>
                <a:rect l="l" t="t" r="r" b="b"/>
                <a:pathLst>
                  <a:path w="4583" h="5954" extrusionOk="0">
                    <a:moveTo>
                      <a:pt x="2247" y="0"/>
                    </a:moveTo>
                    <a:cubicBezTo>
                      <a:pt x="2180" y="0"/>
                      <a:pt x="2113" y="5"/>
                      <a:pt x="2045" y="14"/>
                    </a:cubicBezTo>
                    <a:cubicBezTo>
                      <a:pt x="623" y="209"/>
                      <a:pt x="0" y="2318"/>
                      <a:pt x="291" y="5953"/>
                    </a:cubicBezTo>
                    <a:lnTo>
                      <a:pt x="491" y="5938"/>
                    </a:lnTo>
                    <a:cubicBezTo>
                      <a:pt x="215" y="2475"/>
                      <a:pt x="791" y="388"/>
                      <a:pt x="2072" y="213"/>
                    </a:cubicBezTo>
                    <a:cubicBezTo>
                      <a:pt x="2131" y="204"/>
                      <a:pt x="2190" y="200"/>
                      <a:pt x="2248" y="200"/>
                    </a:cubicBezTo>
                    <a:cubicBezTo>
                      <a:pt x="2514" y="200"/>
                      <a:pt x="2765" y="289"/>
                      <a:pt x="2994" y="465"/>
                    </a:cubicBezTo>
                    <a:cubicBezTo>
                      <a:pt x="4051" y="1270"/>
                      <a:pt x="4379" y="3618"/>
                      <a:pt x="4383" y="3641"/>
                    </a:cubicBezTo>
                    <a:lnTo>
                      <a:pt x="4582" y="3614"/>
                    </a:lnTo>
                    <a:cubicBezTo>
                      <a:pt x="4568" y="3515"/>
                      <a:pt x="4239" y="1161"/>
                      <a:pt x="3117" y="306"/>
                    </a:cubicBezTo>
                    <a:cubicBezTo>
                      <a:pt x="2849" y="101"/>
                      <a:pt x="2558" y="0"/>
                      <a:pt x="2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rot="-282564">
                <a:off x="1530726" y="3024053"/>
                <a:ext cx="50299" cy="90423"/>
              </a:xfrm>
              <a:custGeom>
                <a:avLst/>
                <a:gdLst/>
                <a:ahLst/>
                <a:cxnLst/>
                <a:rect l="l" t="t" r="r" b="b"/>
                <a:pathLst>
                  <a:path w="2012" h="3617" extrusionOk="0">
                    <a:moveTo>
                      <a:pt x="1006" y="0"/>
                    </a:moveTo>
                    <a:cubicBezTo>
                      <a:pt x="450" y="0"/>
                      <a:pt x="0" y="810"/>
                      <a:pt x="0" y="1808"/>
                    </a:cubicBezTo>
                    <a:cubicBezTo>
                      <a:pt x="0" y="2806"/>
                      <a:pt x="450" y="3616"/>
                      <a:pt x="1006" y="3616"/>
                    </a:cubicBezTo>
                    <a:cubicBezTo>
                      <a:pt x="1562" y="3616"/>
                      <a:pt x="2012" y="2806"/>
                      <a:pt x="2012" y="1808"/>
                    </a:cubicBezTo>
                    <a:cubicBezTo>
                      <a:pt x="2012" y="810"/>
                      <a:pt x="1562" y="1"/>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rot="-282564">
                <a:off x="1390149" y="3294154"/>
                <a:ext cx="65948" cy="68973"/>
              </a:xfrm>
              <a:custGeom>
                <a:avLst/>
                <a:gdLst/>
                <a:ahLst/>
                <a:cxnLst/>
                <a:rect l="l" t="t" r="r" b="b"/>
                <a:pathLst>
                  <a:path w="2638" h="2759" extrusionOk="0">
                    <a:moveTo>
                      <a:pt x="1361" y="0"/>
                    </a:moveTo>
                    <a:cubicBezTo>
                      <a:pt x="757" y="0"/>
                      <a:pt x="216" y="507"/>
                      <a:pt x="112" y="1201"/>
                    </a:cubicBezTo>
                    <a:cubicBezTo>
                      <a:pt x="1" y="1956"/>
                      <a:pt x="451" y="2649"/>
                      <a:pt x="1118" y="2747"/>
                    </a:cubicBezTo>
                    <a:cubicBezTo>
                      <a:pt x="1171" y="2754"/>
                      <a:pt x="1224" y="2758"/>
                      <a:pt x="1277" y="2758"/>
                    </a:cubicBezTo>
                    <a:cubicBezTo>
                      <a:pt x="1883" y="2758"/>
                      <a:pt x="2423" y="2252"/>
                      <a:pt x="2525" y="1557"/>
                    </a:cubicBezTo>
                    <a:cubicBezTo>
                      <a:pt x="2637" y="802"/>
                      <a:pt x="2187" y="109"/>
                      <a:pt x="1521" y="12"/>
                    </a:cubicBezTo>
                    <a:cubicBezTo>
                      <a:pt x="1467" y="4"/>
                      <a:pt x="1414" y="0"/>
                      <a:pt x="1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rot="-282564">
                <a:off x="1405626" y="3232569"/>
                <a:ext cx="55924" cy="58574"/>
              </a:xfrm>
              <a:custGeom>
                <a:avLst/>
                <a:gdLst/>
                <a:ahLst/>
                <a:cxnLst/>
                <a:rect l="l" t="t" r="r" b="b"/>
                <a:pathLst>
                  <a:path w="2237" h="2343" extrusionOk="0">
                    <a:moveTo>
                      <a:pt x="1156" y="0"/>
                    </a:moveTo>
                    <a:cubicBezTo>
                      <a:pt x="642" y="0"/>
                      <a:pt x="182" y="431"/>
                      <a:pt x="95" y="1020"/>
                    </a:cubicBezTo>
                    <a:cubicBezTo>
                      <a:pt x="0" y="1660"/>
                      <a:pt x="382" y="2250"/>
                      <a:pt x="948" y="2332"/>
                    </a:cubicBezTo>
                    <a:cubicBezTo>
                      <a:pt x="994" y="2339"/>
                      <a:pt x="1039" y="2342"/>
                      <a:pt x="1083" y="2342"/>
                    </a:cubicBezTo>
                    <a:cubicBezTo>
                      <a:pt x="1596" y="2342"/>
                      <a:pt x="2056" y="1912"/>
                      <a:pt x="2144" y="1322"/>
                    </a:cubicBezTo>
                    <a:cubicBezTo>
                      <a:pt x="2237" y="680"/>
                      <a:pt x="1856" y="93"/>
                      <a:pt x="1290" y="10"/>
                    </a:cubicBezTo>
                    <a:cubicBezTo>
                      <a:pt x="1245" y="3"/>
                      <a:pt x="1200" y="0"/>
                      <a:pt x="1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rot="-282564">
                <a:off x="1387100" y="3226993"/>
                <a:ext cx="77123" cy="112972"/>
              </a:xfrm>
              <a:custGeom>
                <a:avLst/>
                <a:gdLst/>
                <a:ahLst/>
                <a:cxnLst/>
                <a:rect l="l" t="t" r="r" b="b"/>
                <a:pathLst>
                  <a:path w="3085" h="4519" extrusionOk="0">
                    <a:moveTo>
                      <a:pt x="1117" y="0"/>
                    </a:moveTo>
                    <a:cubicBezTo>
                      <a:pt x="1117" y="0"/>
                      <a:pt x="0" y="1485"/>
                      <a:pt x="103" y="3035"/>
                    </a:cubicBezTo>
                    <a:cubicBezTo>
                      <a:pt x="167" y="3989"/>
                      <a:pt x="826" y="4518"/>
                      <a:pt x="1693" y="4518"/>
                    </a:cubicBezTo>
                    <a:cubicBezTo>
                      <a:pt x="2018" y="4518"/>
                      <a:pt x="2371" y="4444"/>
                      <a:pt x="2734" y="4290"/>
                    </a:cubicBezTo>
                    <a:cubicBezTo>
                      <a:pt x="2649" y="2973"/>
                      <a:pt x="2875" y="1954"/>
                      <a:pt x="3084" y="1321"/>
                    </a:cubicBezTo>
                    <a:lnTo>
                      <a:pt x="3084" y="1321"/>
                    </a:lnTo>
                    <a:cubicBezTo>
                      <a:pt x="2966" y="1335"/>
                      <a:pt x="2855" y="1342"/>
                      <a:pt x="2751" y="1342"/>
                    </a:cubicBezTo>
                    <a:cubicBezTo>
                      <a:pt x="1268" y="1342"/>
                      <a:pt x="1117" y="0"/>
                      <a:pt x="1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2"/>
              <p:cNvSpPr/>
              <p:nvPr/>
            </p:nvSpPr>
            <p:spPr>
              <a:xfrm rot="-282564">
                <a:off x="1384324" y="3219637"/>
                <a:ext cx="104497" cy="121897"/>
              </a:xfrm>
              <a:custGeom>
                <a:avLst/>
                <a:gdLst/>
                <a:ahLst/>
                <a:cxnLst/>
                <a:rect l="l" t="t" r="r" b="b"/>
                <a:pathLst>
                  <a:path w="4180" h="4876" extrusionOk="0">
                    <a:moveTo>
                      <a:pt x="1291" y="1"/>
                    </a:moveTo>
                    <a:lnTo>
                      <a:pt x="1142" y="198"/>
                    </a:lnTo>
                    <a:cubicBezTo>
                      <a:pt x="1094" y="258"/>
                      <a:pt x="0" y="1730"/>
                      <a:pt x="108" y="3300"/>
                    </a:cubicBezTo>
                    <a:cubicBezTo>
                      <a:pt x="152" y="3957"/>
                      <a:pt x="470" y="4457"/>
                      <a:pt x="1001" y="4708"/>
                    </a:cubicBezTo>
                    <a:cubicBezTo>
                      <a:pt x="1153" y="4781"/>
                      <a:pt x="1318" y="4828"/>
                      <a:pt x="1492" y="4854"/>
                    </a:cubicBezTo>
                    <a:cubicBezTo>
                      <a:pt x="1589" y="4868"/>
                      <a:pt x="1689" y="4875"/>
                      <a:pt x="1792" y="4875"/>
                    </a:cubicBezTo>
                    <a:cubicBezTo>
                      <a:pt x="2372" y="4875"/>
                      <a:pt x="3022" y="4648"/>
                      <a:pt x="3624" y="4217"/>
                    </a:cubicBezTo>
                    <a:lnTo>
                      <a:pt x="3509" y="4057"/>
                    </a:lnTo>
                    <a:cubicBezTo>
                      <a:pt x="2942" y="4463"/>
                      <a:pt x="2333" y="4677"/>
                      <a:pt x="1795" y="4677"/>
                    </a:cubicBezTo>
                    <a:cubicBezTo>
                      <a:pt x="1538" y="4677"/>
                      <a:pt x="1297" y="4628"/>
                      <a:pt x="1085" y="4528"/>
                    </a:cubicBezTo>
                    <a:cubicBezTo>
                      <a:pt x="622" y="4310"/>
                      <a:pt x="345" y="3868"/>
                      <a:pt x="305" y="3285"/>
                    </a:cubicBezTo>
                    <a:cubicBezTo>
                      <a:pt x="224" y="2101"/>
                      <a:pt x="887" y="939"/>
                      <a:pt x="1174" y="499"/>
                    </a:cubicBezTo>
                    <a:cubicBezTo>
                      <a:pt x="1250" y="758"/>
                      <a:pt x="1435" y="1171"/>
                      <a:pt x="1869" y="1442"/>
                    </a:cubicBezTo>
                    <a:cubicBezTo>
                      <a:pt x="2143" y="1612"/>
                      <a:pt x="2472" y="1697"/>
                      <a:pt x="2853" y="1697"/>
                    </a:cubicBezTo>
                    <a:cubicBezTo>
                      <a:pt x="3242" y="1697"/>
                      <a:pt x="3685" y="1608"/>
                      <a:pt x="4180" y="1430"/>
                    </a:cubicBezTo>
                    <a:lnTo>
                      <a:pt x="4113" y="1244"/>
                    </a:lnTo>
                    <a:cubicBezTo>
                      <a:pt x="3640" y="1414"/>
                      <a:pt x="3219" y="1499"/>
                      <a:pt x="2854" y="1499"/>
                    </a:cubicBezTo>
                    <a:cubicBezTo>
                      <a:pt x="2511" y="1499"/>
                      <a:pt x="2218" y="1424"/>
                      <a:pt x="1976" y="1275"/>
                    </a:cubicBezTo>
                    <a:cubicBezTo>
                      <a:pt x="1404" y="922"/>
                      <a:pt x="1320" y="252"/>
                      <a:pt x="1318" y="245"/>
                    </a:cubicBezTo>
                    <a:lnTo>
                      <a:pt x="1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2"/>
              <p:cNvSpPr/>
              <p:nvPr/>
            </p:nvSpPr>
            <p:spPr>
              <a:xfrm rot="-282564">
                <a:off x="1386434" y="3220054"/>
                <a:ext cx="36999" cy="13675"/>
              </a:xfrm>
              <a:custGeom>
                <a:avLst/>
                <a:gdLst/>
                <a:ahLst/>
                <a:cxnLst/>
                <a:rect l="l" t="t" r="r" b="b"/>
                <a:pathLst>
                  <a:path w="1480" h="547" extrusionOk="0">
                    <a:moveTo>
                      <a:pt x="953" y="1"/>
                    </a:moveTo>
                    <a:cubicBezTo>
                      <a:pt x="429" y="1"/>
                      <a:pt x="0" y="547"/>
                      <a:pt x="0" y="547"/>
                    </a:cubicBezTo>
                    <a:cubicBezTo>
                      <a:pt x="269" y="314"/>
                      <a:pt x="563" y="250"/>
                      <a:pt x="807" y="250"/>
                    </a:cubicBezTo>
                    <a:cubicBezTo>
                      <a:pt x="1113" y="250"/>
                      <a:pt x="1340" y="351"/>
                      <a:pt x="1340" y="351"/>
                    </a:cubicBezTo>
                    <a:lnTo>
                      <a:pt x="1479" y="208"/>
                    </a:lnTo>
                    <a:cubicBezTo>
                      <a:pt x="1301" y="58"/>
                      <a:pt x="1122" y="1"/>
                      <a:pt x="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2"/>
              <p:cNvSpPr/>
              <p:nvPr/>
            </p:nvSpPr>
            <p:spPr>
              <a:xfrm rot="-282564">
                <a:off x="1390375" y="3283070"/>
                <a:ext cx="47074" cy="23099"/>
              </a:xfrm>
              <a:custGeom>
                <a:avLst/>
                <a:gdLst/>
                <a:ahLst/>
                <a:cxnLst/>
                <a:rect l="l" t="t" r="r" b="b"/>
                <a:pathLst>
                  <a:path w="1883" h="924" extrusionOk="0">
                    <a:moveTo>
                      <a:pt x="64" y="0"/>
                    </a:moveTo>
                    <a:lnTo>
                      <a:pt x="0" y="428"/>
                    </a:lnTo>
                    <a:cubicBezTo>
                      <a:pt x="7" y="431"/>
                      <a:pt x="1882" y="923"/>
                      <a:pt x="1882" y="923"/>
                    </a:cubicBezTo>
                    <a:lnTo>
                      <a:pt x="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2"/>
              <p:cNvSpPr/>
              <p:nvPr/>
            </p:nvSpPr>
            <p:spPr>
              <a:xfrm rot="-282564">
                <a:off x="1272146" y="3017813"/>
                <a:ext cx="129447" cy="104347"/>
              </a:xfrm>
              <a:custGeom>
                <a:avLst/>
                <a:gdLst/>
                <a:ahLst/>
                <a:cxnLst/>
                <a:rect l="l" t="t" r="r" b="b"/>
                <a:pathLst>
                  <a:path w="5178" h="4174" extrusionOk="0">
                    <a:moveTo>
                      <a:pt x="5178" y="1"/>
                    </a:moveTo>
                    <a:lnTo>
                      <a:pt x="0" y="3112"/>
                    </a:lnTo>
                    <a:lnTo>
                      <a:pt x="813" y="4174"/>
                    </a:lnTo>
                    <a:lnTo>
                      <a:pt x="51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2"/>
              <p:cNvSpPr/>
              <p:nvPr/>
            </p:nvSpPr>
            <p:spPr>
              <a:xfrm rot="-282564">
                <a:off x="1473870" y="2953907"/>
                <a:ext cx="149921" cy="53324"/>
              </a:xfrm>
              <a:custGeom>
                <a:avLst/>
                <a:gdLst/>
                <a:ahLst/>
                <a:cxnLst/>
                <a:rect l="l" t="t" r="r" b="b"/>
                <a:pathLst>
                  <a:path w="5997" h="2133" extrusionOk="0">
                    <a:moveTo>
                      <a:pt x="5996" y="1"/>
                    </a:moveTo>
                    <a:lnTo>
                      <a:pt x="0" y="838"/>
                    </a:lnTo>
                    <a:lnTo>
                      <a:pt x="330" y="2133"/>
                    </a:lnTo>
                    <a:lnTo>
                      <a:pt x="59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2"/>
              <p:cNvSpPr/>
              <p:nvPr/>
            </p:nvSpPr>
            <p:spPr>
              <a:xfrm rot="-282564">
                <a:off x="1502880" y="4154369"/>
                <a:ext cx="337942" cy="487613"/>
              </a:xfrm>
              <a:custGeom>
                <a:avLst/>
                <a:gdLst/>
                <a:ahLst/>
                <a:cxnLst/>
                <a:rect l="l" t="t" r="r" b="b"/>
                <a:pathLst>
                  <a:path w="13518" h="19505" extrusionOk="0">
                    <a:moveTo>
                      <a:pt x="12627" y="1"/>
                    </a:moveTo>
                    <a:lnTo>
                      <a:pt x="108" y="1292"/>
                    </a:lnTo>
                    <a:cubicBezTo>
                      <a:pt x="108" y="1292"/>
                      <a:pt x="1" y="10739"/>
                      <a:pt x="3998" y="15563"/>
                    </a:cubicBezTo>
                    <a:lnTo>
                      <a:pt x="4205" y="17032"/>
                    </a:lnTo>
                    <a:lnTo>
                      <a:pt x="7312" y="18670"/>
                    </a:lnTo>
                    <a:lnTo>
                      <a:pt x="11356" y="19504"/>
                    </a:lnTo>
                    <a:lnTo>
                      <a:pt x="11336" y="18180"/>
                    </a:lnTo>
                    <a:lnTo>
                      <a:pt x="9908" y="16843"/>
                    </a:lnTo>
                    <a:cubicBezTo>
                      <a:pt x="13518" y="7306"/>
                      <a:pt x="12627" y="1"/>
                      <a:pt x="12627" y="1"/>
                    </a:cubicBez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2"/>
              <p:cNvSpPr/>
              <p:nvPr/>
            </p:nvSpPr>
            <p:spPr>
              <a:xfrm rot="-282564">
                <a:off x="1578536" y="4540374"/>
                <a:ext cx="277343" cy="132797"/>
              </a:xfrm>
              <a:custGeom>
                <a:avLst/>
                <a:gdLst/>
                <a:ahLst/>
                <a:cxnLst/>
                <a:rect l="l" t="t" r="r" b="b"/>
                <a:pathLst>
                  <a:path w="11094" h="5312" extrusionOk="0">
                    <a:moveTo>
                      <a:pt x="1664" y="1"/>
                    </a:moveTo>
                    <a:lnTo>
                      <a:pt x="1664" y="1"/>
                    </a:lnTo>
                    <a:cubicBezTo>
                      <a:pt x="1" y="2356"/>
                      <a:pt x="2540" y="5311"/>
                      <a:pt x="2540" y="5311"/>
                    </a:cubicBezTo>
                    <a:lnTo>
                      <a:pt x="3209" y="5311"/>
                    </a:lnTo>
                    <a:lnTo>
                      <a:pt x="2628" y="2527"/>
                    </a:lnTo>
                    <a:lnTo>
                      <a:pt x="4678" y="5024"/>
                    </a:lnTo>
                    <a:cubicBezTo>
                      <a:pt x="5216" y="5232"/>
                      <a:pt x="5877" y="5310"/>
                      <a:pt x="6569" y="5310"/>
                    </a:cubicBezTo>
                    <a:cubicBezTo>
                      <a:pt x="8689" y="5310"/>
                      <a:pt x="11094" y="4576"/>
                      <a:pt x="11094" y="4576"/>
                    </a:cubicBezTo>
                    <a:lnTo>
                      <a:pt x="9002" y="2618"/>
                    </a:lnTo>
                    <a:cubicBezTo>
                      <a:pt x="8435" y="2716"/>
                      <a:pt x="7896" y="2762"/>
                      <a:pt x="7385" y="2762"/>
                    </a:cubicBezTo>
                    <a:cubicBezTo>
                      <a:pt x="4884" y="2762"/>
                      <a:pt x="3033" y="1653"/>
                      <a:pt x="1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2"/>
              <p:cNvSpPr/>
              <p:nvPr/>
            </p:nvSpPr>
            <p:spPr>
              <a:xfrm rot="-282564">
                <a:off x="1382122" y="3720734"/>
                <a:ext cx="418840" cy="553212"/>
              </a:xfrm>
              <a:custGeom>
                <a:avLst/>
                <a:gdLst/>
                <a:ahLst/>
                <a:cxnLst/>
                <a:rect l="l" t="t" r="r" b="b"/>
                <a:pathLst>
                  <a:path w="16754" h="22129" extrusionOk="0">
                    <a:moveTo>
                      <a:pt x="3210" y="1"/>
                    </a:moveTo>
                    <a:cubicBezTo>
                      <a:pt x="3210" y="1"/>
                      <a:pt x="1" y="5792"/>
                      <a:pt x="4322" y="7440"/>
                    </a:cubicBezTo>
                    <a:lnTo>
                      <a:pt x="2852" y="20452"/>
                    </a:lnTo>
                    <a:cubicBezTo>
                      <a:pt x="2852" y="20452"/>
                      <a:pt x="5451" y="22128"/>
                      <a:pt x="8888" y="22128"/>
                    </a:cubicBezTo>
                    <a:cubicBezTo>
                      <a:pt x="11301" y="22128"/>
                      <a:pt x="14126" y="21302"/>
                      <a:pt x="16754" y="18490"/>
                    </a:cubicBezTo>
                    <a:lnTo>
                      <a:pt x="13323" y="1024"/>
                    </a:lnTo>
                    <a:lnTo>
                      <a:pt x="3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rot="-282564">
                <a:off x="1689097" y="4201919"/>
                <a:ext cx="20075" cy="432090"/>
              </a:xfrm>
              <a:custGeom>
                <a:avLst/>
                <a:gdLst/>
                <a:ahLst/>
                <a:cxnLst/>
                <a:rect l="l" t="t" r="r" b="b"/>
                <a:pathLst>
                  <a:path w="803" h="17284" extrusionOk="0">
                    <a:moveTo>
                      <a:pt x="267" y="0"/>
                    </a:moveTo>
                    <a:lnTo>
                      <a:pt x="0" y="8"/>
                    </a:lnTo>
                    <a:lnTo>
                      <a:pt x="535" y="17284"/>
                    </a:lnTo>
                    <a:lnTo>
                      <a:pt x="802" y="17276"/>
                    </a:lnTo>
                    <a:lnTo>
                      <a:pt x="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282564">
                <a:off x="1797638" y="3331986"/>
                <a:ext cx="171296" cy="446039"/>
              </a:xfrm>
              <a:custGeom>
                <a:avLst/>
                <a:gdLst/>
                <a:ahLst/>
                <a:cxnLst/>
                <a:rect l="l" t="t" r="r" b="b"/>
                <a:pathLst>
                  <a:path w="6852" h="17842" extrusionOk="0">
                    <a:moveTo>
                      <a:pt x="6370" y="1"/>
                    </a:moveTo>
                    <a:cubicBezTo>
                      <a:pt x="5670" y="1"/>
                      <a:pt x="3017" y="2927"/>
                      <a:pt x="2312" y="4286"/>
                    </a:cubicBezTo>
                    <a:cubicBezTo>
                      <a:pt x="1875" y="4045"/>
                      <a:pt x="1329" y="3868"/>
                      <a:pt x="900" y="3868"/>
                    </a:cubicBezTo>
                    <a:cubicBezTo>
                      <a:pt x="542" y="3868"/>
                      <a:pt x="265" y="3992"/>
                      <a:pt x="203" y="4304"/>
                    </a:cubicBezTo>
                    <a:cubicBezTo>
                      <a:pt x="1" y="5308"/>
                      <a:pt x="2174" y="6543"/>
                      <a:pt x="2174" y="6543"/>
                    </a:cubicBezTo>
                    <a:lnTo>
                      <a:pt x="203" y="13812"/>
                    </a:lnTo>
                    <a:lnTo>
                      <a:pt x="436" y="17841"/>
                    </a:lnTo>
                    <a:cubicBezTo>
                      <a:pt x="436" y="17841"/>
                      <a:pt x="4213" y="12896"/>
                      <a:pt x="4010" y="7113"/>
                    </a:cubicBezTo>
                    <a:lnTo>
                      <a:pt x="4010" y="7113"/>
                    </a:lnTo>
                    <a:cubicBezTo>
                      <a:pt x="4010" y="7113"/>
                      <a:pt x="4141" y="7152"/>
                      <a:pt x="4336" y="7152"/>
                    </a:cubicBezTo>
                    <a:cubicBezTo>
                      <a:pt x="4654" y="7152"/>
                      <a:pt x="5142" y="7050"/>
                      <a:pt x="5514" y="6512"/>
                    </a:cubicBezTo>
                    <a:cubicBezTo>
                      <a:pt x="6116" y="5643"/>
                      <a:pt x="4157" y="4686"/>
                      <a:pt x="3144" y="4439"/>
                    </a:cubicBezTo>
                    <a:cubicBezTo>
                      <a:pt x="3144" y="4439"/>
                      <a:pt x="6852" y="897"/>
                      <a:pt x="6518" y="95"/>
                    </a:cubicBezTo>
                    <a:cubicBezTo>
                      <a:pt x="6491" y="30"/>
                      <a:pt x="6441" y="1"/>
                      <a:pt x="6370" y="1"/>
                    </a:cubicBez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2"/>
              <p:cNvSpPr/>
              <p:nvPr/>
            </p:nvSpPr>
            <p:spPr>
              <a:xfrm rot="-282564">
                <a:off x="1795255" y="3429993"/>
                <a:ext cx="83398" cy="251794"/>
              </a:xfrm>
              <a:custGeom>
                <a:avLst/>
                <a:gdLst/>
                <a:ahLst/>
                <a:cxnLst/>
                <a:rect l="l" t="t" r="r" b="b"/>
                <a:pathLst>
                  <a:path w="3336" h="10072" extrusionOk="0">
                    <a:moveTo>
                      <a:pt x="1001" y="1"/>
                    </a:moveTo>
                    <a:cubicBezTo>
                      <a:pt x="969" y="1"/>
                      <a:pt x="938" y="2"/>
                      <a:pt x="907" y="4"/>
                    </a:cubicBezTo>
                    <a:cubicBezTo>
                      <a:pt x="509" y="27"/>
                      <a:pt x="256" y="210"/>
                      <a:pt x="194" y="520"/>
                    </a:cubicBezTo>
                    <a:cubicBezTo>
                      <a:pt x="1" y="1489"/>
                      <a:pt x="1770" y="2601"/>
                      <a:pt x="2147" y="2826"/>
                    </a:cubicBezTo>
                    <a:lnTo>
                      <a:pt x="195" y="10020"/>
                    </a:lnTo>
                    <a:lnTo>
                      <a:pt x="389" y="10072"/>
                    </a:lnTo>
                    <a:lnTo>
                      <a:pt x="2382" y="2730"/>
                    </a:lnTo>
                    <a:lnTo>
                      <a:pt x="2314" y="2692"/>
                    </a:lnTo>
                    <a:cubicBezTo>
                      <a:pt x="1728" y="2358"/>
                      <a:pt x="237" y="1324"/>
                      <a:pt x="391" y="560"/>
                    </a:cubicBezTo>
                    <a:cubicBezTo>
                      <a:pt x="434" y="342"/>
                      <a:pt x="612" y="222"/>
                      <a:pt x="918" y="206"/>
                    </a:cubicBezTo>
                    <a:cubicBezTo>
                      <a:pt x="942" y="204"/>
                      <a:pt x="966" y="204"/>
                      <a:pt x="992" y="204"/>
                    </a:cubicBezTo>
                    <a:cubicBezTo>
                      <a:pt x="1739" y="204"/>
                      <a:pt x="2892" y="780"/>
                      <a:pt x="3037" y="1239"/>
                    </a:cubicBezTo>
                    <a:cubicBezTo>
                      <a:pt x="3084" y="1384"/>
                      <a:pt x="3067" y="1481"/>
                      <a:pt x="2989" y="1525"/>
                    </a:cubicBezTo>
                    <a:cubicBezTo>
                      <a:pt x="2948" y="1549"/>
                      <a:pt x="2891" y="1561"/>
                      <a:pt x="2823" y="1561"/>
                    </a:cubicBezTo>
                    <a:cubicBezTo>
                      <a:pt x="2496" y="1561"/>
                      <a:pt x="1894" y="1288"/>
                      <a:pt x="1370" y="707"/>
                    </a:cubicBezTo>
                    <a:lnTo>
                      <a:pt x="1220" y="840"/>
                    </a:lnTo>
                    <a:cubicBezTo>
                      <a:pt x="1767" y="1448"/>
                      <a:pt x="2408" y="1759"/>
                      <a:pt x="2822" y="1759"/>
                    </a:cubicBezTo>
                    <a:cubicBezTo>
                      <a:pt x="2927" y="1759"/>
                      <a:pt x="3018" y="1739"/>
                      <a:pt x="3088" y="1699"/>
                    </a:cubicBezTo>
                    <a:cubicBezTo>
                      <a:pt x="3166" y="1655"/>
                      <a:pt x="3335" y="1515"/>
                      <a:pt x="3229" y="1178"/>
                    </a:cubicBezTo>
                    <a:cubicBezTo>
                      <a:pt x="3057" y="635"/>
                      <a:pt x="1851"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2"/>
              <p:cNvSpPr/>
              <p:nvPr/>
            </p:nvSpPr>
            <p:spPr>
              <a:xfrm rot="-282564">
                <a:off x="1850733" y="3465573"/>
                <a:ext cx="43549" cy="46849"/>
              </a:xfrm>
              <a:custGeom>
                <a:avLst/>
                <a:gdLst/>
                <a:ahLst/>
                <a:cxnLst/>
                <a:rect l="l" t="t" r="r" b="b"/>
                <a:pathLst>
                  <a:path w="1742" h="1874" extrusionOk="0">
                    <a:moveTo>
                      <a:pt x="148" y="0"/>
                    </a:moveTo>
                    <a:lnTo>
                      <a:pt x="0" y="135"/>
                    </a:lnTo>
                    <a:lnTo>
                      <a:pt x="1594" y="1874"/>
                    </a:lnTo>
                    <a:lnTo>
                      <a:pt x="1742" y="1739"/>
                    </a:lnTo>
                    <a:lnTo>
                      <a:pt x="1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2"/>
              <p:cNvSpPr/>
              <p:nvPr/>
            </p:nvSpPr>
            <p:spPr>
              <a:xfrm rot="-282564">
                <a:off x="1880971" y="3471795"/>
                <a:ext cx="49224" cy="27124"/>
              </a:xfrm>
              <a:custGeom>
                <a:avLst/>
                <a:gdLst/>
                <a:ahLst/>
                <a:cxnLst/>
                <a:rect l="l" t="t" r="r" b="b"/>
                <a:pathLst>
                  <a:path w="1969" h="1085" extrusionOk="0">
                    <a:moveTo>
                      <a:pt x="1882" y="0"/>
                    </a:moveTo>
                    <a:lnTo>
                      <a:pt x="0" y="905"/>
                    </a:lnTo>
                    <a:lnTo>
                      <a:pt x="86" y="1085"/>
                    </a:lnTo>
                    <a:lnTo>
                      <a:pt x="1969" y="181"/>
                    </a:lnTo>
                    <a:lnTo>
                      <a:pt x="1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2"/>
              <p:cNvSpPr/>
              <p:nvPr/>
            </p:nvSpPr>
            <p:spPr>
              <a:xfrm rot="-282564">
                <a:off x="1873074" y="3454456"/>
                <a:ext cx="33174" cy="34574"/>
              </a:xfrm>
              <a:custGeom>
                <a:avLst/>
                <a:gdLst/>
                <a:ahLst/>
                <a:cxnLst/>
                <a:rect l="l" t="t" r="r" b="b"/>
                <a:pathLst>
                  <a:path w="1327" h="1383" extrusionOk="0">
                    <a:moveTo>
                      <a:pt x="1181" y="0"/>
                    </a:moveTo>
                    <a:lnTo>
                      <a:pt x="0" y="1245"/>
                    </a:lnTo>
                    <a:lnTo>
                      <a:pt x="146" y="1383"/>
                    </a:lnTo>
                    <a:lnTo>
                      <a:pt x="1326" y="138"/>
                    </a:lnTo>
                    <a:lnTo>
                      <a:pt x="1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2"/>
              <p:cNvSpPr/>
              <p:nvPr/>
            </p:nvSpPr>
            <p:spPr>
              <a:xfrm rot="-282564">
                <a:off x="1645314" y="3589762"/>
                <a:ext cx="167946" cy="201345"/>
              </a:xfrm>
              <a:custGeom>
                <a:avLst/>
                <a:gdLst/>
                <a:ahLst/>
                <a:cxnLst/>
                <a:rect l="l" t="t" r="r" b="b"/>
                <a:pathLst>
                  <a:path w="6718" h="8054" extrusionOk="0">
                    <a:moveTo>
                      <a:pt x="1" y="0"/>
                    </a:moveTo>
                    <a:lnTo>
                      <a:pt x="168" y="1671"/>
                    </a:lnTo>
                    <a:cubicBezTo>
                      <a:pt x="2408" y="7132"/>
                      <a:pt x="6718" y="8053"/>
                      <a:pt x="6718" y="8053"/>
                    </a:cubicBezTo>
                    <a:lnTo>
                      <a:pt x="6049" y="431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2"/>
              <p:cNvSpPr/>
              <p:nvPr/>
            </p:nvSpPr>
            <p:spPr>
              <a:xfrm rot="-282564">
                <a:off x="1774656" y="3658321"/>
                <a:ext cx="52649" cy="135472"/>
              </a:xfrm>
              <a:custGeom>
                <a:avLst/>
                <a:gdLst/>
                <a:ahLst/>
                <a:cxnLst/>
                <a:rect l="l" t="t" r="r" b="b"/>
                <a:pathLst>
                  <a:path w="2106" h="5419" extrusionOk="0">
                    <a:moveTo>
                      <a:pt x="1838" y="1"/>
                    </a:moveTo>
                    <a:lnTo>
                      <a:pt x="0" y="1053"/>
                    </a:lnTo>
                    <a:cubicBezTo>
                      <a:pt x="474" y="5183"/>
                      <a:pt x="1760" y="5419"/>
                      <a:pt x="2048" y="5419"/>
                    </a:cubicBezTo>
                    <a:cubicBezTo>
                      <a:pt x="2085" y="5419"/>
                      <a:pt x="2105" y="5415"/>
                      <a:pt x="2105" y="5415"/>
                    </a:cubicBezTo>
                    <a:lnTo>
                      <a:pt x="18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2"/>
              <p:cNvSpPr/>
              <p:nvPr/>
            </p:nvSpPr>
            <p:spPr>
              <a:xfrm rot="-282564">
                <a:off x="1359198" y="3442631"/>
                <a:ext cx="308293" cy="340042"/>
              </a:xfrm>
              <a:custGeom>
                <a:avLst/>
                <a:gdLst/>
                <a:ahLst/>
                <a:cxnLst/>
                <a:rect l="l" t="t" r="r" b="b"/>
                <a:pathLst>
                  <a:path w="12332" h="13602" extrusionOk="0">
                    <a:moveTo>
                      <a:pt x="5449" y="0"/>
                    </a:moveTo>
                    <a:lnTo>
                      <a:pt x="5181" y="2608"/>
                    </a:lnTo>
                    <a:lnTo>
                      <a:pt x="3810" y="569"/>
                    </a:lnTo>
                    <a:lnTo>
                      <a:pt x="1370" y="1540"/>
                    </a:lnTo>
                    <a:lnTo>
                      <a:pt x="2305" y="2707"/>
                    </a:lnTo>
                    <a:lnTo>
                      <a:pt x="1586" y="3189"/>
                    </a:lnTo>
                    <a:lnTo>
                      <a:pt x="1" y="6584"/>
                    </a:lnTo>
                    <a:lnTo>
                      <a:pt x="3158" y="13602"/>
                    </a:lnTo>
                    <a:lnTo>
                      <a:pt x="11362" y="13366"/>
                    </a:lnTo>
                    <a:lnTo>
                      <a:pt x="12332" y="5718"/>
                    </a:lnTo>
                    <a:lnTo>
                      <a:pt x="10302" y="3571"/>
                    </a:lnTo>
                    <a:lnTo>
                      <a:pt x="7018" y="1471"/>
                    </a:lnTo>
                    <a:lnTo>
                      <a:pt x="74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rot="-282564">
                <a:off x="1411494" y="3468697"/>
                <a:ext cx="44574" cy="56249"/>
              </a:xfrm>
              <a:custGeom>
                <a:avLst/>
                <a:gdLst/>
                <a:ahLst/>
                <a:cxnLst/>
                <a:rect l="l" t="t" r="r" b="b"/>
                <a:pathLst>
                  <a:path w="1783" h="2250" extrusionOk="0">
                    <a:moveTo>
                      <a:pt x="1404" y="1"/>
                    </a:moveTo>
                    <a:lnTo>
                      <a:pt x="1207" y="33"/>
                    </a:lnTo>
                    <a:lnTo>
                      <a:pt x="1540" y="2019"/>
                    </a:lnTo>
                    <a:lnTo>
                      <a:pt x="25" y="1833"/>
                    </a:lnTo>
                    <a:lnTo>
                      <a:pt x="0" y="2032"/>
                    </a:lnTo>
                    <a:lnTo>
                      <a:pt x="1783" y="2250"/>
                    </a:lnTo>
                    <a:lnTo>
                      <a:pt x="1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rot="-282564">
                <a:off x="1485043" y="3451549"/>
                <a:ext cx="40349" cy="56624"/>
              </a:xfrm>
              <a:custGeom>
                <a:avLst/>
                <a:gdLst/>
                <a:ahLst/>
                <a:cxnLst/>
                <a:rect l="l" t="t" r="r" b="b"/>
                <a:pathLst>
                  <a:path w="1614" h="2265" extrusionOk="0">
                    <a:moveTo>
                      <a:pt x="198" y="1"/>
                    </a:moveTo>
                    <a:lnTo>
                      <a:pt x="0" y="37"/>
                    </a:lnTo>
                    <a:lnTo>
                      <a:pt x="412" y="2265"/>
                    </a:lnTo>
                    <a:lnTo>
                      <a:pt x="1613" y="1197"/>
                    </a:lnTo>
                    <a:lnTo>
                      <a:pt x="1480" y="1047"/>
                    </a:lnTo>
                    <a:lnTo>
                      <a:pt x="545" y="1878"/>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rot="-282564">
                <a:off x="1486251" y="3514007"/>
                <a:ext cx="69648" cy="130347"/>
              </a:xfrm>
              <a:custGeom>
                <a:avLst/>
                <a:gdLst/>
                <a:ahLst/>
                <a:cxnLst/>
                <a:rect l="l" t="t" r="r" b="b"/>
                <a:pathLst>
                  <a:path w="2786" h="5214" extrusionOk="0">
                    <a:moveTo>
                      <a:pt x="179" y="1"/>
                    </a:moveTo>
                    <a:lnTo>
                      <a:pt x="1" y="91"/>
                    </a:lnTo>
                    <a:lnTo>
                      <a:pt x="2607" y="5214"/>
                    </a:lnTo>
                    <a:lnTo>
                      <a:pt x="2786" y="5124"/>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rot="-282564">
                <a:off x="1502559" y="3522126"/>
                <a:ext cx="19525" cy="10275"/>
              </a:xfrm>
              <a:custGeom>
                <a:avLst/>
                <a:gdLst/>
                <a:ahLst/>
                <a:cxnLst/>
                <a:rect l="l" t="t" r="r" b="b"/>
                <a:pathLst>
                  <a:path w="781" h="411" extrusionOk="0">
                    <a:moveTo>
                      <a:pt x="391" y="0"/>
                    </a:moveTo>
                    <a:cubicBezTo>
                      <a:pt x="176" y="0"/>
                      <a:pt x="1" y="91"/>
                      <a:pt x="1" y="205"/>
                    </a:cubicBezTo>
                    <a:cubicBezTo>
                      <a:pt x="1" y="319"/>
                      <a:pt x="176" y="410"/>
                      <a:pt x="391" y="410"/>
                    </a:cubicBezTo>
                    <a:cubicBezTo>
                      <a:pt x="607" y="410"/>
                      <a:pt x="780" y="318"/>
                      <a:pt x="780" y="205"/>
                    </a:cubicBezTo>
                    <a:cubicBezTo>
                      <a:pt x="780" y="93"/>
                      <a:pt x="605" y="1"/>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rot="-282564">
                <a:off x="1531071" y="3562823"/>
                <a:ext cx="19500" cy="10250"/>
              </a:xfrm>
              <a:custGeom>
                <a:avLst/>
                <a:gdLst/>
                <a:ahLst/>
                <a:cxnLst/>
                <a:rect l="l" t="t" r="r" b="b"/>
                <a:pathLst>
                  <a:path w="780" h="410" extrusionOk="0">
                    <a:moveTo>
                      <a:pt x="390" y="1"/>
                    </a:moveTo>
                    <a:cubicBezTo>
                      <a:pt x="175" y="1"/>
                      <a:pt x="0" y="92"/>
                      <a:pt x="0" y="205"/>
                    </a:cubicBezTo>
                    <a:cubicBezTo>
                      <a:pt x="0" y="317"/>
                      <a:pt x="174" y="410"/>
                      <a:pt x="390" y="410"/>
                    </a:cubicBezTo>
                    <a:cubicBezTo>
                      <a:pt x="605" y="410"/>
                      <a:pt x="780" y="319"/>
                      <a:pt x="780" y="205"/>
                    </a:cubicBezTo>
                    <a:cubicBezTo>
                      <a:pt x="780" y="91"/>
                      <a:pt x="604"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rot="-282564">
                <a:off x="1392390" y="3518982"/>
                <a:ext cx="327967" cy="311493"/>
              </a:xfrm>
              <a:custGeom>
                <a:avLst/>
                <a:gdLst/>
                <a:ahLst/>
                <a:cxnLst/>
                <a:rect l="l" t="t" r="r" b="b"/>
                <a:pathLst>
                  <a:path w="13119" h="12460" extrusionOk="0">
                    <a:moveTo>
                      <a:pt x="469" y="0"/>
                    </a:moveTo>
                    <a:lnTo>
                      <a:pt x="0" y="312"/>
                    </a:lnTo>
                    <a:cubicBezTo>
                      <a:pt x="3118" y="8915"/>
                      <a:pt x="6337" y="10881"/>
                      <a:pt x="6337" y="10881"/>
                    </a:cubicBezTo>
                    <a:lnTo>
                      <a:pt x="5869" y="12146"/>
                    </a:lnTo>
                    <a:cubicBezTo>
                      <a:pt x="6681" y="12370"/>
                      <a:pt x="7434" y="12460"/>
                      <a:pt x="8120" y="12460"/>
                    </a:cubicBezTo>
                    <a:cubicBezTo>
                      <a:pt x="10960" y="12460"/>
                      <a:pt x="12651" y="10916"/>
                      <a:pt x="12651" y="10916"/>
                    </a:cubicBezTo>
                    <a:lnTo>
                      <a:pt x="11313" y="6270"/>
                    </a:lnTo>
                    <a:cubicBezTo>
                      <a:pt x="11313" y="6270"/>
                      <a:pt x="12350" y="5501"/>
                      <a:pt x="13119" y="2895"/>
                    </a:cubicBezTo>
                    <a:lnTo>
                      <a:pt x="9187" y="382"/>
                    </a:lnTo>
                    <a:cubicBezTo>
                      <a:pt x="9035" y="2081"/>
                      <a:pt x="8344" y="4058"/>
                      <a:pt x="6032" y="4461"/>
                    </a:cubicBezTo>
                    <a:cubicBezTo>
                      <a:pt x="5799" y="4502"/>
                      <a:pt x="5574" y="4521"/>
                      <a:pt x="5356" y="4521"/>
                    </a:cubicBezTo>
                    <a:cubicBezTo>
                      <a:pt x="2685" y="4521"/>
                      <a:pt x="1132" y="1631"/>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rot="-282564">
                <a:off x="1337605" y="3536058"/>
                <a:ext cx="214770" cy="325242"/>
              </a:xfrm>
              <a:custGeom>
                <a:avLst/>
                <a:gdLst/>
                <a:ahLst/>
                <a:cxnLst/>
                <a:rect l="l" t="t" r="r" b="b"/>
                <a:pathLst>
                  <a:path w="8591" h="13010" extrusionOk="0">
                    <a:moveTo>
                      <a:pt x="2254" y="0"/>
                    </a:moveTo>
                    <a:lnTo>
                      <a:pt x="0" y="1514"/>
                    </a:lnTo>
                    <a:cubicBezTo>
                      <a:pt x="0" y="1514"/>
                      <a:pt x="1271" y="10603"/>
                      <a:pt x="7686" y="13010"/>
                    </a:cubicBezTo>
                    <a:lnTo>
                      <a:pt x="8122" y="11833"/>
                    </a:lnTo>
                    <a:lnTo>
                      <a:pt x="8591" y="10568"/>
                    </a:lnTo>
                    <a:cubicBezTo>
                      <a:pt x="8591" y="10568"/>
                      <a:pt x="5372" y="8604"/>
                      <a:pt x="2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rot="-282564">
                <a:off x="1476568" y="3758090"/>
                <a:ext cx="91623" cy="124772"/>
              </a:xfrm>
              <a:custGeom>
                <a:avLst/>
                <a:gdLst/>
                <a:ahLst/>
                <a:cxnLst/>
                <a:rect l="l" t="t" r="r" b="b"/>
                <a:pathLst>
                  <a:path w="3665" h="4991" extrusionOk="0">
                    <a:moveTo>
                      <a:pt x="2271" y="0"/>
                    </a:moveTo>
                    <a:lnTo>
                      <a:pt x="2271" y="0"/>
                    </a:lnTo>
                    <a:cubicBezTo>
                      <a:pt x="0" y="3477"/>
                      <a:pt x="2773" y="4990"/>
                      <a:pt x="2773" y="4990"/>
                    </a:cubicBezTo>
                    <a:lnTo>
                      <a:pt x="3664" y="669"/>
                    </a:lnTo>
                    <a:lnTo>
                      <a:pt x="22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rot="-282564">
                <a:off x="1529177" y="3504973"/>
                <a:ext cx="239744" cy="354716"/>
              </a:xfrm>
              <a:custGeom>
                <a:avLst/>
                <a:gdLst/>
                <a:ahLst/>
                <a:cxnLst/>
                <a:rect l="l" t="t" r="r" b="b"/>
                <a:pathLst>
                  <a:path w="9590" h="14189" extrusionOk="0">
                    <a:moveTo>
                      <a:pt x="8350" y="0"/>
                    </a:moveTo>
                    <a:cubicBezTo>
                      <a:pt x="6990" y="0"/>
                      <a:pt x="2806" y="2986"/>
                      <a:pt x="2806" y="2986"/>
                    </a:cubicBezTo>
                    <a:cubicBezTo>
                      <a:pt x="2806" y="2986"/>
                      <a:pt x="2296" y="2761"/>
                      <a:pt x="1814" y="2761"/>
                    </a:cubicBezTo>
                    <a:cubicBezTo>
                      <a:pt x="1507" y="2761"/>
                      <a:pt x="1211" y="2853"/>
                      <a:pt x="1068" y="3152"/>
                    </a:cubicBezTo>
                    <a:cubicBezTo>
                      <a:pt x="702" y="3921"/>
                      <a:pt x="2138" y="5124"/>
                      <a:pt x="2138" y="5124"/>
                    </a:cubicBezTo>
                    <a:lnTo>
                      <a:pt x="781" y="11462"/>
                    </a:lnTo>
                    <a:lnTo>
                      <a:pt x="0" y="14180"/>
                    </a:lnTo>
                    <a:cubicBezTo>
                      <a:pt x="40" y="14186"/>
                      <a:pt x="80" y="14188"/>
                      <a:pt x="120" y="14188"/>
                    </a:cubicBezTo>
                    <a:cubicBezTo>
                      <a:pt x="2280" y="14188"/>
                      <a:pt x="4277" y="6294"/>
                      <a:pt x="4277" y="6294"/>
                    </a:cubicBezTo>
                    <a:cubicBezTo>
                      <a:pt x="4277" y="6294"/>
                      <a:pt x="6256" y="6138"/>
                      <a:pt x="6149" y="4780"/>
                    </a:cubicBezTo>
                    <a:cubicBezTo>
                      <a:pt x="6041" y="3420"/>
                      <a:pt x="4685" y="2751"/>
                      <a:pt x="4685" y="2751"/>
                    </a:cubicBezTo>
                    <a:cubicBezTo>
                      <a:pt x="4685" y="2751"/>
                      <a:pt x="9589" y="513"/>
                      <a:pt x="8588" y="45"/>
                    </a:cubicBezTo>
                    <a:cubicBezTo>
                      <a:pt x="8523" y="15"/>
                      <a:pt x="8443" y="0"/>
                      <a:pt x="8350" y="0"/>
                    </a:cubicBez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rot="-282564">
                <a:off x="1564852" y="3582857"/>
                <a:ext cx="27999" cy="18350"/>
              </a:xfrm>
              <a:custGeom>
                <a:avLst/>
                <a:gdLst/>
                <a:ahLst/>
                <a:cxnLst/>
                <a:rect l="l" t="t" r="r" b="b"/>
                <a:pathLst>
                  <a:path w="1120" h="734" extrusionOk="0">
                    <a:moveTo>
                      <a:pt x="1023" y="1"/>
                    </a:moveTo>
                    <a:lnTo>
                      <a:pt x="1" y="558"/>
                    </a:lnTo>
                    <a:lnTo>
                      <a:pt x="96" y="733"/>
                    </a:lnTo>
                    <a:lnTo>
                      <a:pt x="1119" y="178"/>
                    </a:lnTo>
                    <a:lnTo>
                      <a:pt x="10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rot="-282564">
                <a:off x="1603810" y="3577994"/>
                <a:ext cx="56924" cy="71398"/>
              </a:xfrm>
              <a:custGeom>
                <a:avLst/>
                <a:gdLst/>
                <a:ahLst/>
                <a:cxnLst/>
                <a:rect l="l" t="t" r="r" b="b"/>
                <a:pathLst>
                  <a:path w="2277" h="2856" extrusionOk="0">
                    <a:moveTo>
                      <a:pt x="175" y="0"/>
                    </a:moveTo>
                    <a:cubicBezTo>
                      <a:pt x="73" y="0"/>
                      <a:pt x="9" y="10"/>
                      <a:pt x="1" y="11"/>
                    </a:cubicBezTo>
                    <a:lnTo>
                      <a:pt x="32" y="209"/>
                    </a:lnTo>
                    <a:cubicBezTo>
                      <a:pt x="33" y="209"/>
                      <a:pt x="83" y="202"/>
                      <a:pt x="166" y="202"/>
                    </a:cubicBezTo>
                    <a:cubicBezTo>
                      <a:pt x="377" y="202"/>
                      <a:pt x="804" y="247"/>
                      <a:pt x="1197" y="569"/>
                    </a:cubicBezTo>
                    <a:cubicBezTo>
                      <a:pt x="1724" y="1000"/>
                      <a:pt x="2020" y="1770"/>
                      <a:pt x="2076" y="2856"/>
                    </a:cubicBezTo>
                    <a:lnTo>
                      <a:pt x="2277" y="2845"/>
                    </a:lnTo>
                    <a:cubicBezTo>
                      <a:pt x="2217" y="1697"/>
                      <a:pt x="1896" y="879"/>
                      <a:pt x="1320" y="410"/>
                    </a:cubicBezTo>
                    <a:cubicBezTo>
                      <a:pt x="885" y="55"/>
                      <a:pt x="42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rot="-282564">
                <a:off x="1569642" y="3643364"/>
                <a:ext cx="69623" cy="50899"/>
              </a:xfrm>
              <a:custGeom>
                <a:avLst/>
                <a:gdLst/>
                <a:ahLst/>
                <a:cxnLst/>
                <a:rect l="l" t="t" r="r" b="b"/>
                <a:pathLst>
                  <a:path w="2785" h="2036" extrusionOk="0">
                    <a:moveTo>
                      <a:pt x="223" y="1"/>
                    </a:moveTo>
                    <a:lnTo>
                      <a:pt x="1" y="870"/>
                    </a:lnTo>
                    <a:lnTo>
                      <a:pt x="2518" y="2035"/>
                    </a:lnTo>
                    <a:lnTo>
                      <a:pt x="2785" y="1237"/>
                    </a:lnTo>
                    <a:lnTo>
                      <a:pt x="2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rot="-282564">
                <a:off x="1580881" y="3642036"/>
                <a:ext cx="47374" cy="57524"/>
              </a:xfrm>
              <a:custGeom>
                <a:avLst/>
                <a:gdLst/>
                <a:ahLst/>
                <a:cxnLst/>
                <a:rect l="l" t="t" r="r" b="b"/>
                <a:pathLst>
                  <a:path w="1895" h="2301" extrusionOk="0">
                    <a:moveTo>
                      <a:pt x="951" y="0"/>
                    </a:moveTo>
                    <a:cubicBezTo>
                      <a:pt x="950" y="0"/>
                      <a:pt x="949" y="0"/>
                      <a:pt x="948" y="0"/>
                    </a:cubicBezTo>
                    <a:cubicBezTo>
                      <a:pt x="424" y="0"/>
                      <a:pt x="0" y="514"/>
                      <a:pt x="0" y="1150"/>
                    </a:cubicBezTo>
                    <a:cubicBezTo>
                      <a:pt x="0" y="1786"/>
                      <a:pt x="424" y="2301"/>
                      <a:pt x="948" y="2301"/>
                    </a:cubicBezTo>
                    <a:cubicBezTo>
                      <a:pt x="1471" y="2301"/>
                      <a:pt x="1895" y="1786"/>
                      <a:pt x="1895" y="1150"/>
                    </a:cubicBezTo>
                    <a:cubicBezTo>
                      <a:pt x="1895" y="516"/>
                      <a:pt x="1475" y="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rot="-282564">
                <a:off x="1585868" y="3649914"/>
                <a:ext cx="37174" cy="37824"/>
              </a:xfrm>
              <a:custGeom>
                <a:avLst/>
                <a:gdLst/>
                <a:ahLst/>
                <a:cxnLst/>
                <a:rect l="l" t="t" r="r" b="b"/>
                <a:pathLst>
                  <a:path w="1487" h="1513" extrusionOk="0">
                    <a:moveTo>
                      <a:pt x="744" y="0"/>
                    </a:moveTo>
                    <a:cubicBezTo>
                      <a:pt x="332" y="0"/>
                      <a:pt x="1" y="340"/>
                      <a:pt x="1" y="756"/>
                    </a:cubicBezTo>
                    <a:cubicBezTo>
                      <a:pt x="1" y="1175"/>
                      <a:pt x="333" y="1513"/>
                      <a:pt x="744" y="1513"/>
                    </a:cubicBezTo>
                    <a:cubicBezTo>
                      <a:pt x="1154" y="1513"/>
                      <a:pt x="1487" y="1174"/>
                      <a:pt x="1487" y="756"/>
                    </a:cubicBezTo>
                    <a:cubicBezTo>
                      <a:pt x="1487" y="340"/>
                      <a:pt x="1154"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rot="-282564">
                <a:off x="1590108" y="3668157"/>
                <a:ext cx="12100" cy="8475"/>
              </a:xfrm>
              <a:custGeom>
                <a:avLst/>
                <a:gdLst/>
                <a:ahLst/>
                <a:cxnLst/>
                <a:rect l="l" t="t" r="r" b="b"/>
                <a:pathLst>
                  <a:path w="484" h="339" extrusionOk="0">
                    <a:moveTo>
                      <a:pt x="439" y="1"/>
                    </a:moveTo>
                    <a:lnTo>
                      <a:pt x="1" y="74"/>
                    </a:lnTo>
                    <a:lnTo>
                      <a:pt x="44" y="339"/>
                    </a:lnTo>
                    <a:lnTo>
                      <a:pt x="483" y="266"/>
                    </a:lnTo>
                    <a:lnTo>
                      <a:pt x="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1" name="Google Shape;1831;p32"/>
          <p:cNvGrpSpPr/>
          <p:nvPr/>
        </p:nvGrpSpPr>
        <p:grpSpPr>
          <a:xfrm>
            <a:off x="7009767" y="3361643"/>
            <a:ext cx="1421008" cy="1427642"/>
            <a:chOff x="312766" y="80708"/>
            <a:chExt cx="1860932" cy="1869620"/>
          </a:xfrm>
        </p:grpSpPr>
        <p:sp>
          <p:nvSpPr>
            <p:cNvPr id="1832" name="Google Shape;1832;p32"/>
            <p:cNvSpPr/>
            <p:nvPr/>
          </p:nvSpPr>
          <p:spPr>
            <a:xfrm>
              <a:off x="312770" y="80732"/>
              <a:ext cx="1860928" cy="1869566"/>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2"/>
            <p:cNvSpPr/>
            <p:nvPr/>
          </p:nvSpPr>
          <p:spPr>
            <a:xfrm>
              <a:off x="312766" y="80708"/>
              <a:ext cx="1860928" cy="1869620"/>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32"/>
          <p:cNvGrpSpPr/>
          <p:nvPr/>
        </p:nvGrpSpPr>
        <p:grpSpPr>
          <a:xfrm>
            <a:off x="7395812" y="275418"/>
            <a:ext cx="1435239" cy="1527979"/>
            <a:chOff x="7395812" y="275418"/>
            <a:chExt cx="1435239" cy="1527979"/>
          </a:xfrm>
        </p:grpSpPr>
        <p:sp>
          <p:nvSpPr>
            <p:cNvPr id="1835" name="Google Shape;1835;p32"/>
            <p:cNvSpPr/>
            <p:nvPr/>
          </p:nvSpPr>
          <p:spPr>
            <a:xfrm rot="755942">
              <a:off x="7523631" y="388390"/>
              <a:ext cx="1179601" cy="1302036"/>
            </a:xfrm>
            <a:custGeom>
              <a:avLst/>
              <a:gdLst/>
              <a:ahLst/>
              <a:cxnLst/>
              <a:rect l="l" t="t" r="r" b="b"/>
              <a:pathLst>
                <a:path w="38634" h="42633" extrusionOk="0">
                  <a:moveTo>
                    <a:pt x="14199" y="2630"/>
                  </a:moveTo>
                  <a:cubicBezTo>
                    <a:pt x="14198" y="2630"/>
                    <a:pt x="14198" y="2630"/>
                    <a:pt x="14198" y="2630"/>
                  </a:cubicBezTo>
                  <a:lnTo>
                    <a:pt x="14198" y="2630"/>
                  </a:lnTo>
                  <a:cubicBezTo>
                    <a:pt x="14198" y="2630"/>
                    <a:pt x="14198" y="2630"/>
                    <a:pt x="14199" y="2630"/>
                  </a:cubicBezTo>
                  <a:close/>
                  <a:moveTo>
                    <a:pt x="19926" y="27598"/>
                  </a:moveTo>
                  <a:lnTo>
                    <a:pt x="19951" y="27602"/>
                  </a:lnTo>
                  <a:lnTo>
                    <a:pt x="19951" y="27603"/>
                  </a:lnTo>
                  <a:cubicBezTo>
                    <a:pt x="19943" y="27602"/>
                    <a:pt x="19935" y="27600"/>
                    <a:pt x="19926" y="27598"/>
                  </a:cubicBezTo>
                  <a:close/>
                  <a:moveTo>
                    <a:pt x="25729" y="26618"/>
                  </a:moveTo>
                  <a:lnTo>
                    <a:pt x="25528" y="28196"/>
                  </a:lnTo>
                  <a:lnTo>
                    <a:pt x="24025" y="27883"/>
                  </a:lnTo>
                  <a:lnTo>
                    <a:pt x="24025" y="27883"/>
                  </a:lnTo>
                  <a:lnTo>
                    <a:pt x="24337" y="28282"/>
                  </a:lnTo>
                  <a:lnTo>
                    <a:pt x="22467" y="27639"/>
                  </a:lnTo>
                  <a:lnTo>
                    <a:pt x="22801" y="28385"/>
                  </a:lnTo>
                  <a:cubicBezTo>
                    <a:pt x="22443" y="28274"/>
                    <a:pt x="22091" y="28169"/>
                    <a:pt x="21747" y="28071"/>
                  </a:cubicBezTo>
                  <a:cubicBezTo>
                    <a:pt x="21712" y="27949"/>
                    <a:pt x="21653" y="27829"/>
                    <a:pt x="21567" y="27712"/>
                  </a:cubicBezTo>
                  <a:lnTo>
                    <a:pt x="25729" y="26618"/>
                  </a:lnTo>
                  <a:close/>
                  <a:moveTo>
                    <a:pt x="37430" y="35529"/>
                  </a:moveTo>
                  <a:cubicBezTo>
                    <a:pt x="37665" y="35529"/>
                    <a:pt x="37855" y="35602"/>
                    <a:pt x="37855" y="35691"/>
                  </a:cubicBezTo>
                  <a:cubicBezTo>
                    <a:pt x="37855" y="35780"/>
                    <a:pt x="37664" y="35852"/>
                    <a:pt x="37430" y="35852"/>
                  </a:cubicBezTo>
                  <a:cubicBezTo>
                    <a:pt x="37194" y="35852"/>
                    <a:pt x="37005" y="35780"/>
                    <a:pt x="37005" y="35691"/>
                  </a:cubicBezTo>
                  <a:cubicBezTo>
                    <a:pt x="37005" y="35602"/>
                    <a:pt x="37194" y="35529"/>
                    <a:pt x="37430" y="35529"/>
                  </a:cubicBezTo>
                  <a:close/>
                  <a:moveTo>
                    <a:pt x="23834" y="0"/>
                  </a:moveTo>
                  <a:cubicBezTo>
                    <a:pt x="22166" y="0"/>
                    <a:pt x="20394" y="256"/>
                    <a:pt x="18569" y="817"/>
                  </a:cubicBezTo>
                  <a:cubicBezTo>
                    <a:pt x="16888" y="1333"/>
                    <a:pt x="15442" y="1952"/>
                    <a:pt x="14198" y="2631"/>
                  </a:cubicBezTo>
                  <a:cubicBezTo>
                    <a:pt x="14198" y="2631"/>
                    <a:pt x="14198" y="2630"/>
                    <a:pt x="14198" y="2630"/>
                  </a:cubicBezTo>
                  <a:lnTo>
                    <a:pt x="14198" y="2630"/>
                  </a:lnTo>
                  <a:cubicBezTo>
                    <a:pt x="7729" y="6162"/>
                    <a:pt x="6706" y="11344"/>
                    <a:pt x="6562" y="12398"/>
                  </a:cubicBezTo>
                  <a:lnTo>
                    <a:pt x="6562" y="12401"/>
                  </a:lnTo>
                  <a:cubicBezTo>
                    <a:pt x="6561" y="12412"/>
                    <a:pt x="6559" y="12422"/>
                    <a:pt x="6558" y="12431"/>
                  </a:cubicBezTo>
                  <a:cubicBezTo>
                    <a:pt x="6557" y="12445"/>
                    <a:pt x="6554" y="12458"/>
                    <a:pt x="6553" y="12471"/>
                  </a:cubicBezTo>
                  <a:lnTo>
                    <a:pt x="6553" y="12476"/>
                  </a:lnTo>
                  <a:cubicBezTo>
                    <a:pt x="6552" y="12483"/>
                    <a:pt x="6552" y="12488"/>
                    <a:pt x="6551" y="12493"/>
                  </a:cubicBezTo>
                  <a:cubicBezTo>
                    <a:pt x="6551" y="12495"/>
                    <a:pt x="6551" y="12497"/>
                    <a:pt x="6549" y="12500"/>
                  </a:cubicBezTo>
                  <a:cubicBezTo>
                    <a:pt x="6549" y="12502"/>
                    <a:pt x="6548" y="12506"/>
                    <a:pt x="6548" y="12509"/>
                  </a:cubicBezTo>
                  <a:cubicBezTo>
                    <a:pt x="6548" y="12513"/>
                    <a:pt x="6547" y="12516"/>
                    <a:pt x="6547" y="12520"/>
                  </a:cubicBezTo>
                  <a:cubicBezTo>
                    <a:pt x="6547" y="12522"/>
                    <a:pt x="6547" y="12525"/>
                    <a:pt x="6545" y="12527"/>
                  </a:cubicBezTo>
                  <a:cubicBezTo>
                    <a:pt x="6545" y="12531"/>
                    <a:pt x="6545" y="12533"/>
                    <a:pt x="6544" y="12535"/>
                  </a:cubicBezTo>
                  <a:cubicBezTo>
                    <a:pt x="6544" y="12537"/>
                    <a:pt x="6544" y="12541"/>
                    <a:pt x="6543" y="12543"/>
                  </a:cubicBezTo>
                  <a:cubicBezTo>
                    <a:pt x="6543" y="12546"/>
                    <a:pt x="6543" y="12547"/>
                    <a:pt x="6542" y="12550"/>
                  </a:cubicBezTo>
                  <a:lnTo>
                    <a:pt x="6542" y="12553"/>
                  </a:lnTo>
                  <a:cubicBezTo>
                    <a:pt x="6542" y="12556"/>
                    <a:pt x="6542" y="12561"/>
                    <a:pt x="6540" y="12563"/>
                  </a:cubicBezTo>
                  <a:lnTo>
                    <a:pt x="6540" y="12567"/>
                  </a:lnTo>
                  <a:cubicBezTo>
                    <a:pt x="6540" y="12569"/>
                    <a:pt x="6540" y="12572"/>
                    <a:pt x="6539" y="12574"/>
                  </a:cubicBezTo>
                  <a:lnTo>
                    <a:pt x="6539" y="12577"/>
                  </a:lnTo>
                  <a:lnTo>
                    <a:pt x="6539" y="12582"/>
                  </a:lnTo>
                  <a:lnTo>
                    <a:pt x="6539" y="12583"/>
                  </a:lnTo>
                  <a:lnTo>
                    <a:pt x="6539" y="12588"/>
                  </a:lnTo>
                  <a:lnTo>
                    <a:pt x="6539" y="12589"/>
                  </a:lnTo>
                  <a:lnTo>
                    <a:pt x="6539" y="12592"/>
                  </a:lnTo>
                  <a:lnTo>
                    <a:pt x="6539" y="12593"/>
                  </a:lnTo>
                  <a:cubicBezTo>
                    <a:pt x="6988" y="11753"/>
                    <a:pt x="8010" y="11155"/>
                    <a:pt x="9071" y="10741"/>
                  </a:cubicBezTo>
                  <a:lnTo>
                    <a:pt x="9071" y="10741"/>
                  </a:lnTo>
                  <a:cubicBezTo>
                    <a:pt x="8248" y="12414"/>
                    <a:pt x="7844" y="13961"/>
                    <a:pt x="7725" y="15364"/>
                  </a:cubicBezTo>
                  <a:lnTo>
                    <a:pt x="4117" y="12504"/>
                  </a:lnTo>
                  <a:cubicBezTo>
                    <a:pt x="4223" y="12352"/>
                    <a:pt x="5142" y="10974"/>
                    <a:pt x="4509" y="10491"/>
                  </a:cubicBezTo>
                  <a:cubicBezTo>
                    <a:pt x="4421" y="10425"/>
                    <a:pt x="4304" y="10395"/>
                    <a:pt x="4168" y="10395"/>
                  </a:cubicBezTo>
                  <a:cubicBezTo>
                    <a:pt x="3906" y="10395"/>
                    <a:pt x="3571" y="10504"/>
                    <a:pt x="3236" y="10674"/>
                  </a:cubicBezTo>
                  <a:cubicBezTo>
                    <a:pt x="3136" y="9115"/>
                    <a:pt x="2869" y="5677"/>
                    <a:pt x="2444" y="5677"/>
                  </a:cubicBezTo>
                  <a:cubicBezTo>
                    <a:pt x="2439" y="5677"/>
                    <a:pt x="2433" y="5678"/>
                    <a:pt x="2427" y="5679"/>
                  </a:cubicBezTo>
                  <a:cubicBezTo>
                    <a:pt x="1867" y="5801"/>
                    <a:pt x="2427" y="10467"/>
                    <a:pt x="2427" y="10467"/>
                  </a:cubicBezTo>
                  <a:cubicBezTo>
                    <a:pt x="2427" y="10467"/>
                    <a:pt x="1116" y="6125"/>
                    <a:pt x="605" y="6125"/>
                  </a:cubicBezTo>
                  <a:cubicBezTo>
                    <a:pt x="576" y="6125"/>
                    <a:pt x="551" y="6139"/>
                    <a:pt x="528" y="6167"/>
                  </a:cubicBezTo>
                  <a:cubicBezTo>
                    <a:pt x="178" y="6594"/>
                    <a:pt x="1450" y="10182"/>
                    <a:pt x="1983" y="11629"/>
                  </a:cubicBezTo>
                  <a:cubicBezTo>
                    <a:pt x="1958" y="11657"/>
                    <a:pt x="1935" y="11687"/>
                    <a:pt x="1912" y="11717"/>
                  </a:cubicBezTo>
                  <a:cubicBezTo>
                    <a:pt x="1502" y="11790"/>
                    <a:pt x="1158" y="11981"/>
                    <a:pt x="889" y="12230"/>
                  </a:cubicBezTo>
                  <a:lnTo>
                    <a:pt x="817" y="12235"/>
                  </a:lnTo>
                  <a:cubicBezTo>
                    <a:pt x="817" y="12240"/>
                    <a:pt x="818" y="12260"/>
                    <a:pt x="823" y="12294"/>
                  </a:cubicBezTo>
                  <a:cubicBezTo>
                    <a:pt x="167" y="12954"/>
                    <a:pt x="1" y="13964"/>
                    <a:pt x="455" y="14372"/>
                  </a:cubicBezTo>
                  <a:cubicBezTo>
                    <a:pt x="626" y="14525"/>
                    <a:pt x="845" y="14585"/>
                    <a:pt x="1079" y="14585"/>
                  </a:cubicBezTo>
                  <a:cubicBezTo>
                    <a:pt x="1132" y="14585"/>
                    <a:pt x="1186" y="14582"/>
                    <a:pt x="1241" y="14576"/>
                  </a:cubicBezTo>
                  <a:lnTo>
                    <a:pt x="1258" y="14646"/>
                  </a:lnTo>
                  <a:cubicBezTo>
                    <a:pt x="1278" y="14641"/>
                    <a:pt x="1494" y="14585"/>
                    <a:pt x="1764" y="14455"/>
                  </a:cubicBezTo>
                  <a:cubicBezTo>
                    <a:pt x="2305" y="14271"/>
                    <a:pt x="2769" y="13956"/>
                    <a:pt x="2769" y="13956"/>
                  </a:cubicBezTo>
                  <a:lnTo>
                    <a:pt x="7700" y="16755"/>
                  </a:lnTo>
                  <a:cubicBezTo>
                    <a:pt x="7882" y="20823"/>
                    <a:pt x="10372" y="23421"/>
                    <a:pt x="10984" y="24002"/>
                  </a:cubicBezTo>
                  <a:cubicBezTo>
                    <a:pt x="10997" y="24012"/>
                    <a:pt x="11007" y="24023"/>
                    <a:pt x="11018" y="24032"/>
                  </a:cubicBezTo>
                  <a:cubicBezTo>
                    <a:pt x="11028" y="24041"/>
                    <a:pt x="11036" y="24051"/>
                    <a:pt x="11046" y="24058"/>
                  </a:cubicBezTo>
                  <a:cubicBezTo>
                    <a:pt x="11051" y="24063"/>
                    <a:pt x="11057" y="24068"/>
                    <a:pt x="11062" y="24073"/>
                  </a:cubicBezTo>
                  <a:cubicBezTo>
                    <a:pt x="11067" y="24079"/>
                    <a:pt x="11072" y="24083"/>
                    <a:pt x="11077" y="24087"/>
                  </a:cubicBezTo>
                  <a:lnTo>
                    <a:pt x="11083" y="24093"/>
                  </a:lnTo>
                  <a:cubicBezTo>
                    <a:pt x="11087" y="24097"/>
                    <a:pt x="11091" y="24100"/>
                    <a:pt x="11095" y="24103"/>
                  </a:cubicBezTo>
                  <a:lnTo>
                    <a:pt x="11122" y="24126"/>
                  </a:lnTo>
                  <a:lnTo>
                    <a:pt x="11122" y="24125"/>
                  </a:lnTo>
                  <a:lnTo>
                    <a:pt x="11122" y="24123"/>
                  </a:lnTo>
                  <a:cubicBezTo>
                    <a:pt x="11112" y="24053"/>
                    <a:pt x="10995" y="23193"/>
                    <a:pt x="11106" y="21935"/>
                  </a:cubicBezTo>
                  <a:lnTo>
                    <a:pt x="11106" y="21935"/>
                  </a:lnTo>
                  <a:cubicBezTo>
                    <a:pt x="15789" y="24323"/>
                    <a:pt x="19813" y="25082"/>
                    <a:pt x="23037" y="25082"/>
                  </a:cubicBezTo>
                  <a:cubicBezTo>
                    <a:pt x="24098" y="25082"/>
                    <a:pt x="25073" y="25000"/>
                    <a:pt x="25956" y="24866"/>
                  </a:cubicBezTo>
                  <a:lnTo>
                    <a:pt x="25956" y="24866"/>
                  </a:lnTo>
                  <a:lnTo>
                    <a:pt x="25837" y="25801"/>
                  </a:lnTo>
                  <a:lnTo>
                    <a:pt x="20351" y="27200"/>
                  </a:lnTo>
                  <a:cubicBezTo>
                    <a:pt x="20351" y="27200"/>
                    <a:pt x="19729" y="26716"/>
                    <a:pt x="19200" y="26716"/>
                  </a:cubicBezTo>
                  <a:cubicBezTo>
                    <a:pt x="18913" y="26716"/>
                    <a:pt x="18655" y="26857"/>
                    <a:pt x="18536" y="27294"/>
                  </a:cubicBezTo>
                  <a:cubicBezTo>
                    <a:pt x="15889" y="26763"/>
                    <a:pt x="13927" y="26634"/>
                    <a:pt x="13215" y="26603"/>
                  </a:cubicBezTo>
                  <a:cubicBezTo>
                    <a:pt x="13140" y="26507"/>
                    <a:pt x="13094" y="26455"/>
                    <a:pt x="13090" y="26450"/>
                  </a:cubicBezTo>
                  <a:lnTo>
                    <a:pt x="12923" y="26595"/>
                  </a:lnTo>
                  <a:cubicBezTo>
                    <a:pt x="12914" y="26602"/>
                    <a:pt x="12866" y="26641"/>
                    <a:pt x="12785" y="26716"/>
                  </a:cubicBezTo>
                  <a:lnTo>
                    <a:pt x="12759" y="26738"/>
                  </a:lnTo>
                  <a:lnTo>
                    <a:pt x="12759" y="26739"/>
                  </a:lnTo>
                  <a:cubicBezTo>
                    <a:pt x="11899" y="27530"/>
                    <a:pt x="8001" y="31638"/>
                    <a:pt x="8676" y="40659"/>
                  </a:cubicBezTo>
                  <a:cubicBezTo>
                    <a:pt x="11761" y="39776"/>
                    <a:pt x="14758" y="39356"/>
                    <a:pt x="17573" y="39243"/>
                  </a:cubicBezTo>
                  <a:lnTo>
                    <a:pt x="17796" y="39262"/>
                  </a:lnTo>
                  <a:cubicBezTo>
                    <a:pt x="17798" y="39253"/>
                    <a:pt x="17798" y="39243"/>
                    <a:pt x="17799" y="39236"/>
                  </a:cubicBezTo>
                  <a:cubicBezTo>
                    <a:pt x="18256" y="39220"/>
                    <a:pt x="18709" y="39213"/>
                    <a:pt x="19157" y="39213"/>
                  </a:cubicBezTo>
                  <a:cubicBezTo>
                    <a:pt x="27218" y="39213"/>
                    <a:pt x="33565" y="41633"/>
                    <a:pt x="35838" y="42632"/>
                  </a:cubicBezTo>
                  <a:cubicBezTo>
                    <a:pt x="36078" y="41832"/>
                    <a:pt x="36225" y="41048"/>
                    <a:pt x="36306" y="40301"/>
                  </a:cubicBezTo>
                  <a:lnTo>
                    <a:pt x="36402" y="39949"/>
                  </a:lnTo>
                  <a:lnTo>
                    <a:pt x="36340" y="39932"/>
                  </a:lnTo>
                  <a:cubicBezTo>
                    <a:pt x="36359" y="39707"/>
                    <a:pt x="36370" y="39485"/>
                    <a:pt x="36378" y="39269"/>
                  </a:cubicBezTo>
                  <a:lnTo>
                    <a:pt x="36448" y="39034"/>
                  </a:lnTo>
                  <a:lnTo>
                    <a:pt x="36385" y="39014"/>
                  </a:lnTo>
                  <a:cubicBezTo>
                    <a:pt x="36389" y="38708"/>
                    <a:pt x="36383" y="38410"/>
                    <a:pt x="36370" y="38124"/>
                  </a:cubicBezTo>
                  <a:lnTo>
                    <a:pt x="36498" y="37728"/>
                  </a:lnTo>
                  <a:lnTo>
                    <a:pt x="36342" y="37678"/>
                  </a:lnTo>
                  <a:cubicBezTo>
                    <a:pt x="36299" y="37121"/>
                    <a:pt x="36229" y="36614"/>
                    <a:pt x="36149" y="36169"/>
                  </a:cubicBezTo>
                  <a:lnTo>
                    <a:pt x="36149" y="36169"/>
                  </a:lnTo>
                  <a:cubicBezTo>
                    <a:pt x="36321" y="36179"/>
                    <a:pt x="36540" y="36189"/>
                    <a:pt x="36772" y="36189"/>
                  </a:cubicBezTo>
                  <a:cubicBezTo>
                    <a:pt x="37470" y="36189"/>
                    <a:pt x="38276" y="36103"/>
                    <a:pt x="38221" y="35700"/>
                  </a:cubicBezTo>
                  <a:cubicBezTo>
                    <a:pt x="38166" y="35298"/>
                    <a:pt x="37385" y="35211"/>
                    <a:pt x="36723" y="35211"/>
                  </a:cubicBezTo>
                  <a:cubicBezTo>
                    <a:pt x="36220" y="35211"/>
                    <a:pt x="35785" y="35261"/>
                    <a:pt x="35785" y="35261"/>
                  </a:cubicBezTo>
                  <a:lnTo>
                    <a:pt x="35785" y="35484"/>
                  </a:lnTo>
                  <a:cubicBezTo>
                    <a:pt x="34035" y="33957"/>
                    <a:pt x="32197" y="32691"/>
                    <a:pt x="30357" y="31643"/>
                  </a:cubicBezTo>
                  <a:lnTo>
                    <a:pt x="30357" y="31643"/>
                  </a:lnTo>
                  <a:cubicBezTo>
                    <a:pt x="30516" y="31673"/>
                    <a:pt x="30658" y="31686"/>
                    <a:pt x="30784" y="31686"/>
                  </a:cubicBezTo>
                  <a:cubicBezTo>
                    <a:pt x="31495" y="31686"/>
                    <a:pt x="31704" y="31255"/>
                    <a:pt x="31739" y="30832"/>
                  </a:cubicBezTo>
                  <a:lnTo>
                    <a:pt x="31849" y="30876"/>
                  </a:lnTo>
                  <a:cubicBezTo>
                    <a:pt x="31849" y="30876"/>
                    <a:pt x="31928" y="30647"/>
                    <a:pt x="32008" y="30259"/>
                  </a:cubicBezTo>
                  <a:lnTo>
                    <a:pt x="33398" y="30876"/>
                  </a:lnTo>
                  <a:cubicBezTo>
                    <a:pt x="33398" y="30876"/>
                    <a:pt x="33883" y="30617"/>
                    <a:pt x="34428" y="30152"/>
                  </a:cubicBezTo>
                  <a:lnTo>
                    <a:pt x="34480" y="30163"/>
                  </a:lnTo>
                  <a:lnTo>
                    <a:pt x="34496" y="30092"/>
                  </a:lnTo>
                  <a:cubicBezTo>
                    <a:pt x="35275" y="29405"/>
                    <a:pt x="36136" y="28310"/>
                    <a:pt x="35859" y="26955"/>
                  </a:cubicBezTo>
                  <a:cubicBezTo>
                    <a:pt x="35863" y="26954"/>
                    <a:pt x="35865" y="26953"/>
                    <a:pt x="35867" y="26953"/>
                  </a:cubicBezTo>
                  <a:lnTo>
                    <a:pt x="35842" y="26881"/>
                  </a:lnTo>
                  <a:cubicBezTo>
                    <a:pt x="35775" y="26596"/>
                    <a:pt x="35658" y="26300"/>
                    <a:pt x="35480" y="25996"/>
                  </a:cubicBezTo>
                  <a:cubicBezTo>
                    <a:pt x="34948" y="25086"/>
                    <a:pt x="34010" y="24490"/>
                    <a:pt x="32977" y="24102"/>
                  </a:cubicBezTo>
                  <a:cubicBezTo>
                    <a:pt x="33932" y="24025"/>
                    <a:pt x="34819" y="23750"/>
                    <a:pt x="35516" y="23159"/>
                  </a:cubicBezTo>
                  <a:cubicBezTo>
                    <a:pt x="36490" y="22331"/>
                    <a:pt x="36538" y="21503"/>
                    <a:pt x="35516" y="20724"/>
                  </a:cubicBezTo>
                  <a:lnTo>
                    <a:pt x="35471" y="20694"/>
                  </a:lnTo>
                  <a:cubicBezTo>
                    <a:pt x="36530" y="18921"/>
                    <a:pt x="38634" y="14571"/>
                    <a:pt x="34703" y="13243"/>
                  </a:cubicBezTo>
                  <a:cubicBezTo>
                    <a:pt x="38026" y="6512"/>
                    <a:pt x="32248" y="0"/>
                    <a:pt x="23834"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32"/>
            <p:cNvGrpSpPr/>
            <p:nvPr/>
          </p:nvGrpSpPr>
          <p:grpSpPr>
            <a:xfrm rot="755562">
              <a:off x="7522934" y="391428"/>
              <a:ext cx="1180992" cy="1295960"/>
              <a:chOff x="5436050" y="966850"/>
              <a:chExt cx="971250" cy="1065800"/>
            </a:xfrm>
          </p:grpSpPr>
          <p:sp>
            <p:nvSpPr>
              <p:cNvPr id="1837" name="Google Shape;1837;p32"/>
              <p:cNvSpPr/>
              <p:nvPr/>
            </p:nvSpPr>
            <p:spPr>
              <a:xfrm>
                <a:off x="6003050" y="1657825"/>
                <a:ext cx="95000" cy="91975"/>
              </a:xfrm>
              <a:custGeom>
                <a:avLst/>
                <a:gdLst/>
                <a:ahLst/>
                <a:cxnLst/>
                <a:rect l="l" t="t" r="r" b="b"/>
                <a:pathLst>
                  <a:path w="3800" h="3679" extrusionOk="0">
                    <a:moveTo>
                      <a:pt x="0" y="0"/>
                    </a:moveTo>
                    <a:lnTo>
                      <a:pt x="1559" y="3483"/>
                    </a:lnTo>
                    <a:lnTo>
                      <a:pt x="3799" y="3678"/>
                    </a:lnTo>
                    <a:lnTo>
                      <a:pt x="3799" y="3678"/>
                    </a:lnTo>
                    <a:lnTo>
                      <a:pt x="3044" y="104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2"/>
              <p:cNvSpPr/>
              <p:nvPr/>
            </p:nvSpPr>
            <p:spPr>
              <a:xfrm>
                <a:off x="5639250" y="1631675"/>
                <a:ext cx="718725" cy="400975"/>
              </a:xfrm>
              <a:custGeom>
                <a:avLst/>
                <a:gdLst/>
                <a:ahLst/>
                <a:cxnLst/>
                <a:rect l="l" t="t" r="r" b="b"/>
                <a:pathLst>
                  <a:path w="28749" h="16039" extrusionOk="0">
                    <a:moveTo>
                      <a:pt x="5005" y="1"/>
                    </a:moveTo>
                    <a:cubicBezTo>
                      <a:pt x="5005" y="1"/>
                      <a:pt x="0" y="3937"/>
                      <a:pt x="759" y="14065"/>
                    </a:cubicBezTo>
                    <a:cubicBezTo>
                      <a:pt x="4430" y="13015"/>
                      <a:pt x="7976" y="12618"/>
                      <a:pt x="11241" y="12618"/>
                    </a:cubicBezTo>
                    <a:cubicBezTo>
                      <a:pt x="19301" y="12618"/>
                      <a:pt x="25645" y="15039"/>
                      <a:pt x="27919" y="16038"/>
                    </a:cubicBezTo>
                    <a:cubicBezTo>
                      <a:pt x="28749" y="13264"/>
                      <a:pt x="28472" y="10687"/>
                      <a:pt x="28143" y="9133"/>
                    </a:cubicBezTo>
                    <a:cubicBezTo>
                      <a:pt x="18092" y="159"/>
                      <a:pt x="5005" y="1"/>
                      <a:pt x="5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2"/>
              <p:cNvSpPr/>
              <p:nvPr/>
            </p:nvSpPr>
            <p:spPr>
              <a:xfrm>
                <a:off x="5869450" y="1834100"/>
                <a:ext cx="481875" cy="149025"/>
              </a:xfrm>
              <a:custGeom>
                <a:avLst/>
                <a:gdLst/>
                <a:ahLst/>
                <a:cxnLst/>
                <a:rect l="l" t="t" r="r" b="b"/>
                <a:pathLst>
                  <a:path w="19275" h="5961" extrusionOk="0">
                    <a:moveTo>
                      <a:pt x="195" y="1"/>
                    </a:moveTo>
                    <a:lnTo>
                      <a:pt x="1" y="705"/>
                    </a:lnTo>
                    <a:lnTo>
                      <a:pt x="19081" y="5961"/>
                    </a:lnTo>
                    <a:lnTo>
                      <a:pt x="19275" y="5257"/>
                    </a:lnTo>
                    <a:lnTo>
                      <a:pt x="1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2"/>
              <p:cNvSpPr/>
              <p:nvPr/>
            </p:nvSpPr>
            <p:spPr>
              <a:xfrm>
                <a:off x="5837200" y="1743925"/>
                <a:ext cx="516550" cy="183450"/>
              </a:xfrm>
              <a:custGeom>
                <a:avLst/>
                <a:gdLst/>
                <a:ahLst/>
                <a:cxnLst/>
                <a:rect l="l" t="t" r="r" b="b"/>
                <a:pathLst>
                  <a:path w="20662" h="7338" extrusionOk="0">
                    <a:moveTo>
                      <a:pt x="227" y="0"/>
                    </a:moveTo>
                    <a:lnTo>
                      <a:pt x="0" y="695"/>
                    </a:lnTo>
                    <a:lnTo>
                      <a:pt x="20435" y="7337"/>
                    </a:lnTo>
                    <a:lnTo>
                      <a:pt x="20661" y="6643"/>
                    </a:lnTo>
                    <a:lnTo>
                      <a:pt x="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2"/>
              <p:cNvSpPr/>
              <p:nvPr/>
            </p:nvSpPr>
            <p:spPr>
              <a:xfrm>
                <a:off x="5858700" y="1797375"/>
                <a:ext cx="493750" cy="155800"/>
              </a:xfrm>
              <a:custGeom>
                <a:avLst/>
                <a:gdLst/>
                <a:ahLst/>
                <a:cxnLst/>
                <a:rect l="l" t="t" r="r" b="b"/>
                <a:pathLst>
                  <a:path w="19750" h="6232" extrusionOk="0">
                    <a:moveTo>
                      <a:pt x="124" y="1"/>
                    </a:moveTo>
                    <a:lnTo>
                      <a:pt x="0" y="421"/>
                    </a:lnTo>
                    <a:lnTo>
                      <a:pt x="19625" y="6231"/>
                    </a:lnTo>
                    <a:lnTo>
                      <a:pt x="19749" y="58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2"/>
              <p:cNvSpPr/>
              <p:nvPr/>
            </p:nvSpPr>
            <p:spPr>
              <a:xfrm>
                <a:off x="5789800" y="1648675"/>
                <a:ext cx="537825" cy="215550"/>
              </a:xfrm>
              <a:custGeom>
                <a:avLst/>
                <a:gdLst/>
                <a:ahLst/>
                <a:cxnLst/>
                <a:rect l="l" t="t" r="r" b="b"/>
                <a:pathLst>
                  <a:path w="21513" h="8622" extrusionOk="0">
                    <a:moveTo>
                      <a:pt x="13" y="1"/>
                    </a:moveTo>
                    <a:lnTo>
                      <a:pt x="1" y="439"/>
                    </a:lnTo>
                    <a:cubicBezTo>
                      <a:pt x="3" y="439"/>
                      <a:pt x="154" y="444"/>
                      <a:pt x="432" y="464"/>
                    </a:cubicBezTo>
                    <a:lnTo>
                      <a:pt x="463" y="27"/>
                    </a:lnTo>
                    <a:cubicBezTo>
                      <a:pt x="169" y="6"/>
                      <a:pt x="13" y="1"/>
                      <a:pt x="13" y="1"/>
                    </a:cubicBezTo>
                    <a:close/>
                    <a:moveTo>
                      <a:pt x="906" y="62"/>
                    </a:moveTo>
                    <a:lnTo>
                      <a:pt x="867" y="499"/>
                    </a:lnTo>
                    <a:cubicBezTo>
                      <a:pt x="998" y="511"/>
                      <a:pt x="1142" y="525"/>
                      <a:pt x="1301" y="541"/>
                    </a:cubicBezTo>
                    <a:lnTo>
                      <a:pt x="1347" y="106"/>
                    </a:lnTo>
                    <a:cubicBezTo>
                      <a:pt x="1187" y="88"/>
                      <a:pt x="1039" y="74"/>
                      <a:pt x="906" y="62"/>
                    </a:cubicBezTo>
                    <a:close/>
                    <a:moveTo>
                      <a:pt x="1786" y="155"/>
                    </a:moveTo>
                    <a:lnTo>
                      <a:pt x="1735" y="591"/>
                    </a:lnTo>
                    <a:cubicBezTo>
                      <a:pt x="1871" y="608"/>
                      <a:pt x="2015" y="625"/>
                      <a:pt x="2166" y="645"/>
                    </a:cubicBezTo>
                    <a:lnTo>
                      <a:pt x="2224" y="211"/>
                    </a:lnTo>
                    <a:cubicBezTo>
                      <a:pt x="2071" y="190"/>
                      <a:pt x="1924" y="173"/>
                      <a:pt x="1786" y="155"/>
                    </a:cubicBezTo>
                    <a:close/>
                    <a:moveTo>
                      <a:pt x="2662" y="271"/>
                    </a:moveTo>
                    <a:lnTo>
                      <a:pt x="2600" y="705"/>
                    </a:lnTo>
                    <a:cubicBezTo>
                      <a:pt x="2739" y="723"/>
                      <a:pt x="2881" y="746"/>
                      <a:pt x="3031" y="769"/>
                    </a:cubicBezTo>
                    <a:lnTo>
                      <a:pt x="3098" y="337"/>
                    </a:lnTo>
                    <a:cubicBezTo>
                      <a:pt x="2948" y="314"/>
                      <a:pt x="2803" y="292"/>
                      <a:pt x="2662" y="271"/>
                    </a:cubicBezTo>
                    <a:close/>
                    <a:moveTo>
                      <a:pt x="3534" y="407"/>
                    </a:moveTo>
                    <a:lnTo>
                      <a:pt x="3461" y="838"/>
                    </a:lnTo>
                    <a:cubicBezTo>
                      <a:pt x="3601" y="862"/>
                      <a:pt x="3744" y="888"/>
                      <a:pt x="3891" y="914"/>
                    </a:cubicBezTo>
                    <a:lnTo>
                      <a:pt x="3968" y="483"/>
                    </a:lnTo>
                    <a:cubicBezTo>
                      <a:pt x="3820" y="456"/>
                      <a:pt x="3675" y="431"/>
                      <a:pt x="3534" y="407"/>
                    </a:cubicBezTo>
                    <a:close/>
                    <a:moveTo>
                      <a:pt x="4401" y="562"/>
                    </a:moveTo>
                    <a:lnTo>
                      <a:pt x="4319" y="993"/>
                    </a:lnTo>
                    <a:cubicBezTo>
                      <a:pt x="4459" y="1021"/>
                      <a:pt x="4602" y="1047"/>
                      <a:pt x="4748" y="1078"/>
                    </a:cubicBezTo>
                    <a:lnTo>
                      <a:pt x="4833" y="646"/>
                    </a:lnTo>
                    <a:cubicBezTo>
                      <a:pt x="4687" y="618"/>
                      <a:pt x="4542" y="589"/>
                      <a:pt x="4401" y="562"/>
                    </a:cubicBezTo>
                    <a:close/>
                    <a:moveTo>
                      <a:pt x="5266" y="738"/>
                    </a:moveTo>
                    <a:lnTo>
                      <a:pt x="5176" y="1167"/>
                    </a:lnTo>
                    <a:cubicBezTo>
                      <a:pt x="5316" y="1197"/>
                      <a:pt x="5458" y="1227"/>
                      <a:pt x="5602" y="1260"/>
                    </a:cubicBezTo>
                    <a:lnTo>
                      <a:pt x="5697" y="832"/>
                    </a:lnTo>
                    <a:cubicBezTo>
                      <a:pt x="5551" y="800"/>
                      <a:pt x="5409" y="768"/>
                      <a:pt x="5266" y="738"/>
                    </a:cubicBezTo>
                    <a:close/>
                    <a:moveTo>
                      <a:pt x="6127" y="931"/>
                    </a:moveTo>
                    <a:lnTo>
                      <a:pt x="6026" y="1358"/>
                    </a:lnTo>
                    <a:cubicBezTo>
                      <a:pt x="6166" y="1390"/>
                      <a:pt x="6307" y="1425"/>
                      <a:pt x="6451" y="1459"/>
                    </a:cubicBezTo>
                    <a:lnTo>
                      <a:pt x="6555" y="1034"/>
                    </a:lnTo>
                    <a:cubicBezTo>
                      <a:pt x="6411" y="998"/>
                      <a:pt x="6268" y="965"/>
                      <a:pt x="6127" y="931"/>
                    </a:cubicBezTo>
                    <a:close/>
                    <a:moveTo>
                      <a:pt x="6983" y="1142"/>
                    </a:moveTo>
                    <a:lnTo>
                      <a:pt x="6874" y="1566"/>
                    </a:lnTo>
                    <a:cubicBezTo>
                      <a:pt x="7014" y="1602"/>
                      <a:pt x="7153" y="1640"/>
                      <a:pt x="7295" y="1678"/>
                    </a:cubicBezTo>
                    <a:lnTo>
                      <a:pt x="7408" y="1255"/>
                    </a:lnTo>
                    <a:cubicBezTo>
                      <a:pt x="7264" y="1215"/>
                      <a:pt x="7123" y="1178"/>
                      <a:pt x="6983" y="1142"/>
                    </a:cubicBezTo>
                    <a:close/>
                    <a:moveTo>
                      <a:pt x="7834" y="1369"/>
                    </a:moveTo>
                    <a:lnTo>
                      <a:pt x="7716" y="1792"/>
                    </a:lnTo>
                    <a:cubicBezTo>
                      <a:pt x="7854" y="1831"/>
                      <a:pt x="7994" y="1870"/>
                      <a:pt x="8135" y="1912"/>
                    </a:cubicBezTo>
                    <a:lnTo>
                      <a:pt x="8257" y="1489"/>
                    </a:lnTo>
                    <a:cubicBezTo>
                      <a:pt x="8114" y="1448"/>
                      <a:pt x="7973" y="1408"/>
                      <a:pt x="7834" y="1369"/>
                    </a:cubicBezTo>
                    <a:close/>
                    <a:moveTo>
                      <a:pt x="8681" y="1618"/>
                    </a:moveTo>
                    <a:lnTo>
                      <a:pt x="8554" y="2037"/>
                    </a:lnTo>
                    <a:cubicBezTo>
                      <a:pt x="8692" y="2078"/>
                      <a:pt x="8831" y="2121"/>
                      <a:pt x="8971" y="2165"/>
                    </a:cubicBezTo>
                    <a:lnTo>
                      <a:pt x="9102" y="1747"/>
                    </a:lnTo>
                    <a:cubicBezTo>
                      <a:pt x="8961" y="1704"/>
                      <a:pt x="8821" y="1660"/>
                      <a:pt x="8681" y="1618"/>
                    </a:cubicBezTo>
                    <a:close/>
                    <a:moveTo>
                      <a:pt x="9522" y="1881"/>
                    </a:moveTo>
                    <a:lnTo>
                      <a:pt x="9386" y="2297"/>
                    </a:lnTo>
                    <a:cubicBezTo>
                      <a:pt x="9524" y="2341"/>
                      <a:pt x="9662" y="2388"/>
                      <a:pt x="9800" y="2435"/>
                    </a:cubicBezTo>
                    <a:lnTo>
                      <a:pt x="9940" y="2018"/>
                    </a:lnTo>
                    <a:cubicBezTo>
                      <a:pt x="9800" y="1973"/>
                      <a:pt x="9661" y="1925"/>
                      <a:pt x="9522" y="1881"/>
                    </a:cubicBezTo>
                    <a:close/>
                    <a:moveTo>
                      <a:pt x="10357" y="2161"/>
                    </a:moveTo>
                    <a:lnTo>
                      <a:pt x="10212" y="2575"/>
                    </a:lnTo>
                    <a:cubicBezTo>
                      <a:pt x="10349" y="2623"/>
                      <a:pt x="10484" y="2673"/>
                      <a:pt x="10623" y="2721"/>
                    </a:cubicBezTo>
                    <a:lnTo>
                      <a:pt x="10772" y="2308"/>
                    </a:lnTo>
                    <a:cubicBezTo>
                      <a:pt x="10633" y="2259"/>
                      <a:pt x="10494" y="2209"/>
                      <a:pt x="10357" y="2161"/>
                    </a:cubicBezTo>
                    <a:close/>
                    <a:moveTo>
                      <a:pt x="11184" y="2461"/>
                    </a:moveTo>
                    <a:lnTo>
                      <a:pt x="11032" y="2871"/>
                    </a:lnTo>
                    <a:cubicBezTo>
                      <a:pt x="11167" y="2922"/>
                      <a:pt x="11302" y="2974"/>
                      <a:pt x="11440" y="3027"/>
                    </a:cubicBezTo>
                    <a:lnTo>
                      <a:pt x="11597" y="2618"/>
                    </a:lnTo>
                    <a:cubicBezTo>
                      <a:pt x="11460" y="2565"/>
                      <a:pt x="11322" y="2513"/>
                      <a:pt x="11184" y="2461"/>
                    </a:cubicBezTo>
                    <a:close/>
                    <a:moveTo>
                      <a:pt x="12009" y="2779"/>
                    </a:moveTo>
                    <a:lnTo>
                      <a:pt x="11848" y="3187"/>
                    </a:lnTo>
                    <a:cubicBezTo>
                      <a:pt x="11982" y="3241"/>
                      <a:pt x="12115" y="3295"/>
                      <a:pt x="12251" y="3351"/>
                    </a:cubicBezTo>
                    <a:lnTo>
                      <a:pt x="12418" y="2946"/>
                    </a:lnTo>
                    <a:cubicBezTo>
                      <a:pt x="12280" y="2888"/>
                      <a:pt x="12145" y="2834"/>
                      <a:pt x="12009" y="2779"/>
                    </a:cubicBezTo>
                    <a:close/>
                    <a:moveTo>
                      <a:pt x="12823" y="3114"/>
                    </a:moveTo>
                    <a:lnTo>
                      <a:pt x="12652" y="3517"/>
                    </a:lnTo>
                    <a:cubicBezTo>
                      <a:pt x="12786" y="3574"/>
                      <a:pt x="12919" y="3631"/>
                      <a:pt x="13054" y="3689"/>
                    </a:cubicBezTo>
                    <a:lnTo>
                      <a:pt x="13228" y="3289"/>
                    </a:lnTo>
                    <a:cubicBezTo>
                      <a:pt x="13092" y="3229"/>
                      <a:pt x="12957" y="3171"/>
                      <a:pt x="12823" y="3114"/>
                    </a:cubicBezTo>
                    <a:close/>
                    <a:moveTo>
                      <a:pt x="13631" y="3469"/>
                    </a:moveTo>
                    <a:lnTo>
                      <a:pt x="13452" y="3868"/>
                    </a:lnTo>
                    <a:cubicBezTo>
                      <a:pt x="13584" y="3927"/>
                      <a:pt x="13716" y="3988"/>
                      <a:pt x="13849" y="4049"/>
                    </a:cubicBezTo>
                    <a:lnTo>
                      <a:pt x="14033" y="3652"/>
                    </a:lnTo>
                    <a:cubicBezTo>
                      <a:pt x="13898" y="3590"/>
                      <a:pt x="13765" y="3528"/>
                      <a:pt x="13631" y="3469"/>
                    </a:cubicBezTo>
                    <a:close/>
                    <a:moveTo>
                      <a:pt x="14431" y="3838"/>
                    </a:moveTo>
                    <a:lnTo>
                      <a:pt x="14242" y="4235"/>
                    </a:lnTo>
                    <a:cubicBezTo>
                      <a:pt x="14373" y="4297"/>
                      <a:pt x="14504" y="4360"/>
                      <a:pt x="14634" y="4424"/>
                    </a:cubicBezTo>
                    <a:lnTo>
                      <a:pt x="14829" y="4031"/>
                    </a:lnTo>
                    <a:cubicBezTo>
                      <a:pt x="14695" y="3966"/>
                      <a:pt x="14563" y="3901"/>
                      <a:pt x="14431" y="3838"/>
                    </a:cubicBezTo>
                    <a:close/>
                    <a:moveTo>
                      <a:pt x="15223" y="4229"/>
                    </a:moveTo>
                    <a:lnTo>
                      <a:pt x="15024" y="4620"/>
                    </a:lnTo>
                    <a:cubicBezTo>
                      <a:pt x="15153" y="4685"/>
                      <a:pt x="15282" y="4752"/>
                      <a:pt x="15412" y="4820"/>
                    </a:cubicBezTo>
                    <a:lnTo>
                      <a:pt x="15614" y="4431"/>
                    </a:lnTo>
                    <a:cubicBezTo>
                      <a:pt x="15483" y="4362"/>
                      <a:pt x="15353" y="4295"/>
                      <a:pt x="15223" y="4229"/>
                    </a:cubicBezTo>
                    <a:close/>
                    <a:moveTo>
                      <a:pt x="16005" y="4635"/>
                    </a:moveTo>
                    <a:lnTo>
                      <a:pt x="15798" y="5022"/>
                    </a:lnTo>
                    <a:cubicBezTo>
                      <a:pt x="15926" y="5091"/>
                      <a:pt x="16052" y="5161"/>
                      <a:pt x="16181" y="5230"/>
                    </a:cubicBezTo>
                    <a:lnTo>
                      <a:pt x="16392" y="4846"/>
                    </a:lnTo>
                    <a:cubicBezTo>
                      <a:pt x="16264" y="4775"/>
                      <a:pt x="16134" y="4706"/>
                      <a:pt x="16005" y="4635"/>
                    </a:cubicBezTo>
                    <a:close/>
                    <a:moveTo>
                      <a:pt x="16776" y="5064"/>
                    </a:moveTo>
                    <a:lnTo>
                      <a:pt x="16560" y="5444"/>
                    </a:lnTo>
                    <a:cubicBezTo>
                      <a:pt x="16685" y="5515"/>
                      <a:pt x="16812" y="5588"/>
                      <a:pt x="16937" y="5661"/>
                    </a:cubicBezTo>
                    <a:lnTo>
                      <a:pt x="17158" y="5283"/>
                    </a:lnTo>
                    <a:cubicBezTo>
                      <a:pt x="17031" y="5209"/>
                      <a:pt x="16902" y="5136"/>
                      <a:pt x="16776" y="5064"/>
                    </a:cubicBezTo>
                    <a:close/>
                    <a:moveTo>
                      <a:pt x="17537" y="5508"/>
                    </a:moveTo>
                    <a:lnTo>
                      <a:pt x="17311" y="5883"/>
                    </a:lnTo>
                    <a:cubicBezTo>
                      <a:pt x="17435" y="5958"/>
                      <a:pt x="17560" y="6033"/>
                      <a:pt x="17684" y="6109"/>
                    </a:cubicBezTo>
                    <a:lnTo>
                      <a:pt x="17914" y="5737"/>
                    </a:lnTo>
                    <a:cubicBezTo>
                      <a:pt x="17787" y="5659"/>
                      <a:pt x="17662" y="5582"/>
                      <a:pt x="17537" y="5508"/>
                    </a:cubicBezTo>
                    <a:close/>
                    <a:moveTo>
                      <a:pt x="18287" y="5971"/>
                    </a:moveTo>
                    <a:lnTo>
                      <a:pt x="18053" y="6341"/>
                    </a:lnTo>
                    <a:cubicBezTo>
                      <a:pt x="18176" y="6419"/>
                      <a:pt x="18298" y="6497"/>
                      <a:pt x="18419" y="6576"/>
                    </a:cubicBezTo>
                    <a:lnTo>
                      <a:pt x="18659" y="6209"/>
                    </a:lnTo>
                    <a:cubicBezTo>
                      <a:pt x="18535" y="6129"/>
                      <a:pt x="18412" y="6049"/>
                      <a:pt x="18287" y="5971"/>
                    </a:cubicBezTo>
                    <a:close/>
                    <a:moveTo>
                      <a:pt x="19026" y="6451"/>
                    </a:moveTo>
                    <a:lnTo>
                      <a:pt x="18783" y="6815"/>
                    </a:lnTo>
                    <a:cubicBezTo>
                      <a:pt x="18903" y="6896"/>
                      <a:pt x="19023" y="6978"/>
                      <a:pt x="19143" y="7061"/>
                    </a:cubicBezTo>
                    <a:lnTo>
                      <a:pt x="19391" y="6698"/>
                    </a:lnTo>
                    <a:cubicBezTo>
                      <a:pt x="19270" y="6615"/>
                      <a:pt x="19147" y="6533"/>
                      <a:pt x="19026" y="6451"/>
                    </a:cubicBezTo>
                    <a:close/>
                    <a:moveTo>
                      <a:pt x="19754" y="6952"/>
                    </a:moveTo>
                    <a:lnTo>
                      <a:pt x="19500" y="7310"/>
                    </a:lnTo>
                    <a:cubicBezTo>
                      <a:pt x="19618" y="7394"/>
                      <a:pt x="19738" y="7478"/>
                      <a:pt x="19856" y="7564"/>
                    </a:cubicBezTo>
                    <a:lnTo>
                      <a:pt x="20113" y="7208"/>
                    </a:lnTo>
                    <a:cubicBezTo>
                      <a:pt x="19992" y="7123"/>
                      <a:pt x="19873" y="7036"/>
                      <a:pt x="19754" y="6952"/>
                    </a:cubicBezTo>
                    <a:close/>
                    <a:moveTo>
                      <a:pt x="20468" y="7469"/>
                    </a:moveTo>
                    <a:lnTo>
                      <a:pt x="20207" y="7821"/>
                    </a:lnTo>
                    <a:cubicBezTo>
                      <a:pt x="20323" y="7907"/>
                      <a:pt x="20439" y="7995"/>
                      <a:pt x="20554" y="8083"/>
                    </a:cubicBezTo>
                    <a:lnTo>
                      <a:pt x="20820" y="7735"/>
                    </a:lnTo>
                    <a:cubicBezTo>
                      <a:pt x="20704" y="7645"/>
                      <a:pt x="20586" y="7557"/>
                      <a:pt x="20468" y="7469"/>
                    </a:cubicBezTo>
                    <a:close/>
                    <a:moveTo>
                      <a:pt x="21169" y="8007"/>
                    </a:moveTo>
                    <a:lnTo>
                      <a:pt x="20898" y="8351"/>
                    </a:lnTo>
                    <a:cubicBezTo>
                      <a:pt x="21012" y="8440"/>
                      <a:pt x="21125" y="8529"/>
                      <a:pt x="21238" y="8622"/>
                    </a:cubicBezTo>
                    <a:lnTo>
                      <a:pt x="21513" y="8281"/>
                    </a:lnTo>
                    <a:cubicBezTo>
                      <a:pt x="21399" y="8188"/>
                      <a:pt x="21284" y="8098"/>
                      <a:pt x="21169" y="80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2"/>
              <p:cNvSpPr/>
              <p:nvPr/>
            </p:nvSpPr>
            <p:spPr>
              <a:xfrm>
                <a:off x="6336025" y="1847125"/>
                <a:ext cx="62275" cy="24425"/>
              </a:xfrm>
              <a:custGeom>
                <a:avLst/>
                <a:gdLst/>
                <a:ahLst/>
                <a:cxnLst/>
                <a:rect l="l" t="t" r="r" b="b"/>
                <a:pathLst>
                  <a:path w="2491" h="977" extrusionOk="0">
                    <a:moveTo>
                      <a:pt x="1645" y="318"/>
                    </a:moveTo>
                    <a:cubicBezTo>
                      <a:pt x="1880" y="318"/>
                      <a:pt x="2070" y="391"/>
                      <a:pt x="2070" y="480"/>
                    </a:cubicBezTo>
                    <a:cubicBezTo>
                      <a:pt x="2070" y="569"/>
                      <a:pt x="1879" y="641"/>
                      <a:pt x="1645" y="641"/>
                    </a:cubicBezTo>
                    <a:cubicBezTo>
                      <a:pt x="1409" y="641"/>
                      <a:pt x="1220" y="569"/>
                      <a:pt x="1220" y="480"/>
                    </a:cubicBezTo>
                    <a:cubicBezTo>
                      <a:pt x="1220" y="391"/>
                      <a:pt x="1409" y="318"/>
                      <a:pt x="1645" y="318"/>
                    </a:cubicBezTo>
                    <a:close/>
                    <a:moveTo>
                      <a:pt x="938" y="0"/>
                    </a:moveTo>
                    <a:cubicBezTo>
                      <a:pt x="435" y="0"/>
                      <a:pt x="0" y="50"/>
                      <a:pt x="0" y="50"/>
                    </a:cubicBezTo>
                    <a:lnTo>
                      <a:pt x="0" y="927"/>
                    </a:lnTo>
                    <a:cubicBezTo>
                      <a:pt x="0" y="927"/>
                      <a:pt x="472" y="977"/>
                      <a:pt x="1001" y="977"/>
                    </a:cubicBezTo>
                    <a:cubicBezTo>
                      <a:pt x="1696" y="977"/>
                      <a:pt x="2491" y="890"/>
                      <a:pt x="2436" y="489"/>
                    </a:cubicBezTo>
                    <a:cubicBezTo>
                      <a:pt x="2381" y="87"/>
                      <a:pt x="1600"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2"/>
              <p:cNvSpPr/>
              <p:nvPr/>
            </p:nvSpPr>
            <p:spPr>
              <a:xfrm>
                <a:off x="5760250" y="1628050"/>
                <a:ext cx="139425" cy="320275"/>
              </a:xfrm>
              <a:custGeom>
                <a:avLst/>
                <a:gdLst/>
                <a:ahLst/>
                <a:cxnLst/>
                <a:rect l="l" t="t" r="r" b="b"/>
                <a:pathLst>
                  <a:path w="5577" h="12811" extrusionOk="0">
                    <a:moveTo>
                      <a:pt x="332" y="1"/>
                    </a:moveTo>
                    <a:lnTo>
                      <a:pt x="1" y="287"/>
                    </a:lnTo>
                    <a:cubicBezTo>
                      <a:pt x="51" y="347"/>
                      <a:pt x="5124" y="6304"/>
                      <a:pt x="4601" y="12774"/>
                    </a:cubicBezTo>
                    <a:lnTo>
                      <a:pt x="5039" y="12811"/>
                    </a:lnTo>
                    <a:cubicBezTo>
                      <a:pt x="5577" y="6160"/>
                      <a:pt x="384" y="62"/>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2"/>
              <p:cNvSpPr/>
              <p:nvPr/>
            </p:nvSpPr>
            <p:spPr>
              <a:xfrm>
                <a:off x="5443625" y="1108725"/>
                <a:ext cx="79750" cy="163850"/>
              </a:xfrm>
              <a:custGeom>
                <a:avLst/>
                <a:gdLst/>
                <a:ahLst/>
                <a:cxnLst/>
                <a:rect l="l" t="t" r="r" b="b"/>
                <a:pathLst>
                  <a:path w="3190" h="6554" extrusionOk="0">
                    <a:moveTo>
                      <a:pt x="2355" y="0"/>
                    </a:moveTo>
                    <a:cubicBezTo>
                      <a:pt x="2350" y="0"/>
                      <a:pt x="2344" y="1"/>
                      <a:pt x="2338" y="2"/>
                    </a:cubicBezTo>
                    <a:cubicBezTo>
                      <a:pt x="1778" y="123"/>
                      <a:pt x="2338" y="4789"/>
                      <a:pt x="2338" y="4789"/>
                    </a:cubicBezTo>
                    <a:cubicBezTo>
                      <a:pt x="2338" y="4789"/>
                      <a:pt x="1027" y="448"/>
                      <a:pt x="516" y="448"/>
                    </a:cubicBezTo>
                    <a:cubicBezTo>
                      <a:pt x="487" y="448"/>
                      <a:pt x="462" y="461"/>
                      <a:pt x="439" y="490"/>
                    </a:cubicBezTo>
                    <a:cubicBezTo>
                      <a:pt x="1" y="1026"/>
                      <a:pt x="2120" y="6553"/>
                      <a:pt x="2120" y="6553"/>
                    </a:cubicBezTo>
                    <a:lnTo>
                      <a:pt x="3190" y="5748"/>
                    </a:lnTo>
                    <a:cubicBezTo>
                      <a:pt x="3190" y="5748"/>
                      <a:pt x="2904" y="0"/>
                      <a:pt x="2355" y="0"/>
                    </a:cubicBezTo>
                    <a:close/>
                  </a:path>
                </a:pathLst>
              </a:custGeom>
              <a:solidFill>
                <a:srgbClr val="EB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2"/>
              <p:cNvSpPr/>
              <p:nvPr/>
            </p:nvSpPr>
            <p:spPr>
              <a:xfrm>
                <a:off x="5436050" y="1228475"/>
                <a:ext cx="248650" cy="181700"/>
              </a:xfrm>
              <a:custGeom>
                <a:avLst/>
                <a:gdLst/>
                <a:ahLst/>
                <a:cxnLst/>
                <a:rect l="l" t="t" r="r" b="b"/>
                <a:pathLst>
                  <a:path w="9946" h="7268" extrusionOk="0">
                    <a:moveTo>
                      <a:pt x="4411" y="0"/>
                    </a:moveTo>
                    <a:cubicBezTo>
                      <a:pt x="3820" y="0"/>
                      <a:pt x="2782" y="612"/>
                      <a:pt x="2267" y="1230"/>
                    </a:cubicBezTo>
                    <a:cubicBezTo>
                      <a:pt x="675" y="1404"/>
                      <a:pt x="0" y="3307"/>
                      <a:pt x="668" y="3907"/>
                    </a:cubicBezTo>
                    <a:cubicBezTo>
                      <a:pt x="840" y="4061"/>
                      <a:pt x="1058" y="4120"/>
                      <a:pt x="1292" y="4120"/>
                    </a:cubicBezTo>
                    <a:cubicBezTo>
                      <a:pt x="2055" y="4120"/>
                      <a:pt x="2982" y="3493"/>
                      <a:pt x="2982" y="3493"/>
                    </a:cubicBezTo>
                    <a:lnTo>
                      <a:pt x="9629" y="7267"/>
                    </a:lnTo>
                    <a:lnTo>
                      <a:pt x="9946" y="6489"/>
                    </a:lnTo>
                    <a:lnTo>
                      <a:pt x="4296" y="2008"/>
                    </a:lnTo>
                    <a:cubicBezTo>
                      <a:pt x="4296" y="2008"/>
                      <a:pt x="5319" y="547"/>
                      <a:pt x="4711" y="83"/>
                    </a:cubicBezTo>
                    <a:cubicBezTo>
                      <a:pt x="4636" y="26"/>
                      <a:pt x="4533" y="0"/>
                      <a:pt x="4411" y="0"/>
                    </a:cubicBezTo>
                    <a:close/>
                  </a:path>
                </a:pathLst>
              </a:custGeom>
              <a:solidFill>
                <a:srgbClr val="EB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2"/>
              <p:cNvSpPr/>
              <p:nvPr/>
            </p:nvSpPr>
            <p:spPr>
              <a:xfrm>
                <a:off x="5479125" y="1226675"/>
                <a:ext cx="91450" cy="59125"/>
              </a:xfrm>
              <a:custGeom>
                <a:avLst/>
                <a:gdLst/>
                <a:ahLst/>
                <a:cxnLst/>
                <a:rect l="l" t="t" r="r" b="b"/>
                <a:pathLst>
                  <a:path w="3658" h="2365" extrusionOk="0">
                    <a:moveTo>
                      <a:pt x="2658" y="1"/>
                    </a:moveTo>
                    <a:cubicBezTo>
                      <a:pt x="2231" y="1"/>
                      <a:pt x="1612" y="290"/>
                      <a:pt x="1106" y="659"/>
                    </a:cubicBezTo>
                    <a:cubicBezTo>
                      <a:pt x="544" y="1071"/>
                      <a:pt x="1" y="1672"/>
                      <a:pt x="161" y="2127"/>
                    </a:cubicBezTo>
                    <a:cubicBezTo>
                      <a:pt x="218" y="2289"/>
                      <a:pt x="327" y="2343"/>
                      <a:pt x="408" y="2358"/>
                    </a:cubicBezTo>
                    <a:cubicBezTo>
                      <a:pt x="431" y="2363"/>
                      <a:pt x="453" y="2364"/>
                      <a:pt x="477" y="2364"/>
                    </a:cubicBezTo>
                    <a:cubicBezTo>
                      <a:pt x="1096" y="2364"/>
                      <a:pt x="2332" y="976"/>
                      <a:pt x="2476" y="814"/>
                    </a:cubicBezTo>
                    <a:lnTo>
                      <a:pt x="2366" y="716"/>
                    </a:lnTo>
                    <a:cubicBezTo>
                      <a:pt x="1988" y="1147"/>
                      <a:pt x="943" y="2219"/>
                      <a:pt x="481" y="2219"/>
                    </a:cubicBezTo>
                    <a:cubicBezTo>
                      <a:pt x="465" y="2219"/>
                      <a:pt x="450" y="2218"/>
                      <a:pt x="436" y="2215"/>
                    </a:cubicBezTo>
                    <a:cubicBezTo>
                      <a:pt x="394" y="2207"/>
                      <a:pt x="335" y="2184"/>
                      <a:pt x="298" y="2080"/>
                    </a:cubicBezTo>
                    <a:cubicBezTo>
                      <a:pt x="188" y="1766"/>
                      <a:pt x="540" y="1257"/>
                      <a:pt x="1193" y="778"/>
                    </a:cubicBezTo>
                    <a:cubicBezTo>
                      <a:pt x="1734" y="383"/>
                      <a:pt x="2305" y="146"/>
                      <a:pt x="2658" y="146"/>
                    </a:cubicBezTo>
                    <a:cubicBezTo>
                      <a:pt x="2765" y="146"/>
                      <a:pt x="2852" y="168"/>
                      <a:pt x="2912" y="213"/>
                    </a:cubicBezTo>
                    <a:cubicBezTo>
                      <a:pt x="3365" y="558"/>
                      <a:pt x="2755" y="1646"/>
                      <a:pt x="2482" y="2036"/>
                    </a:cubicBezTo>
                    <a:lnTo>
                      <a:pt x="2601" y="2121"/>
                    </a:lnTo>
                    <a:cubicBezTo>
                      <a:pt x="2646" y="2059"/>
                      <a:pt x="3657" y="596"/>
                      <a:pt x="3000" y="97"/>
                    </a:cubicBezTo>
                    <a:cubicBezTo>
                      <a:pt x="2912" y="31"/>
                      <a:pt x="2795"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2"/>
              <p:cNvSpPr/>
              <p:nvPr/>
            </p:nvSpPr>
            <p:spPr>
              <a:xfrm>
                <a:off x="5471925" y="1274425"/>
                <a:ext cx="43075" cy="58600"/>
              </a:xfrm>
              <a:custGeom>
                <a:avLst/>
                <a:gdLst/>
                <a:ahLst/>
                <a:cxnLst/>
                <a:rect l="l" t="t" r="r" b="b"/>
                <a:pathLst>
                  <a:path w="1723" h="2344" extrusionOk="0">
                    <a:moveTo>
                      <a:pt x="1553" y="1"/>
                    </a:moveTo>
                    <a:lnTo>
                      <a:pt x="1414" y="51"/>
                    </a:lnTo>
                    <a:cubicBezTo>
                      <a:pt x="1569" y="493"/>
                      <a:pt x="1555" y="890"/>
                      <a:pt x="1372" y="1235"/>
                    </a:cubicBezTo>
                    <a:cubicBezTo>
                      <a:pt x="993" y="1944"/>
                      <a:pt x="10" y="2198"/>
                      <a:pt x="0" y="2201"/>
                    </a:cubicBezTo>
                    <a:lnTo>
                      <a:pt x="36" y="2343"/>
                    </a:lnTo>
                    <a:cubicBezTo>
                      <a:pt x="80" y="2333"/>
                      <a:pt x="1091" y="2070"/>
                      <a:pt x="1501" y="1303"/>
                    </a:cubicBezTo>
                    <a:cubicBezTo>
                      <a:pt x="1705" y="922"/>
                      <a:pt x="1723" y="484"/>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2"/>
              <p:cNvSpPr/>
              <p:nvPr/>
            </p:nvSpPr>
            <p:spPr>
              <a:xfrm>
                <a:off x="5461800" y="1272425"/>
                <a:ext cx="40725" cy="43250"/>
              </a:xfrm>
              <a:custGeom>
                <a:avLst/>
                <a:gdLst/>
                <a:ahLst/>
                <a:cxnLst/>
                <a:rect l="l" t="t" r="r" b="b"/>
                <a:pathLst>
                  <a:path w="1629" h="1730" extrusionOk="0">
                    <a:moveTo>
                      <a:pt x="146" y="0"/>
                    </a:moveTo>
                    <a:lnTo>
                      <a:pt x="0" y="8"/>
                    </a:lnTo>
                    <a:cubicBezTo>
                      <a:pt x="2" y="45"/>
                      <a:pt x="60" y="913"/>
                      <a:pt x="618" y="1405"/>
                    </a:cubicBezTo>
                    <a:cubicBezTo>
                      <a:pt x="863" y="1621"/>
                      <a:pt x="1165" y="1730"/>
                      <a:pt x="1517" y="1730"/>
                    </a:cubicBezTo>
                    <a:cubicBezTo>
                      <a:pt x="1554" y="1730"/>
                      <a:pt x="1591" y="1729"/>
                      <a:pt x="1629" y="1726"/>
                    </a:cubicBezTo>
                    <a:lnTo>
                      <a:pt x="1620" y="1580"/>
                    </a:lnTo>
                    <a:cubicBezTo>
                      <a:pt x="1584" y="1582"/>
                      <a:pt x="1547" y="1584"/>
                      <a:pt x="1512" y="1584"/>
                    </a:cubicBezTo>
                    <a:cubicBezTo>
                      <a:pt x="1199" y="1584"/>
                      <a:pt x="930" y="1486"/>
                      <a:pt x="716" y="1296"/>
                    </a:cubicBezTo>
                    <a:cubicBezTo>
                      <a:pt x="204" y="845"/>
                      <a:pt x="146" y="8"/>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2"/>
              <p:cNvSpPr/>
              <p:nvPr/>
            </p:nvSpPr>
            <p:spPr>
              <a:xfrm>
                <a:off x="6143200" y="1551350"/>
                <a:ext cx="227225" cy="187450"/>
              </a:xfrm>
              <a:custGeom>
                <a:avLst/>
                <a:gdLst/>
                <a:ahLst/>
                <a:cxnLst/>
                <a:rect l="l" t="t" r="r" b="b"/>
                <a:pathLst>
                  <a:path w="9089" h="7498" extrusionOk="0">
                    <a:moveTo>
                      <a:pt x="378" y="1"/>
                    </a:moveTo>
                    <a:cubicBezTo>
                      <a:pt x="139" y="1"/>
                      <a:pt x="0" y="7"/>
                      <a:pt x="0" y="7"/>
                    </a:cubicBezTo>
                    <a:lnTo>
                      <a:pt x="1785" y="5926"/>
                    </a:lnTo>
                    <a:lnTo>
                      <a:pt x="5327" y="7497"/>
                    </a:lnTo>
                    <a:cubicBezTo>
                      <a:pt x="5327" y="7497"/>
                      <a:pt x="9089" y="5489"/>
                      <a:pt x="7409" y="2616"/>
                    </a:cubicBezTo>
                    <a:cubicBezTo>
                      <a:pt x="5991" y="189"/>
                      <a:pt x="1682"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2"/>
              <p:cNvSpPr/>
              <p:nvPr/>
            </p:nvSpPr>
            <p:spPr>
              <a:xfrm>
                <a:off x="6210125" y="1589700"/>
                <a:ext cx="127975" cy="54400"/>
              </a:xfrm>
              <a:custGeom>
                <a:avLst/>
                <a:gdLst/>
                <a:ahLst/>
                <a:cxnLst/>
                <a:rect l="l" t="t" r="r" b="b"/>
                <a:pathLst>
                  <a:path w="5119" h="2176" extrusionOk="0">
                    <a:moveTo>
                      <a:pt x="114" y="1"/>
                    </a:moveTo>
                    <a:lnTo>
                      <a:pt x="0" y="92"/>
                    </a:lnTo>
                    <a:cubicBezTo>
                      <a:pt x="1418" y="1837"/>
                      <a:pt x="3018" y="2176"/>
                      <a:pt x="4046" y="2176"/>
                    </a:cubicBezTo>
                    <a:cubicBezTo>
                      <a:pt x="4688" y="2176"/>
                      <a:pt x="5108" y="2044"/>
                      <a:pt x="5119" y="2038"/>
                    </a:cubicBezTo>
                    <a:lnTo>
                      <a:pt x="5072" y="1900"/>
                    </a:lnTo>
                    <a:cubicBezTo>
                      <a:pt x="5062" y="1904"/>
                      <a:pt x="4661" y="2031"/>
                      <a:pt x="4043" y="2031"/>
                    </a:cubicBezTo>
                    <a:cubicBezTo>
                      <a:pt x="3050" y="2031"/>
                      <a:pt x="1498" y="1702"/>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2"/>
              <p:cNvSpPr/>
              <p:nvPr/>
            </p:nvSpPr>
            <p:spPr>
              <a:xfrm>
                <a:off x="6302100" y="1619750"/>
                <a:ext cx="26050" cy="15125"/>
              </a:xfrm>
              <a:custGeom>
                <a:avLst/>
                <a:gdLst/>
                <a:ahLst/>
                <a:cxnLst/>
                <a:rect l="l" t="t" r="r" b="b"/>
                <a:pathLst>
                  <a:path w="1042" h="605" extrusionOk="0">
                    <a:moveTo>
                      <a:pt x="520" y="1"/>
                    </a:moveTo>
                    <a:cubicBezTo>
                      <a:pt x="233" y="1"/>
                      <a:pt x="0" y="136"/>
                      <a:pt x="0" y="302"/>
                    </a:cubicBezTo>
                    <a:cubicBezTo>
                      <a:pt x="0" y="470"/>
                      <a:pt x="233" y="604"/>
                      <a:pt x="520" y="604"/>
                    </a:cubicBezTo>
                    <a:cubicBezTo>
                      <a:pt x="809" y="604"/>
                      <a:pt x="1041" y="469"/>
                      <a:pt x="1041" y="302"/>
                    </a:cubicBezTo>
                    <a:cubicBezTo>
                      <a:pt x="1041" y="135"/>
                      <a:pt x="809"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2"/>
              <p:cNvSpPr/>
              <p:nvPr/>
            </p:nvSpPr>
            <p:spPr>
              <a:xfrm>
                <a:off x="6306025" y="1645100"/>
                <a:ext cx="30025" cy="17475"/>
              </a:xfrm>
              <a:custGeom>
                <a:avLst/>
                <a:gdLst/>
                <a:ahLst/>
                <a:cxnLst/>
                <a:rect l="l" t="t" r="r" b="b"/>
                <a:pathLst>
                  <a:path w="1201" h="699" extrusionOk="0">
                    <a:moveTo>
                      <a:pt x="1060" y="0"/>
                    </a:moveTo>
                    <a:lnTo>
                      <a:pt x="0" y="242"/>
                    </a:lnTo>
                    <a:lnTo>
                      <a:pt x="0" y="699"/>
                    </a:lnTo>
                    <a:lnTo>
                      <a:pt x="1200" y="509"/>
                    </a:lnTo>
                    <a:lnTo>
                      <a:pt x="10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2"/>
              <p:cNvSpPr/>
              <p:nvPr/>
            </p:nvSpPr>
            <p:spPr>
              <a:xfrm>
                <a:off x="6260850" y="1634625"/>
                <a:ext cx="10900" cy="69275"/>
              </a:xfrm>
              <a:custGeom>
                <a:avLst/>
                <a:gdLst/>
                <a:ahLst/>
                <a:cxnLst/>
                <a:rect l="l" t="t" r="r" b="b"/>
                <a:pathLst>
                  <a:path w="436" h="2771" extrusionOk="0">
                    <a:moveTo>
                      <a:pt x="290" y="1"/>
                    </a:moveTo>
                    <a:lnTo>
                      <a:pt x="274" y="146"/>
                    </a:lnTo>
                    <a:lnTo>
                      <a:pt x="419" y="161"/>
                    </a:lnTo>
                    <a:lnTo>
                      <a:pt x="436" y="16"/>
                    </a:lnTo>
                    <a:lnTo>
                      <a:pt x="290" y="1"/>
                    </a:lnTo>
                    <a:close/>
                    <a:moveTo>
                      <a:pt x="259" y="291"/>
                    </a:moveTo>
                    <a:lnTo>
                      <a:pt x="243" y="436"/>
                    </a:lnTo>
                    <a:lnTo>
                      <a:pt x="389" y="451"/>
                    </a:lnTo>
                    <a:lnTo>
                      <a:pt x="405" y="306"/>
                    </a:lnTo>
                    <a:lnTo>
                      <a:pt x="259" y="291"/>
                    </a:lnTo>
                    <a:close/>
                    <a:moveTo>
                      <a:pt x="228" y="584"/>
                    </a:moveTo>
                    <a:lnTo>
                      <a:pt x="212" y="728"/>
                    </a:lnTo>
                    <a:lnTo>
                      <a:pt x="358" y="742"/>
                    </a:lnTo>
                    <a:lnTo>
                      <a:pt x="374" y="598"/>
                    </a:lnTo>
                    <a:lnTo>
                      <a:pt x="228" y="584"/>
                    </a:lnTo>
                    <a:close/>
                    <a:moveTo>
                      <a:pt x="198" y="874"/>
                    </a:moveTo>
                    <a:lnTo>
                      <a:pt x="182" y="1018"/>
                    </a:lnTo>
                    <a:lnTo>
                      <a:pt x="329" y="1034"/>
                    </a:lnTo>
                    <a:lnTo>
                      <a:pt x="343" y="889"/>
                    </a:lnTo>
                    <a:lnTo>
                      <a:pt x="198" y="874"/>
                    </a:lnTo>
                    <a:close/>
                    <a:moveTo>
                      <a:pt x="169" y="1163"/>
                    </a:moveTo>
                    <a:lnTo>
                      <a:pt x="153" y="1308"/>
                    </a:lnTo>
                    <a:lnTo>
                      <a:pt x="298" y="1323"/>
                    </a:lnTo>
                    <a:lnTo>
                      <a:pt x="315" y="1179"/>
                    </a:lnTo>
                    <a:lnTo>
                      <a:pt x="169" y="1163"/>
                    </a:lnTo>
                    <a:close/>
                    <a:moveTo>
                      <a:pt x="138" y="1455"/>
                    </a:moveTo>
                    <a:lnTo>
                      <a:pt x="122" y="1600"/>
                    </a:lnTo>
                    <a:lnTo>
                      <a:pt x="268" y="1615"/>
                    </a:lnTo>
                    <a:lnTo>
                      <a:pt x="283" y="1471"/>
                    </a:lnTo>
                    <a:lnTo>
                      <a:pt x="138" y="1455"/>
                    </a:lnTo>
                    <a:close/>
                    <a:moveTo>
                      <a:pt x="108" y="1744"/>
                    </a:moveTo>
                    <a:lnTo>
                      <a:pt x="92" y="1889"/>
                    </a:lnTo>
                    <a:lnTo>
                      <a:pt x="237" y="1904"/>
                    </a:lnTo>
                    <a:lnTo>
                      <a:pt x="254" y="1760"/>
                    </a:lnTo>
                    <a:lnTo>
                      <a:pt x="108" y="1744"/>
                    </a:lnTo>
                    <a:close/>
                    <a:moveTo>
                      <a:pt x="77" y="2035"/>
                    </a:moveTo>
                    <a:lnTo>
                      <a:pt x="61" y="2180"/>
                    </a:lnTo>
                    <a:lnTo>
                      <a:pt x="207" y="2195"/>
                    </a:lnTo>
                    <a:lnTo>
                      <a:pt x="222" y="2050"/>
                    </a:lnTo>
                    <a:lnTo>
                      <a:pt x="77" y="2035"/>
                    </a:lnTo>
                    <a:close/>
                    <a:moveTo>
                      <a:pt x="46" y="2328"/>
                    </a:moveTo>
                    <a:lnTo>
                      <a:pt x="31" y="2473"/>
                    </a:lnTo>
                    <a:lnTo>
                      <a:pt x="176" y="2486"/>
                    </a:lnTo>
                    <a:lnTo>
                      <a:pt x="192" y="2343"/>
                    </a:lnTo>
                    <a:lnTo>
                      <a:pt x="46" y="2328"/>
                    </a:lnTo>
                    <a:close/>
                    <a:moveTo>
                      <a:pt x="15" y="2616"/>
                    </a:moveTo>
                    <a:lnTo>
                      <a:pt x="0" y="2755"/>
                    </a:lnTo>
                    <a:lnTo>
                      <a:pt x="146" y="2771"/>
                    </a:lnTo>
                    <a:lnTo>
                      <a:pt x="160" y="2631"/>
                    </a:lnTo>
                    <a:lnTo>
                      <a:pt x="15" y="26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2"/>
              <p:cNvSpPr/>
              <p:nvPr/>
            </p:nvSpPr>
            <p:spPr>
              <a:xfrm>
                <a:off x="6222050" y="1698375"/>
                <a:ext cx="82250" cy="22625"/>
              </a:xfrm>
              <a:custGeom>
                <a:avLst/>
                <a:gdLst/>
                <a:ahLst/>
                <a:cxnLst/>
                <a:rect l="l" t="t" r="r" b="b"/>
                <a:pathLst>
                  <a:path w="3290" h="905" extrusionOk="0">
                    <a:moveTo>
                      <a:pt x="35" y="0"/>
                    </a:moveTo>
                    <a:lnTo>
                      <a:pt x="0" y="142"/>
                    </a:lnTo>
                    <a:lnTo>
                      <a:pt x="125" y="170"/>
                    </a:lnTo>
                    <a:lnTo>
                      <a:pt x="158" y="29"/>
                    </a:lnTo>
                    <a:lnTo>
                      <a:pt x="35" y="0"/>
                    </a:lnTo>
                    <a:close/>
                    <a:moveTo>
                      <a:pt x="301" y="63"/>
                    </a:moveTo>
                    <a:lnTo>
                      <a:pt x="268" y="204"/>
                    </a:lnTo>
                    <a:lnTo>
                      <a:pt x="409" y="238"/>
                    </a:lnTo>
                    <a:lnTo>
                      <a:pt x="444" y="96"/>
                    </a:lnTo>
                    <a:lnTo>
                      <a:pt x="301" y="63"/>
                    </a:lnTo>
                    <a:close/>
                    <a:moveTo>
                      <a:pt x="585" y="128"/>
                    </a:moveTo>
                    <a:lnTo>
                      <a:pt x="552" y="271"/>
                    </a:lnTo>
                    <a:lnTo>
                      <a:pt x="694" y="304"/>
                    </a:lnTo>
                    <a:lnTo>
                      <a:pt x="728" y="162"/>
                    </a:lnTo>
                    <a:lnTo>
                      <a:pt x="585" y="128"/>
                    </a:lnTo>
                    <a:close/>
                    <a:moveTo>
                      <a:pt x="870" y="195"/>
                    </a:moveTo>
                    <a:lnTo>
                      <a:pt x="837" y="338"/>
                    </a:lnTo>
                    <a:lnTo>
                      <a:pt x="979" y="371"/>
                    </a:lnTo>
                    <a:lnTo>
                      <a:pt x="1013" y="229"/>
                    </a:lnTo>
                    <a:lnTo>
                      <a:pt x="870" y="195"/>
                    </a:lnTo>
                    <a:close/>
                    <a:moveTo>
                      <a:pt x="1154" y="261"/>
                    </a:moveTo>
                    <a:lnTo>
                      <a:pt x="1122" y="403"/>
                    </a:lnTo>
                    <a:lnTo>
                      <a:pt x="1263" y="437"/>
                    </a:lnTo>
                    <a:lnTo>
                      <a:pt x="1296" y="295"/>
                    </a:lnTo>
                    <a:lnTo>
                      <a:pt x="1154" y="261"/>
                    </a:lnTo>
                    <a:close/>
                    <a:moveTo>
                      <a:pt x="1439" y="329"/>
                    </a:moveTo>
                    <a:lnTo>
                      <a:pt x="1406" y="470"/>
                    </a:lnTo>
                    <a:lnTo>
                      <a:pt x="1548" y="505"/>
                    </a:lnTo>
                    <a:lnTo>
                      <a:pt x="1582" y="363"/>
                    </a:lnTo>
                    <a:lnTo>
                      <a:pt x="1439" y="329"/>
                    </a:lnTo>
                    <a:close/>
                    <a:moveTo>
                      <a:pt x="1724" y="395"/>
                    </a:moveTo>
                    <a:lnTo>
                      <a:pt x="1691" y="537"/>
                    </a:lnTo>
                    <a:lnTo>
                      <a:pt x="1833" y="571"/>
                    </a:lnTo>
                    <a:lnTo>
                      <a:pt x="1867" y="428"/>
                    </a:lnTo>
                    <a:lnTo>
                      <a:pt x="1724" y="395"/>
                    </a:lnTo>
                    <a:close/>
                    <a:moveTo>
                      <a:pt x="2009" y="463"/>
                    </a:moveTo>
                    <a:lnTo>
                      <a:pt x="1976" y="606"/>
                    </a:lnTo>
                    <a:lnTo>
                      <a:pt x="2117" y="638"/>
                    </a:lnTo>
                    <a:lnTo>
                      <a:pt x="2151" y="497"/>
                    </a:lnTo>
                    <a:lnTo>
                      <a:pt x="2009" y="463"/>
                    </a:lnTo>
                    <a:close/>
                    <a:moveTo>
                      <a:pt x="2292" y="528"/>
                    </a:moveTo>
                    <a:lnTo>
                      <a:pt x="2259" y="670"/>
                    </a:lnTo>
                    <a:lnTo>
                      <a:pt x="2401" y="704"/>
                    </a:lnTo>
                    <a:lnTo>
                      <a:pt x="2435" y="561"/>
                    </a:lnTo>
                    <a:lnTo>
                      <a:pt x="2292" y="528"/>
                    </a:lnTo>
                    <a:close/>
                    <a:moveTo>
                      <a:pt x="2577" y="596"/>
                    </a:moveTo>
                    <a:lnTo>
                      <a:pt x="2544" y="737"/>
                    </a:lnTo>
                    <a:lnTo>
                      <a:pt x="2686" y="772"/>
                    </a:lnTo>
                    <a:lnTo>
                      <a:pt x="2720" y="629"/>
                    </a:lnTo>
                    <a:lnTo>
                      <a:pt x="2577" y="596"/>
                    </a:lnTo>
                    <a:close/>
                    <a:moveTo>
                      <a:pt x="2861" y="661"/>
                    </a:moveTo>
                    <a:lnTo>
                      <a:pt x="2828" y="804"/>
                    </a:lnTo>
                    <a:lnTo>
                      <a:pt x="2970" y="837"/>
                    </a:lnTo>
                    <a:lnTo>
                      <a:pt x="3002" y="695"/>
                    </a:lnTo>
                    <a:lnTo>
                      <a:pt x="2861" y="661"/>
                    </a:lnTo>
                    <a:close/>
                    <a:moveTo>
                      <a:pt x="3146" y="728"/>
                    </a:moveTo>
                    <a:lnTo>
                      <a:pt x="3113" y="871"/>
                    </a:lnTo>
                    <a:lnTo>
                      <a:pt x="3255" y="904"/>
                    </a:lnTo>
                    <a:lnTo>
                      <a:pt x="3289" y="762"/>
                    </a:lnTo>
                    <a:lnTo>
                      <a:pt x="3146" y="7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2"/>
              <p:cNvSpPr/>
              <p:nvPr/>
            </p:nvSpPr>
            <p:spPr>
              <a:xfrm>
                <a:off x="6042000" y="1663900"/>
                <a:ext cx="203875" cy="199275"/>
              </a:xfrm>
              <a:custGeom>
                <a:avLst/>
                <a:gdLst/>
                <a:ahLst/>
                <a:cxnLst/>
                <a:rect l="l" t="t" r="r" b="b"/>
                <a:pathLst>
                  <a:path w="8155" h="7971" extrusionOk="0">
                    <a:moveTo>
                      <a:pt x="0" y="1"/>
                    </a:moveTo>
                    <a:lnTo>
                      <a:pt x="5308" y="6819"/>
                    </a:lnTo>
                    <a:cubicBezTo>
                      <a:pt x="4489" y="6453"/>
                      <a:pt x="3828" y="6312"/>
                      <a:pt x="3298" y="6312"/>
                    </a:cubicBezTo>
                    <a:cubicBezTo>
                      <a:pt x="1573" y="6312"/>
                      <a:pt x="1217" y="7793"/>
                      <a:pt x="1217" y="7793"/>
                    </a:cubicBezTo>
                    <a:cubicBezTo>
                      <a:pt x="1615" y="7920"/>
                      <a:pt x="2099" y="7970"/>
                      <a:pt x="2612" y="7970"/>
                    </a:cubicBezTo>
                    <a:cubicBezTo>
                      <a:pt x="4452" y="7970"/>
                      <a:pt x="6671" y="7329"/>
                      <a:pt x="6671" y="7329"/>
                    </a:cubicBezTo>
                    <a:lnTo>
                      <a:pt x="2776" y="2054"/>
                    </a:lnTo>
                    <a:lnTo>
                      <a:pt x="2776" y="2054"/>
                    </a:lnTo>
                    <a:cubicBezTo>
                      <a:pt x="4829" y="3370"/>
                      <a:pt x="6047" y="3805"/>
                      <a:pt x="6761" y="3805"/>
                    </a:cubicBezTo>
                    <a:cubicBezTo>
                      <a:pt x="8155" y="3805"/>
                      <a:pt x="7622" y="2143"/>
                      <a:pt x="7622" y="2143"/>
                    </a:cubicBezTo>
                    <a:lnTo>
                      <a:pt x="1876" y="39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2"/>
              <p:cNvSpPr/>
              <p:nvPr/>
            </p:nvSpPr>
            <p:spPr>
              <a:xfrm>
                <a:off x="6072450" y="1819775"/>
                <a:ext cx="139125" cy="43400"/>
              </a:xfrm>
              <a:custGeom>
                <a:avLst/>
                <a:gdLst/>
                <a:ahLst/>
                <a:cxnLst/>
                <a:rect l="l" t="t" r="r" b="b"/>
                <a:pathLst>
                  <a:path w="5565" h="1736" extrusionOk="0">
                    <a:moveTo>
                      <a:pt x="2048" y="1"/>
                    </a:moveTo>
                    <a:cubicBezTo>
                      <a:pt x="311" y="1"/>
                      <a:pt x="0" y="1558"/>
                      <a:pt x="0" y="1558"/>
                    </a:cubicBezTo>
                    <a:cubicBezTo>
                      <a:pt x="399" y="1686"/>
                      <a:pt x="888" y="1735"/>
                      <a:pt x="1409" y="1735"/>
                    </a:cubicBezTo>
                    <a:cubicBezTo>
                      <a:pt x="3279" y="1735"/>
                      <a:pt x="5564" y="1094"/>
                      <a:pt x="5564" y="1094"/>
                    </a:cubicBezTo>
                    <a:lnTo>
                      <a:pt x="5138" y="439"/>
                    </a:lnTo>
                    <a:cubicBezTo>
                      <a:pt x="4818" y="508"/>
                      <a:pt x="4517" y="853"/>
                      <a:pt x="4517" y="853"/>
                    </a:cubicBezTo>
                    <a:cubicBezTo>
                      <a:pt x="4481" y="230"/>
                      <a:pt x="3930" y="48"/>
                      <a:pt x="3544" y="5"/>
                    </a:cubicBezTo>
                    <a:lnTo>
                      <a:pt x="3544" y="5"/>
                    </a:lnTo>
                    <a:lnTo>
                      <a:pt x="4006" y="496"/>
                    </a:lnTo>
                    <a:cubicBezTo>
                      <a:pt x="3208" y="138"/>
                      <a:pt x="2565"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2"/>
              <p:cNvSpPr/>
              <p:nvPr/>
            </p:nvSpPr>
            <p:spPr>
              <a:xfrm>
                <a:off x="6073350" y="1841125"/>
                <a:ext cx="136025" cy="19075"/>
              </a:xfrm>
              <a:custGeom>
                <a:avLst/>
                <a:gdLst/>
                <a:ahLst/>
                <a:cxnLst/>
                <a:rect l="l" t="t" r="r" b="b"/>
                <a:pathLst>
                  <a:path w="5441" h="763" extrusionOk="0">
                    <a:moveTo>
                      <a:pt x="5398" y="0"/>
                    </a:moveTo>
                    <a:cubicBezTo>
                      <a:pt x="3798" y="481"/>
                      <a:pt x="2503" y="610"/>
                      <a:pt x="1575" y="610"/>
                    </a:cubicBezTo>
                    <a:cubicBezTo>
                      <a:pt x="810" y="610"/>
                      <a:pt x="294" y="523"/>
                      <a:pt x="62" y="472"/>
                    </a:cubicBezTo>
                    <a:cubicBezTo>
                      <a:pt x="35" y="467"/>
                      <a:pt x="24" y="464"/>
                      <a:pt x="15" y="464"/>
                    </a:cubicBezTo>
                    <a:cubicBezTo>
                      <a:pt x="10" y="464"/>
                      <a:pt x="6" y="465"/>
                      <a:pt x="1" y="466"/>
                    </a:cubicBezTo>
                    <a:lnTo>
                      <a:pt x="14" y="549"/>
                    </a:lnTo>
                    <a:lnTo>
                      <a:pt x="4" y="611"/>
                    </a:lnTo>
                    <a:lnTo>
                      <a:pt x="30" y="616"/>
                    </a:lnTo>
                    <a:cubicBezTo>
                      <a:pt x="323" y="679"/>
                      <a:pt x="847" y="762"/>
                      <a:pt x="1584" y="762"/>
                    </a:cubicBezTo>
                    <a:cubicBezTo>
                      <a:pt x="2530" y="762"/>
                      <a:pt x="3826" y="626"/>
                      <a:pt x="5440" y="140"/>
                    </a:cubicBezTo>
                    <a:lnTo>
                      <a:pt x="5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2"/>
              <p:cNvSpPr/>
              <p:nvPr/>
            </p:nvSpPr>
            <p:spPr>
              <a:xfrm>
                <a:off x="6166225" y="1826800"/>
                <a:ext cx="13150" cy="9350"/>
              </a:xfrm>
              <a:custGeom>
                <a:avLst/>
                <a:gdLst/>
                <a:ahLst/>
                <a:cxnLst/>
                <a:rect l="l" t="t" r="r" b="b"/>
                <a:pathLst>
                  <a:path w="526" h="374" extrusionOk="0">
                    <a:moveTo>
                      <a:pt x="70" y="1"/>
                    </a:moveTo>
                    <a:lnTo>
                      <a:pt x="1" y="130"/>
                    </a:lnTo>
                    <a:lnTo>
                      <a:pt x="457" y="373"/>
                    </a:lnTo>
                    <a:lnTo>
                      <a:pt x="526" y="2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2"/>
              <p:cNvSpPr/>
              <p:nvPr/>
            </p:nvSpPr>
            <p:spPr>
              <a:xfrm>
                <a:off x="6153900" y="1826275"/>
                <a:ext cx="14400" cy="12725"/>
              </a:xfrm>
              <a:custGeom>
                <a:avLst/>
                <a:gdLst/>
                <a:ahLst/>
                <a:cxnLst/>
                <a:rect l="l" t="t" r="r" b="b"/>
                <a:pathLst>
                  <a:path w="576" h="509" extrusionOk="0">
                    <a:moveTo>
                      <a:pt x="94" y="0"/>
                    </a:moveTo>
                    <a:lnTo>
                      <a:pt x="1" y="113"/>
                    </a:lnTo>
                    <a:lnTo>
                      <a:pt x="482" y="508"/>
                    </a:lnTo>
                    <a:lnTo>
                      <a:pt x="575" y="396"/>
                    </a:lnTo>
                    <a:lnTo>
                      <a:pt x="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2"/>
              <p:cNvSpPr/>
              <p:nvPr/>
            </p:nvSpPr>
            <p:spPr>
              <a:xfrm>
                <a:off x="6079150" y="1539125"/>
                <a:ext cx="199675" cy="199700"/>
              </a:xfrm>
              <a:custGeom>
                <a:avLst/>
                <a:gdLst/>
                <a:ahLst/>
                <a:cxnLst/>
                <a:rect l="l" t="t" r="r" b="b"/>
                <a:pathLst>
                  <a:path w="7987" h="7988" extrusionOk="0">
                    <a:moveTo>
                      <a:pt x="3919" y="0"/>
                    </a:moveTo>
                    <a:lnTo>
                      <a:pt x="536" y="1235"/>
                    </a:lnTo>
                    <a:lnTo>
                      <a:pt x="0" y="5449"/>
                    </a:lnTo>
                    <a:lnTo>
                      <a:pt x="6341" y="7987"/>
                    </a:lnTo>
                    <a:cubicBezTo>
                      <a:pt x="6341" y="7987"/>
                      <a:pt x="7987" y="3239"/>
                      <a:pt x="3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2"/>
              <p:cNvSpPr/>
              <p:nvPr/>
            </p:nvSpPr>
            <p:spPr>
              <a:xfrm>
                <a:off x="6114475" y="1550900"/>
                <a:ext cx="131350" cy="152850"/>
              </a:xfrm>
              <a:custGeom>
                <a:avLst/>
                <a:gdLst/>
                <a:ahLst/>
                <a:cxnLst/>
                <a:rect l="l" t="t" r="r" b="b"/>
                <a:pathLst>
                  <a:path w="5254" h="6114" extrusionOk="0">
                    <a:moveTo>
                      <a:pt x="1218" y="0"/>
                    </a:moveTo>
                    <a:lnTo>
                      <a:pt x="137" y="396"/>
                    </a:lnTo>
                    <a:cubicBezTo>
                      <a:pt x="0" y="2183"/>
                      <a:pt x="162" y="6113"/>
                      <a:pt x="4222" y="6113"/>
                    </a:cubicBezTo>
                    <a:cubicBezTo>
                      <a:pt x="4531" y="6113"/>
                      <a:pt x="4862" y="6090"/>
                      <a:pt x="5217" y="6042"/>
                    </a:cubicBezTo>
                    <a:cubicBezTo>
                      <a:pt x="5234" y="5863"/>
                      <a:pt x="5248" y="5673"/>
                      <a:pt x="5254" y="5471"/>
                    </a:cubicBezTo>
                    <a:cubicBezTo>
                      <a:pt x="933" y="5067"/>
                      <a:pt x="969" y="1589"/>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2"/>
              <p:cNvSpPr/>
              <p:nvPr/>
            </p:nvSpPr>
            <p:spPr>
              <a:xfrm>
                <a:off x="6135200" y="1550300"/>
                <a:ext cx="110950" cy="141000"/>
              </a:xfrm>
              <a:custGeom>
                <a:avLst/>
                <a:gdLst/>
                <a:ahLst/>
                <a:cxnLst/>
                <a:rect l="l" t="t" r="r" b="b"/>
                <a:pathLst>
                  <a:path w="4438" h="5640" extrusionOk="0">
                    <a:moveTo>
                      <a:pt x="244" y="0"/>
                    </a:moveTo>
                    <a:lnTo>
                      <a:pt x="244" y="0"/>
                    </a:lnTo>
                    <a:cubicBezTo>
                      <a:pt x="97" y="945"/>
                      <a:pt x="1" y="2726"/>
                      <a:pt x="1021" y="4037"/>
                    </a:cubicBezTo>
                    <a:cubicBezTo>
                      <a:pt x="1739" y="4958"/>
                      <a:pt x="2878" y="5496"/>
                      <a:pt x="4410" y="5640"/>
                    </a:cubicBezTo>
                    <a:lnTo>
                      <a:pt x="4437" y="5349"/>
                    </a:lnTo>
                    <a:cubicBezTo>
                      <a:pt x="2988" y="5214"/>
                      <a:pt x="1917" y="4712"/>
                      <a:pt x="1252" y="3858"/>
                    </a:cubicBezTo>
                    <a:cubicBezTo>
                      <a:pt x="300" y="2634"/>
                      <a:pt x="393" y="943"/>
                      <a:pt x="533" y="46"/>
                    </a:cubicBezTo>
                    <a:lnTo>
                      <a:pt x="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2"/>
              <p:cNvSpPr/>
              <p:nvPr/>
            </p:nvSpPr>
            <p:spPr>
              <a:xfrm>
                <a:off x="5904275" y="1596975"/>
                <a:ext cx="272875" cy="114450"/>
              </a:xfrm>
              <a:custGeom>
                <a:avLst/>
                <a:gdLst/>
                <a:ahLst/>
                <a:cxnLst/>
                <a:rect l="l" t="t" r="r" b="b"/>
                <a:pathLst>
                  <a:path w="10915" h="4578" extrusionOk="0">
                    <a:moveTo>
                      <a:pt x="9650" y="1"/>
                    </a:moveTo>
                    <a:lnTo>
                      <a:pt x="1832" y="1995"/>
                    </a:lnTo>
                    <a:cubicBezTo>
                      <a:pt x="1832" y="1995"/>
                      <a:pt x="1210" y="1512"/>
                      <a:pt x="681" y="1512"/>
                    </a:cubicBezTo>
                    <a:cubicBezTo>
                      <a:pt x="381" y="1512"/>
                      <a:pt x="110" y="1667"/>
                      <a:pt x="0" y="2155"/>
                    </a:cubicBezTo>
                    <a:lnTo>
                      <a:pt x="1436" y="2398"/>
                    </a:lnTo>
                    <a:cubicBezTo>
                      <a:pt x="1464" y="2676"/>
                      <a:pt x="1391" y="3118"/>
                      <a:pt x="957" y="3726"/>
                    </a:cubicBezTo>
                    <a:lnTo>
                      <a:pt x="2660" y="4577"/>
                    </a:lnTo>
                    <a:cubicBezTo>
                      <a:pt x="2660" y="4577"/>
                      <a:pt x="3481" y="3704"/>
                      <a:pt x="3230" y="2866"/>
                    </a:cubicBezTo>
                    <a:cubicBezTo>
                      <a:pt x="3196" y="2744"/>
                      <a:pt x="3137" y="2624"/>
                      <a:pt x="3051" y="2508"/>
                    </a:cubicBezTo>
                    <a:lnTo>
                      <a:pt x="10914" y="440"/>
                    </a:lnTo>
                    <a:lnTo>
                      <a:pt x="9650" y="1"/>
                    </a:lnTo>
                    <a:close/>
                  </a:path>
                </a:pathLst>
              </a:custGeom>
              <a:solidFill>
                <a:srgbClr val="EB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2"/>
              <p:cNvSpPr/>
              <p:nvPr/>
            </p:nvSpPr>
            <p:spPr>
              <a:xfrm>
                <a:off x="5933350" y="1660575"/>
                <a:ext cx="20025" cy="34100"/>
              </a:xfrm>
              <a:custGeom>
                <a:avLst/>
                <a:gdLst/>
                <a:ahLst/>
                <a:cxnLst/>
                <a:rect l="l" t="t" r="r" b="b"/>
                <a:pathLst>
                  <a:path w="801" h="1364" extrusionOk="0">
                    <a:moveTo>
                      <a:pt x="705" y="0"/>
                    </a:moveTo>
                    <a:lnTo>
                      <a:pt x="561" y="22"/>
                    </a:lnTo>
                    <a:cubicBezTo>
                      <a:pt x="646" y="634"/>
                      <a:pt x="7" y="1251"/>
                      <a:pt x="1" y="1257"/>
                    </a:cubicBezTo>
                    <a:lnTo>
                      <a:pt x="102" y="1363"/>
                    </a:lnTo>
                    <a:cubicBezTo>
                      <a:pt x="130" y="1336"/>
                      <a:pt x="801" y="689"/>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2"/>
              <p:cNvSpPr/>
              <p:nvPr/>
            </p:nvSpPr>
            <p:spPr>
              <a:xfrm>
                <a:off x="5946875" y="1665050"/>
                <a:ext cx="19125" cy="36300"/>
              </a:xfrm>
              <a:custGeom>
                <a:avLst/>
                <a:gdLst/>
                <a:ahLst/>
                <a:cxnLst/>
                <a:rect l="l" t="t" r="r" b="b"/>
                <a:pathLst>
                  <a:path w="765" h="1452" extrusionOk="0">
                    <a:moveTo>
                      <a:pt x="676" y="0"/>
                    </a:moveTo>
                    <a:lnTo>
                      <a:pt x="531" y="20"/>
                    </a:lnTo>
                    <a:cubicBezTo>
                      <a:pt x="612" y="642"/>
                      <a:pt x="7" y="1350"/>
                      <a:pt x="1" y="1356"/>
                    </a:cubicBezTo>
                    <a:lnTo>
                      <a:pt x="111" y="1451"/>
                    </a:lnTo>
                    <a:cubicBezTo>
                      <a:pt x="138" y="1421"/>
                      <a:pt x="765" y="689"/>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2"/>
              <p:cNvSpPr/>
              <p:nvPr/>
            </p:nvSpPr>
            <p:spPr>
              <a:xfrm>
                <a:off x="5960775" y="1668825"/>
                <a:ext cx="19725" cy="39475"/>
              </a:xfrm>
              <a:custGeom>
                <a:avLst/>
                <a:gdLst/>
                <a:ahLst/>
                <a:cxnLst/>
                <a:rect l="l" t="t" r="r" b="b"/>
                <a:pathLst>
                  <a:path w="789" h="1579" extrusionOk="0">
                    <a:moveTo>
                      <a:pt x="600" y="0"/>
                    </a:moveTo>
                    <a:lnTo>
                      <a:pt x="457" y="34"/>
                    </a:lnTo>
                    <a:cubicBezTo>
                      <a:pt x="630" y="755"/>
                      <a:pt x="7" y="1477"/>
                      <a:pt x="1" y="1484"/>
                    </a:cubicBezTo>
                    <a:lnTo>
                      <a:pt x="111" y="1579"/>
                    </a:lnTo>
                    <a:cubicBezTo>
                      <a:pt x="138" y="1547"/>
                      <a:pt x="789" y="795"/>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2"/>
              <p:cNvSpPr/>
              <p:nvPr/>
            </p:nvSpPr>
            <p:spPr>
              <a:xfrm>
                <a:off x="6098025" y="1572575"/>
                <a:ext cx="109600" cy="88325"/>
              </a:xfrm>
              <a:custGeom>
                <a:avLst/>
                <a:gdLst/>
                <a:ahLst/>
                <a:cxnLst/>
                <a:rect l="l" t="t" r="r" b="b"/>
                <a:pathLst>
                  <a:path w="4384" h="3533" extrusionOk="0">
                    <a:moveTo>
                      <a:pt x="2995" y="1"/>
                    </a:moveTo>
                    <a:lnTo>
                      <a:pt x="0" y="976"/>
                    </a:lnTo>
                    <a:lnTo>
                      <a:pt x="1875" y="3533"/>
                    </a:lnTo>
                    <a:lnTo>
                      <a:pt x="4384" y="659"/>
                    </a:lnTo>
                    <a:lnTo>
                      <a:pt x="2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2"/>
              <p:cNvSpPr/>
              <p:nvPr/>
            </p:nvSpPr>
            <p:spPr>
              <a:xfrm>
                <a:off x="6095050" y="1570875"/>
                <a:ext cx="90400" cy="92925"/>
              </a:xfrm>
              <a:custGeom>
                <a:avLst/>
                <a:gdLst/>
                <a:ahLst/>
                <a:cxnLst/>
                <a:rect l="l" t="t" r="r" b="b"/>
                <a:pathLst>
                  <a:path w="3616" h="3717" extrusionOk="0">
                    <a:moveTo>
                      <a:pt x="3091" y="0"/>
                    </a:moveTo>
                    <a:lnTo>
                      <a:pt x="0" y="1006"/>
                    </a:lnTo>
                    <a:lnTo>
                      <a:pt x="1989" y="3716"/>
                    </a:lnTo>
                    <a:lnTo>
                      <a:pt x="3616" y="1852"/>
                    </a:lnTo>
                    <a:lnTo>
                      <a:pt x="3506" y="1757"/>
                    </a:lnTo>
                    <a:lnTo>
                      <a:pt x="1999" y="3484"/>
                    </a:lnTo>
                    <a:lnTo>
                      <a:pt x="238" y="1082"/>
                    </a:lnTo>
                    <a:lnTo>
                      <a:pt x="3136" y="139"/>
                    </a:lnTo>
                    <a:lnTo>
                      <a:pt x="3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2"/>
              <p:cNvSpPr/>
              <p:nvPr/>
            </p:nvSpPr>
            <p:spPr>
              <a:xfrm>
                <a:off x="5567175" y="966850"/>
                <a:ext cx="840125" cy="603175"/>
              </a:xfrm>
              <a:custGeom>
                <a:avLst/>
                <a:gdLst/>
                <a:ahLst/>
                <a:cxnLst/>
                <a:rect l="l" t="t" r="r" b="b"/>
                <a:pathLst>
                  <a:path w="33605" h="24127" extrusionOk="0">
                    <a:moveTo>
                      <a:pt x="18804" y="0"/>
                    </a:moveTo>
                    <a:cubicBezTo>
                      <a:pt x="17136" y="0"/>
                      <a:pt x="15364" y="256"/>
                      <a:pt x="13539" y="817"/>
                    </a:cubicBezTo>
                    <a:cubicBezTo>
                      <a:pt x="2095" y="4333"/>
                      <a:pt x="1511" y="12592"/>
                      <a:pt x="1511" y="12592"/>
                    </a:cubicBezTo>
                    <a:cubicBezTo>
                      <a:pt x="1960" y="11751"/>
                      <a:pt x="2982" y="11154"/>
                      <a:pt x="4044" y="10740"/>
                    </a:cubicBezTo>
                    <a:lnTo>
                      <a:pt x="4044" y="10740"/>
                    </a:lnTo>
                    <a:cubicBezTo>
                      <a:pt x="0" y="18958"/>
                      <a:pt x="6088" y="24126"/>
                      <a:pt x="6088" y="24126"/>
                    </a:cubicBezTo>
                    <a:cubicBezTo>
                      <a:pt x="6088" y="24126"/>
                      <a:pt x="5956" y="23246"/>
                      <a:pt x="6070" y="21934"/>
                    </a:cubicBezTo>
                    <a:lnTo>
                      <a:pt x="6070" y="21934"/>
                    </a:lnTo>
                    <a:lnTo>
                      <a:pt x="22854" y="22236"/>
                    </a:lnTo>
                    <a:lnTo>
                      <a:pt x="30441" y="20693"/>
                    </a:lnTo>
                    <a:cubicBezTo>
                      <a:pt x="31501" y="18921"/>
                      <a:pt x="33605" y="14571"/>
                      <a:pt x="29674" y="13243"/>
                    </a:cubicBezTo>
                    <a:cubicBezTo>
                      <a:pt x="32997" y="6512"/>
                      <a:pt x="27218" y="0"/>
                      <a:pt x="18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2"/>
              <p:cNvSpPr/>
              <p:nvPr/>
            </p:nvSpPr>
            <p:spPr>
              <a:xfrm>
                <a:off x="5567175" y="1032600"/>
                <a:ext cx="374750" cy="537425"/>
              </a:xfrm>
              <a:custGeom>
                <a:avLst/>
                <a:gdLst/>
                <a:ahLst/>
                <a:cxnLst/>
                <a:rect l="l" t="t" r="r" b="b"/>
                <a:pathLst>
                  <a:path w="14990" h="21497" extrusionOk="0">
                    <a:moveTo>
                      <a:pt x="9169" y="1"/>
                    </a:moveTo>
                    <a:cubicBezTo>
                      <a:pt x="1936" y="3949"/>
                      <a:pt x="1511" y="9962"/>
                      <a:pt x="1511" y="9962"/>
                    </a:cubicBezTo>
                    <a:cubicBezTo>
                      <a:pt x="1960" y="9120"/>
                      <a:pt x="2981" y="8524"/>
                      <a:pt x="4043" y="8110"/>
                    </a:cubicBezTo>
                    <a:lnTo>
                      <a:pt x="4043" y="8110"/>
                    </a:lnTo>
                    <a:cubicBezTo>
                      <a:pt x="0" y="16327"/>
                      <a:pt x="6088" y="21496"/>
                      <a:pt x="6088" y="21496"/>
                    </a:cubicBezTo>
                    <a:cubicBezTo>
                      <a:pt x="6088" y="21496"/>
                      <a:pt x="5164" y="15367"/>
                      <a:pt x="10325" y="11276"/>
                    </a:cubicBezTo>
                    <a:cubicBezTo>
                      <a:pt x="11867" y="10054"/>
                      <a:pt x="13481" y="9369"/>
                      <a:pt x="14983" y="9015"/>
                    </a:cubicBezTo>
                    <a:cubicBezTo>
                      <a:pt x="14990" y="8435"/>
                      <a:pt x="14622" y="8209"/>
                      <a:pt x="14043" y="8209"/>
                    </a:cubicBezTo>
                    <a:cubicBezTo>
                      <a:pt x="12021" y="8209"/>
                      <a:pt x="7428" y="10969"/>
                      <a:pt x="7285" y="11056"/>
                    </a:cubicBezTo>
                    <a:cubicBezTo>
                      <a:pt x="7385" y="10955"/>
                      <a:pt x="10279" y="8083"/>
                      <a:pt x="9084" y="7820"/>
                    </a:cubicBezTo>
                    <a:cubicBezTo>
                      <a:pt x="9047" y="7812"/>
                      <a:pt x="9009" y="7808"/>
                      <a:pt x="8967" y="7808"/>
                    </a:cubicBezTo>
                    <a:cubicBezTo>
                      <a:pt x="7624" y="7808"/>
                      <a:pt x="3750" y="11911"/>
                      <a:pt x="3750" y="11911"/>
                    </a:cubicBezTo>
                    <a:cubicBezTo>
                      <a:pt x="4027" y="10612"/>
                      <a:pt x="4529" y="9176"/>
                      <a:pt x="5131" y="7748"/>
                    </a:cubicBezTo>
                    <a:cubicBezTo>
                      <a:pt x="6428" y="4672"/>
                      <a:pt x="8187" y="1620"/>
                      <a:pt x="9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2"/>
              <p:cNvSpPr/>
              <p:nvPr/>
            </p:nvSpPr>
            <p:spPr>
              <a:xfrm>
                <a:off x="5709325" y="1092600"/>
                <a:ext cx="546050" cy="150400"/>
              </a:xfrm>
              <a:custGeom>
                <a:avLst/>
                <a:gdLst/>
                <a:ahLst/>
                <a:cxnLst/>
                <a:rect l="l" t="t" r="r" b="b"/>
                <a:pathLst>
                  <a:path w="21842" h="6016" extrusionOk="0">
                    <a:moveTo>
                      <a:pt x="21841" y="2107"/>
                    </a:moveTo>
                    <a:cubicBezTo>
                      <a:pt x="21842" y="2107"/>
                      <a:pt x="21842" y="2108"/>
                      <a:pt x="21842" y="2108"/>
                    </a:cubicBezTo>
                    <a:cubicBezTo>
                      <a:pt x="21842" y="2108"/>
                      <a:pt x="21842" y="2108"/>
                      <a:pt x="21841" y="2107"/>
                    </a:cubicBezTo>
                    <a:close/>
                    <a:moveTo>
                      <a:pt x="12885" y="1"/>
                    </a:moveTo>
                    <a:cubicBezTo>
                      <a:pt x="4484" y="1"/>
                      <a:pt x="0" y="6015"/>
                      <a:pt x="0" y="6015"/>
                    </a:cubicBezTo>
                    <a:cubicBezTo>
                      <a:pt x="4069" y="1725"/>
                      <a:pt x="9067" y="576"/>
                      <a:pt x="13255" y="576"/>
                    </a:cubicBezTo>
                    <a:cubicBezTo>
                      <a:pt x="18067" y="576"/>
                      <a:pt x="21809" y="2093"/>
                      <a:pt x="21841" y="2107"/>
                    </a:cubicBezTo>
                    <a:lnTo>
                      <a:pt x="21841" y="2107"/>
                    </a:lnTo>
                    <a:cubicBezTo>
                      <a:pt x="18489" y="582"/>
                      <a:pt x="15497" y="1"/>
                      <a:pt x="128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2"/>
              <p:cNvSpPr/>
              <p:nvPr/>
            </p:nvSpPr>
            <p:spPr>
              <a:xfrm>
                <a:off x="5796875" y="1038025"/>
                <a:ext cx="497775" cy="101800"/>
              </a:xfrm>
              <a:custGeom>
                <a:avLst/>
                <a:gdLst/>
                <a:ahLst/>
                <a:cxnLst/>
                <a:rect l="l" t="t" r="r" b="b"/>
                <a:pathLst>
                  <a:path w="19911" h="4072" extrusionOk="0">
                    <a:moveTo>
                      <a:pt x="10038" y="1"/>
                    </a:moveTo>
                    <a:cubicBezTo>
                      <a:pt x="7125" y="1"/>
                      <a:pt x="3712" y="961"/>
                      <a:pt x="0" y="3814"/>
                    </a:cubicBezTo>
                    <a:cubicBezTo>
                      <a:pt x="0" y="3814"/>
                      <a:pt x="4359" y="788"/>
                      <a:pt x="10152" y="788"/>
                    </a:cubicBezTo>
                    <a:cubicBezTo>
                      <a:pt x="13155" y="788"/>
                      <a:pt x="16544" y="1602"/>
                      <a:pt x="19911" y="4071"/>
                    </a:cubicBezTo>
                    <a:cubicBezTo>
                      <a:pt x="19911" y="4071"/>
                      <a:pt x="16035" y="1"/>
                      <a:pt x="10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2"/>
              <p:cNvSpPr/>
              <p:nvPr/>
            </p:nvSpPr>
            <p:spPr>
              <a:xfrm>
                <a:off x="5948250" y="1255825"/>
                <a:ext cx="340950" cy="53825"/>
              </a:xfrm>
              <a:custGeom>
                <a:avLst/>
                <a:gdLst/>
                <a:ahLst/>
                <a:cxnLst/>
                <a:rect l="l" t="t" r="r" b="b"/>
                <a:pathLst>
                  <a:path w="13638" h="2153" extrusionOk="0">
                    <a:moveTo>
                      <a:pt x="7403" y="1"/>
                    </a:moveTo>
                    <a:cubicBezTo>
                      <a:pt x="5323" y="1"/>
                      <a:pt x="2809" y="528"/>
                      <a:pt x="1" y="2153"/>
                    </a:cubicBezTo>
                    <a:cubicBezTo>
                      <a:pt x="1" y="2153"/>
                      <a:pt x="3278" y="600"/>
                      <a:pt x="7530" y="600"/>
                    </a:cubicBezTo>
                    <a:cubicBezTo>
                      <a:pt x="9439" y="600"/>
                      <a:pt x="11544" y="913"/>
                      <a:pt x="13638" y="1819"/>
                    </a:cubicBezTo>
                    <a:cubicBezTo>
                      <a:pt x="13637" y="1819"/>
                      <a:pt x="11266" y="1"/>
                      <a:pt x="7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2"/>
              <p:cNvSpPr/>
              <p:nvPr/>
            </p:nvSpPr>
            <p:spPr>
              <a:xfrm>
                <a:off x="5718925" y="1249350"/>
                <a:ext cx="635975" cy="344550"/>
              </a:xfrm>
              <a:custGeom>
                <a:avLst/>
                <a:gdLst/>
                <a:ahLst/>
                <a:cxnLst/>
                <a:rect l="l" t="t" r="r" b="b"/>
                <a:pathLst>
                  <a:path w="25439" h="13782" extrusionOk="0">
                    <a:moveTo>
                      <a:pt x="11896" y="1"/>
                    </a:moveTo>
                    <a:cubicBezTo>
                      <a:pt x="9746" y="1"/>
                      <a:pt x="6899" y="512"/>
                      <a:pt x="4255" y="2606"/>
                    </a:cubicBezTo>
                    <a:cubicBezTo>
                      <a:pt x="1047" y="5146"/>
                      <a:pt x="191" y="8474"/>
                      <a:pt x="0" y="10633"/>
                    </a:cubicBezTo>
                    <a:lnTo>
                      <a:pt x="0" y="10634"/>
                    </a:lnTo>
                    <a:cubicBezTo>
                      <a:pt x="4685" y="13022"/>
                      <a:pt x="8709" y="13781"/>
                      <a:pt x="11933" y="13781"/>
                    </a:cubicBezTo>
                    <a:cubicBezTo>
                      <a:pt x="14921" y="13781"/>
                      <a:pt x="17222" y="13129"/>
                      <a:pt x="18723" y="12517"/>
                    </a:cubicBezTo>
                    <a:lnTo>
                      <a:pt x="18725" y="12517"/>
                    </a:lnTo>
                    <a:cubicBezTo>
                      <a:pt x="19548" y="12697"/>
                      <a:pt x="20424" y="12826"/>
                      <a:pt x="21270" y="12826"/>
                    </a:cubicBezTo>
                    <a:cubicBezTo>
                      <a:pt x="22451" y="12826"/>
                      <a:pt x="23574" y="12575"/>
                      <a:pt x="24416" y="11859"/>
                    </a:cubicBezTo>
                    <a:cubicBezTo>
                      <a:pt x="25392" y="11031"/>
                      <a:pt x="25439" y="10203"/>
                      <a:pt x="24418" y="9423"/>
                    </a:cubicBezTo>
                    <a:lnTo>
                      <a:pt x="24373" y="9393"/>
                    </a:lnTo>
                    <a:cubicBezTo>
                      <a:pt x="23728" y="8946"/>
                      <a:pt x="22657" y="8723"/>
                      <a:pt x="21500" y="8723"/>
                    </a:cubicBezTo>
                    <a:cubicBezTo>
                      <a:pt x="20524" y="8723"/>
                      <a:pt x="19486" y="8882"/>
                      <a:pt x="18591" y="9199"/>
                    </a:cubicBezTo>
                    <a:cubicBezTo>
                      <a:pt x="18383" y="7921"/>
                      <a:pt x="18317" y="5920"/>
                      <a:pt x="19084" y="3415"/>
                    </a:cubicBezTo>
                    <a:cubicBezTo>
                      <a:pt x="17576" y="3048"/>
                      <a:pt x="15378" y="2650"/>
                      <a:pt x="12953" y="2650"/>
                    </a:cubicBezTo>
                    <a:cubicBezTo>
                      <a:pt x="10935" y="2650"/>
                      <a:pt x="8760" y="2926"/>
                      <a:pt x="6693" y="3725"/>
                    </a:cubicBezTo>
                    <a:cubicBezTo>
                      <a:pt x="6719" y="3651"/>
                      <a:pt x="7671" y="1277"/>
                      <a:pt x="13892" y="148"/>
                    </a:cubicBezTo>
                    <a:cubicBezTo>
                      <a:pt x="13343" y="66"/>
                      <a:pt x="12664" y="1"/>
                      <a:pt x="11896" y="1"/>
                    </a:cubicBezTo>
                    <a:close/>
                  </a:path>
                </a:pathLst>
              </a:custGeom>
              <a:solidFill>
                <a:srgbClr val="EB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2"/>
              <p:cNvSpPr/>
              <p:nvPr/>
            </p:nvSpPr>
            <p:spPr>
              <a:xfrm>
                <a:off x="5943025" y="1468325"/>
                <a:ext cx="61975" cy="86600"/>
              </a:xfrm>
              <a:custGeom>
                <a:avLst/>
                <a:gdLst/>
                <a:ahLst/>
                <a:cxnLst/>
                <a:rect l="l" t="t" r="r" b="b"/>
                <a:pathLst>
                  <a:path w="2479" h="3464" extrusionOk="0">
                    <a:moveTo>
                      <a:pt x="430" y="0"/>
                    </a:moveTo>
                    <a:cubicBezTo>
                      <a:pt x="430" y="1"/>
                      <a:pt x="674" y="1160"/>
                      <a:pt x="1" y="1440"/>
                    </a:cubicBezTo>
                    <a:lnTo>
                      <a:pt x="1477" y="3464"/>
                    </a:lnTo>
                    <a:cubicBezTo>
                      <a:pt x="1477" y="3464"/>
                      <a:pt x="2413" y="3326"/>
                      <a:pt x="2479" y="2528"/>
                    </a:cubicBezTo>
                    <a:cubicBezTo>
                      <a:pt x="2479" y="2528"/>
                      <a:pt x="2332" y="794"/>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2"/>
              <p:cNvSpPr/>
              <p:nvPr/>
            </p:nvSpPr>
            <p:spPr>
              <a:xfrm>
                <a:off x="5861925" y="1442350"/>
                <a:ext cx="155625" cy="113400"/>
              </a:xfrm>
              <a:custGeom>
                <a:avLst/>
                <a:gdLst/>
                <a:ahLst/>
                <a:cxnLst/>
                <a:rect l="l" t="t" r="r" b="b"/>
                <a:pathLst>
                  <a:path w="6225" h="4536" extrusionOk="0">
                    <a:moveTo>
                      <a:pt x="997" y="1"/>
                    </a:moveTo>
                    <a:lnTo>
                      <a:pt x="1132" y="1915"/>
                    </a:lnTo>
                    <a:lnTo>
                      <a:pt x="1132" y="1915"/>
                    </a:lnTo>
                    <a:lnTo>
                      <a:pt x="1" y="1401"/>
                    </a:lnTo>
                    <a:lnTo>
                      <a:pt x="1" y="1401"/>
                    </a:lnTo>
                    <a:cubicBezTo>
                      <a:pt x="1" y="1402"/>
                      <a:pt x="472" y="2634"/>
                      <a:pt x="1091" y="2634"/>
                    </a:cubicBezTo>
                    <a:cubicBezTo>
                      <a:pt x="1265" y="2634"/>
                      <a:pt x="1450" y="2537"/>
                      <a:pt x="1640" y="2287"/>
                    </a:cubicBezTo>
                    <a:lnTo>
                      <a:pt x="1838" y="3140"/>
                    </a:lnTo>
                    <a:cubicBezTo>
                      <a:pt x="1838" y="3140"/>
                      <a:pt x="4256" y="2833"/>
                      <a:pt x="3709" y="1127"/>
                    </a:cubicBezTo>
                    <a:lnTo>
                      <a:pt x="3709" y="1127"/>
                    </a:lnTo>
                    <a:cubicBezTo>
                      <a:pt x="3710" y="1127"/>
                      <a:pt x="5099" y="1870"/>
                      <a:pt x="5547" y="2986"/>
                    </a:cubicBezTo>
                    <a:cubicBezTo>
                      <a:pt x="5915" y="3902"/>
                      <a:pt x="5323" y="4480"/>
                      <a:pt x="4360" y="4480"/>
                    </a:cubicBezTo>
                    <a:cubicBezTo>
                      <a:pt x="4151" y="4480"/>
                      <a:pt x="3925" y="4453"/>
                      <a:pt x="3687" y="4396"/>
                    </a:cubicBezTo>
                    <a:lnTo>
                      <a:pt x="3687" y="4396"/>
                    </a:lnTo>
                    <a:cubicBezTo>
                      <a:pt x="3687" y="4396"/>
                      <a:pt x="4082" y="4536"/>
                      <a:pt x="4544" y="4536"/>
                    </a:cubicBezTo>
                    <a:cubicBezTo>
                      <a:pt x="4891" y="4536"/>
                      <a:pt x="5275" y="4457"/>
                      <a:pt x="5559" y="4183"/>
                    </a:cubicBezTo>
                    <a:cubicBezTo>
                      <a:pt x="6225" y="3542"/>
                      <a:pt x="5330" y="1529"/>
                      <a:pt x="3624" y="944"/>
                    </a:cubicBezTo>
                    <a:lnTo>
                      <a:pt x="3624" y="944"/>
                    </a:lnTo>
                    <a:cubicBezTo>
                      <a:pt x="3624" y="944"/>
                      <a:pt x="4206" y="2599"/>
                      <a:pt x="1893" y="3009"/>
                    </a:cubicBezTo>
                    <a:lnTo>
                      <a:pt x="1688" y="2164"/>
                    </a:lnTo>
                    <a:cubicBezTo>
                      <a:pt x="1688" y="2164"/>
                      <a:pt x="1455" y="2442"/>
                      <a:pt x="1126" y="2442"/>
                    </a:cubicBezTo>
                    <a:cubicBezTo>
                      <a:pt x="860" y="2442"/>
                      <a:pt x="531" y="2260"/>
                      <a:pt x="212" y="1599"/>
                    </a:cubicBezTo>
                    <a:lnTo>
                      <a:pt x="212" y="1599"/>
                    </a:lnTo>
                    <a:lnTo>
                      <a:pt x="1221" y="2000"/>
                    </a:lnTo>
                    <a:lnTo>
                      <a:pt x="1221" y="2000"/>
                    </a:ln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2"/>
              <p:cNvSpPr/>
              <p:nvPr/>
            </p:nvSpPr>
            <p:spPr>
              <a:xfrm>
                <a:off x="5943025" y="1462400"/>
                <a:ext cx="26950" cy="8425"/>
              </a:xfrm>
              <a:custGeom>
                <a:avLst/>
                <a:gdLst/>
                <a:ahLst/>
                <a:cxnLst/>
                <a:rect l="l" t="t" r="r" b="b"/>
                <a:pathLst>
                  <a:path w="1078" h="337" extrusionOk="0">
                    <a:moveTo>
                      <a:pt x="563" y="1"/>
                    </a:moveTo>
                    <a:cubicBezTo>
                      <a:pt x="394" y="1"/>
                      <a:pt x="199" y="37"/>
                      <a:pt x="1" y="151"/>
                    </a:cubicBezTo>
                    <a:lnTo>
                      <a:pt x="1" y="163"/>
                    </a:lnTo>
                    <a:lnTo>
                      <a:pt x="163" y="336"/>
                    </a:lnTo>
                    <a:cubicBezTo>
                      <a:pt x="163" y="336"/>
                      <a:pt x="421" y="83"/>
                      <a:pt x="827" y="83"/>
                    </a:cubicBezTo>
                    <a:cubicBezTo>
                      <a:pt x="905" y="83"/>
                      <a:pt x="989" y="93"/>
                      <a:pt x="1077" y="115"/>
                    </a:cubicBezTo>
                    <a:cubicBezTo>
                      <a:pt x="1077" y="115"/>
                      <a:pt x="862"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2"/>
              <p:cNvSpPr/>
              <p:nvPr/>
            </p:nvSpPr>
            <p:spPr>
              <a:xfrm>
                <a:off x="5949025" y="1498525"/>
                <a:ext cx="42275" cy="53425"/>
              </a:xfrm>
              <a:custGeom>
                <a:avLst/>
                <a:gdLst/>
                <a:ahLst/>
                <a:cxnLst/>
                <a:rect l="l" t="t" r="r" b="b"/>
                <a:pathLst>
                  <a:path w="1691" h="2137" extrusionOk="0">
                    <a:moveTo>
                      <a:pt x="58" y="0"/>
                    </a:moveTo>
                    <a:lnTo>
                      <a:pt x="1" y="45"/>
                    </a:lnTo>
                    <a:lnTo>
                      <a:pt x="1633" y="2137"/>
                    </a:lnTo>
                    <a:lnTo>
                      <a:pt x="1690" y="2091"/>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2"/>
              <p:cNvSpPr/>
              <p:nvPr/>
            </p:nvSpPr>
            <p:spPr>
              <a:xfrm>
                <a:off x="5952050" y="1492025"/>
                <a:ext cx="51675" cy="47800"/>
              </a:xfrm>
              <a:custGeom>
                <a:avLst/>
                <a:gdLst/>
                <a:ahLst/>
                <a:cxnLst/>
                <a:rect l="l" t="t" r="r" b="b"/>
                <a:pathLst>
                  <a:path w="2067" h="1912" extrusionOk="0">
                    <a:moveTo>
                      <a:pt x="50" y="0"/>
                    </a:moveTo>
                    <a:lnTo>
                      <a:pt x="1" y="54"/>
                    </a:lnTo>
                    <a:lnTo>
                      <a:pt x="2015" y="1911"/>
                    </a:lnTo>
                    <a:lnTo>
                      <a:pt x="2066" y="1857"/>
                    </a:lnTo>
                    <a:lnTo>
                      <a:pt x="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2"/>
              <p:cNvSpPr/>
              <p:nvPr/>
            </p:nvSpPr>
            <p:spPr>
              <a:xfrm>
                <a:off x="5954025" y="1484625"/>
                <a:ext cx="47300" cy="30125"/>
              </a:xfrm>
              <a:custGeom>
                <a:avLst/>
                <a:gdLst/>
                <a:ahLst/>
                <a:cxnLst/>
                <a:rect l="l" t="t" r="r" b="b"/>
                <a:pathLst>
                  <a:path w="1892" h="1205" extrusionOk="0">
                    <a:moveTo>
                      <a:pt x="38" y="0"/>
                    </a:moveTo>
                    <a:lnTo>
                      <a:pt x="1" y="63"/>
                    </a:lnTo>
                    <a:lnTo>
                      <a:pt x="1854" y="1204"/>
                    </a:lnTo>
                    <a:lnTo>
                      <a:pt x="1892" y="1142"/>
                    </a:lnTo>
                    <a:lnTo>
                      <a:pt x="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2"/>
              <p:cNvSpPr/>
              <p:nvPr/>
            </p:nvSpPr>
            <p:spPr>
              <a:xfrm>
                <a:off x="5955675" y="1482375"/>
                <a:ext cx="22825" cy="40850"/>
              </a:xfrm>
              <a:custGeom>
                <a:avLst/>
                <a:gdLst/>
                <a:ahLst/>
                <a:cxnLst/>
                <a:rect l="l" t="t" r="r" b="b"/>
                <a:pathLst>
                  <a:path w="913" h="1634" extrusionOk="0">
                    <a:moveTo>
                      <a:pt x="848" y="0"/>
                    </a:moveTo>
                    <a:lnTo>
                      <a:pt x="1" y="1598"/>
                    </a:lnTo>
                    <a:lnTo>
                      <a:pt x="65" y="1634"/>
                    </a:lnTo>
                    <a:lnTo>
                      <a:pt x="913" y="34"/>
                    </a:lnTo>
                    <a:lnTo>
                      <a:pt x="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2"/>
              <p:cNvSpPr/>
              <p:nvPr/>
            </p:nvSpPr>
            <p:spPr>
              <a:xfrm>
                <a:off x="5932450" y="1317650"/>
                <a:ext cx="111575" cy="29250"/>
              </a:xfrm>
              <a:custGeom>
                <a:avLst/>
                <a:gdLst/>
                <a:ahLst/>
                <a:cxnLst/>
                <a:rect l="l" t="t" r="r" b="b"/>
                <a:pathLst>
                  <a:path w="4463" h="1170" extrusionOk="0">
                    <a:moveTo>
                      <a:pt x="32" y="1"/>
                    </a:moveTo>
                    <a:lnTo>
                      <a:pt x="0" y="1169"/>
                    </a:lnTo>
                    <a:lnTo>
                      <a:pt x="4463" y="707"/>
                    </a:lnTo>
                    <a:lnTo>
                      <a:pt x="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2"/>
              <p:cNvSpPr/>
              <p:nvPr/>
            </p:nvSpPr>
            <p:spPr>
              <a:xfrm>
                <a:off x="5774800" y="1292225"/>
                <a:ext cx="113300" cy="56675"/>
              </a:xfrm>
              <a:custGeom>
                <a:avLst/>
                <a:gdLst/>
                <a:ahLst/>
                <a:cxnLst/>
                <a:rect l="l" t="t" r="r" b="b"/>
                <a:pathLst>
                  <a:path w="4532" h="2267" extrusionOk="0">
                    <a:moveTo>
                      <a:pt x="4531" y="0"/>
                    </a:moveTo>
                    <a:lnTo>
                      <a:pt x="0" y="1181"/>
                    </a:lnTo>
                    <a:lnTo>
                      <a:pt x="435" y="2267"/>
                    </a:lnTo>
                    <a:lnTo>
                      <a:pt x="45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2"/>
              <p:cNvSpPr/>
              <p:nvPr/>
            </p:nvSpPr>
            <p:spPr>
              <a:xfrm>
                <a:off x="5779450" y="1406550"/>
                <a:ext cx="36900" cy="14875"/>
              </a:xfrm>
              <a:custGeom>
                <a:avLst/>
                <a:gdLst/>
                <a:ahLst/>
                <a:cxnLst/>
                <a:rect l="l" t="t" r="r" b="b"/>
                <a:pathLst>
                  <a:path w="1476" h="595" extrusionOk="0">
                    <a:moveTo>
                      <a:pt x="63" y="0"/>
                    </a:moveTo>
                    <a:lnTo>
                      <a:pt x="1" y="287"/>
                    </a:lnTo>
                    <a:lnTo>
                      <a:pt x="1414" y="594"/>
                    </a:lnTo>
                    <a:lnTo>
                      <a:pt x="1476" y="309"/>
                    </a:lnTo>
                    <a:lnTo>
                      <a:pt x="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2"/>
              <p:cNvSpPr/>
              <p:nvPr/>
            </p:nvSpPr>
            <p:spPr>
              <a:xfrm>
                <a:off x="5774200" y="1387400"/>
                <a:ext cx="58375" cy="37400"/>
              </a:xfrm>
              <a:custGeom>
                <a:avLst/>
                <a:gdLst/>
                <a:ahLst/>
                <a:cxnLst/>
                <a:rect l="l" t="t" r="r" b="b"/>
                <a:pathLst>
                  <a:path w="2335" h="1496" extrusionOk="0">
                    <a:moveTo>
                      <a:pt x="144" y="0"/>
                    </a:moveTo>
                    <a:lnTo>
                      <a:pt x="1" y="256"/>
                    </a:lnTo>
                    <a:lnTo>
                      <a:pt x="2191" y="1496"/>
                    </a:lnTo>
                    <a:lnTo>
                      <a:pt x="2335" y="1241"/>
                    </a:ln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2"/>
              <p:cNvSpPr/>
              <p:nvPr/>
            </p:nvSpPr>
            <p:spPr>
              <a:xfrm>
                <a:off x="5792200" y="1354375"/>
                <a:ext cx="95625" cy="120350"/>
              </a:xfrm>
              <a:custGeom>
                <a:avLst/>
                <a:gdLst/>
                <a:ahLst/>
                <a:cxnLst/>
                <a:rect l="l" t="t" r="r" b="b"/>
                <a:pathLst>
                  <a:path w="3825" h="4814" extrusionOk="0">
                    <a:moveTo>
                      <a:pt x="1693" y="0"/>
                    </a:moveTo>
                    <a:cubicBezTo>
                      <a:pt x="1620" y="0"/>
                      <a:pt x="1547" y="7"/>
                      <a:pt x="1474" y="20"/>
                    </a:cubicBezTo>
                    <a:cubicBezTo>
                      <a:pt x="553" y="190"/>
                      <a:pt x="1" y="1397"/>
                      <a:pt x="244" y="2713"/>
                    </a:cubicBezTo>
                    <a:cubicBezTo>
                      <a:pt x="468" y="3928"/>
                      <a:pt x="1286" y="4813"/>
                      <a:pt x="2134" y="4813"/>
                    </a:cubicBezTo>
                    <a:cubicBezTo>
                      <a:pt x="2207" y="4813"/>
                      <a:pt x="2280" y="4807"/>
                      <a:pt x="2353" y="4793"/>
                    </a:cubicBezTo>
                    <a:cubicBezTo>
                      <a:pt x="3274" y="4622"/>
                      <a:pt x="3825" y="3416"/>
                      <a:pt x="3581" y="2100"/>
                    </a:cubicBezTo>
                    <a:cubicBezTo>
                      <a:pt x="3358" y="885"/>
                      <a:pt x="2540" y="0"/>
                      <a:pt x="1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2"/>
              <p:cNvSpPr/>
              <p:nvPr/>
            </p:nvSpPr>
            <p:spPr>
              <a:xfrm>
                <a:off x="5850250" y="1390575"/>
                <a:ext cx="29450" cy="54500"/>
              </a:xfrm>
              <a:custGeom>
                <a:avLst/>
                <a:gdLst/>
                <a:ahLst/>
                <a:cxnLst/>
                <a:rect l="l" t="t" r="r" b="b"/>
                <a:pathLst>
                  <a:path w="1178" h="2180" extrusionOk="0">
                    <a:moveTo>
                      <a:pt x="590" y="1"/>
                    </a:moveTo>
                    <a:cubicBezTo>
                      <a:pt x="264" y="1"/>
                      <a:pt x="1" y="488"/>
                      <a:pt x="1" y="1090"/>
                    </a:cubicBezTo>
                    <a:cubicBezTo>
                      <a:pt x="1" y="1692"/>
                      <a:pt x="264" y="2180"/>
                      <a:pt x="590" y="2180"/>
                    </a:cubicBezTo>
                    <a:cubicBezTo>
                      <a:pt x="914" y="2180"/>
                      <a:pt x="1178" y="1692"/>
                      <a:pt x="1178" y="1090"/>
                    </a:cubicBezTo>
                    <a:cubicBezTo>
                      <a:pt x="1178" y="488"/>
                      <a:pt x="914"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2"/>
              <p:cNvSpPr/>
              <p:nvPr/>
            </p:nvSpPr>
            <p:spPr>
              <a:xfrm>
                <a:off x="6013125" y="1398600"/>
                <a:ext cx="49250" cy="18950"/>
              </a:xfrm>
              <a:custGeom>
                <a:avLst/>
                <a:gdLst/>
                <a:ahLst/>
                <a:cxnLst/>
                <a:rect l="l" t="t" r="r" b="b"/>
                <a:pathLst>
                  <a:path w="1970" h="758" extrusionOk="0">
                    <a:moveTo>
                      <a:pt x="1900" y="0"/>
                    </a:moveTo>
                    <a:lnTo>
                      <a:pt x="1" y="474"/>
                    </a:lnTo>
                    <a:lnTo>
                      <a:pt x="70" y="757"/>
                    </a:lnTo>
                    <a:lnTo>
                      <a:pt x="1970" y="284"/>
                    </a:lnTo>
                    <a:lnTo>
                      <a:pt x="19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2"/>
              <p:cNvSpPr/>
              <p:nvPr/>
            </p:nvSpPr>
            <p:spPr>
              <a:xfrm>
                <a:off x="6008775" y="1378775"/>
                <a:ext cx="54275" cy="30650"/>
              </a:xfrm>
              <a:custGeom>
                <a:avLst/>
                <a:gdLst/>
                <a:ahLst/>
                <a:cxnLst/>
                <a:rect l="l" t="t" r="r" b="b"/>
                <a:pathLst>
                  <a:path w="2171" h="1226" extrusionOk="0">
                    <a:moveTo>
                      <a:pt x="2046" y="1"/>
                    </a:moveTo>
                    <a:lnTo>
                      <a:pt x="1" y="961"/>
                    </a:lnTo>
                    <a:lnTo>
                      <a:pt x="125" y="1225"/>
                    </a:lnTo>
                    <a:lnTo>
                      <a:pt x="2171" y="264"/>
                    </a:lnTo>
                    <a:lnTo>
                      <a:pt x="2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2"/>
              <p:cNvSpPr/>
              <p:nvPr/>
            </p:nvSpPr>
            <p:spPr>
              <a:xfrm>
                <a:off x="5898600" y="1350975"/>
                <a:ext cx="141125" cy="124225"/>
              </a:xfrm>
              <a:custGeom>
                <a:avLst/>
                <a:gdLst/>
                <a:ahLst/>
                <a:cxnLst/>
                <a:rect l="l" t="t" r="r" b="b"/>
                <a:pathLst>
                  <a:path w="5645" h="4969" extrusionOk="0">
                    <a:moveTo>
                      <a:pt x="3304" y="0"/>
                    </a:moveTo>
                    <a:cubicBezTo>
                      <a:pt x="1037" y="0"/>
                      <a:pt x="1" y="3338"/>
                      <a:pt x="196" y="4968"/>
                    </a:cubicBezTo>
                    <a:cubicBezTo>
                      <a:pt x="196" y="4968"/>
                      <a:pt x="1446" y="3661"/>
                      <a:pt x="3777" y="3661"/>
                    </a:cubicBezTo>
                    <a:cubicBezTo>
                      <a:pt x="4308" y="3661"/>
                      <a:pt x="4895" y="3729"/>
                      <a:pt x="5535" y="3895"/>
                    </a:cubicBezTo>
                    <a:cubicBezTo>
                      <a:pt x="5535" y="3895"/>
                      <a:pt x="5645" y="44"/>
                      <a:pt x="3347" y="1"/>
                    </a:cubicBezTo>
                    <a:cubicBezTo>
                      <a:pt x="3333" y="1"/>
                      <a:pt x="3318" y="0"/>
                      <a:pt x="3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2"/>
              <p:cNvSpPr/>
              <p:nvPr/>
            </p:nvSpPr>
            <p:spPr>
              <a:xfrm>
                <a:off x="5988425" y="1393025"/>
                <a:ext cx="21950" cy="38975"/>
              </a:xfrm>
              <a:custGeom>
                <a:avLst/>
                <a:gdLst/>
                <a:ahLst/>
                <a:cxnLst/>
                <a:rect l="l" t="t" r="r" b="b"/>
                <a:pathLst>
                  <a:path w="878" h="1559" extrusionOk="0">
                    <a:moveTo>
                      <a:pt x="438" y="1"/>
                    </a:moveTo>
                    <a:cubicBezTo>
                      <a:pt x="197" y="1"/>
                      <a:pt x="0" y="349"/>
                      <a:pt x="0" y="779"/>
                    </a:cubicBezTo>
                    <a:cubicBezTo>
                      <a:pt x="0" y="1211"/>
                      <a:pt x="197" y="1559"/>
                      <a:pt x="438" y="1559"/>
                    </a:cubicBezTo>
                    <a:cubicBezTo>
                      <a:pt x="680" y="1559"/>
                      <a:pt x="877" y="1209"/>
                      <a:pt x="877" y="779"/>
                    </a:cubicBezTo>
                    <a:cubicBezTo>
                      <a:pt x="877" y="349"/>
                      <a:pt x="680"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2"/>
              <p:cNvSpPr/>
              <p:nvPr/>
            </p:nvSpPr>
            <p:spPr>
              <a:xfrm>
                <a:off x="6191625" y="1492950"/>
                <a:ext cx="122650" cy="59650"/>
              </a:xfrm>
              <a:custGeom>
                <a:avLst/>
                <a:gdLst/>
                <a:ahLst/>
                <a:cxnLst/>
                <a:rect l="l" t="t" r="r" b="b"/>
                <a:pathLst>
                  <a:path w="4906" h="2386" extrusionOk="0">
                    <a:moveTo>
                      <a:pt x="3088" y="1"/>
                    </a:moveTo>
                    <a:cubicBezTo>
                      <a:pt x="2986" y="1"/>
                      <a:pt x="2877" y="4"/>
                      <a:pt x="2763" y="12"/>
                    </a:cubicBezTo>
                    <a:cubicBezTo>
                      <a:pt x="831" y="143"/>
                      <a:pt x="0" y="1191"/>
                      <a:pt x="673" y="1987"/>
                    </a:cubicBezTo>
                    <a:cubicBezTo>
                      <a:pt x="910" y="2268"/>
                      <a:pt x="1311" y="2385"/>
                      <a:pt x="1689" y="2385"/>
                    </a:cubicBezTo>
                    <a:cubicBezTo>
                      <a:pt x="2382" y="2385"/>
                      <a:pt x="3000" y="1990"/>
                      <a:pt x="2402" y="1482"/>
                    </a:cubicBezTo>
                    <a:lnTo>
                      <a:pt x="3699" y="1314"/>
                    </a:lnTo>
                    <a:lnTo>
                      <a:pt x="1981" y="1380"/>
                    </a:lnTo>
                    <a:cubicBezTo>
                      <a:pt x="1981" y="1380"/>
                      <a:pt x="2605" y="1938"/>
                      <a:pt x="1743" y="2158"/>
                    </a:cubicBezTo>
                    <a:cubicBezTo>
                      <a:pt x="1682" y="2173"/>
                      <a:pt x="1620" y="2181"/>
                      <a:pt x="1558" y="2181"/>
                    </a:cubicBezTo>
                    <a:cubicBezTo>
                      <a:pt x="760" y="2181"/>
                      <a:pt x="62" y="935"/>
                      <a:pt x="1732" y="342"/>
                    </a:cubicBezTo>
                    <a:cubicBezTo>
                      <a:pt x="2106" y="209"/>
                      <a:pt x="2461" y="157"/>
                      <a:pt x="2790" y="157"/>
                    </a:cubicBezTo>
                    <a:cubicBezTo>
                      <a:pt x="4043" y="157"/>
                      <a:pt x="4906" y="920"/>
                      <a:pt x="4906" y="920"/>
                    </a:cubicBezTo>
                    <a:cubicBezTo>
                      <a:pt x="4906" y="920"/>
                      <a:pt x="4721" y="1"/>
                      <a:pt x="3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4" name="Google Shape;1894;p32"/>
          <p:cNvGrpSpPr/>
          <p:nvPr/>
        </p:nvGrpSpPr>
        <p:grpSpPr>
          <a:xfrm>
            <a:off x="7055813" y="1967244"/>
            <a:ext cx="961601" cy="1230562"/>
            <a:chOff x="7788688" y="2034619"/>
            <a:chExt cx="961601" cy="1230562"/>
          </a:xfrm>
        </p:grpSpPr>
        <p:sp>
          <p:nvSpPr>
            <p:cNvPr id="1895" name="Google Shape;1895;p32"/>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32"/>
            <p:cNvGrpSpPr/>
            <p:nvPr/>
          </p:nvGrpSpPr>
          <p:grpSpPr>
            <a:xfrm rot="1677789">
              <a:off x="8026459" y="2082309"/>
              <a:ext cx="486058" cy="1135180"/>
              <a:chOff x="3014700" y="1423850"/>
              <a:chExt cx="248300" cy="579900"/>
            </a:xfrm>
          </p:grpSpPr>
          <p:sp>
            <p:nvSpPr>
              <p:cNvPr id="1897" name="Google Shape;1897;p32"/>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2"/>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2"/>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2"/>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2"/>
              <p:cNvSpPr/>
              <p:nvPr/>
            </p:nvSpPr>
            <p:spPr>
              <a:xfrm>
                <a:off x="3081325" y="1478775"/>
                <a:ext cx="47350" cy="41400"/>
              </a:xfrm>
              <a:custGeom>
                <a:avLst/>
                <a:gdLst/>
                <a:ahLst/>
                <a:cxnLst/>
                <a:rect l="l" t="t" r="r" b="b"/>
                <a:pathLst>
                  <a:path w="1894" h="1656" extrusionOk="0">
                    <a:moveTo>
                      <a:pt x="1616" y="0"/>
                    </a:moveTo>
                    <a:cubicBezTo>
                      <a:pt x="1205" y="0"/>
                      <a:pt x="857" y="123"/>
                      <a:pt x="583" y="367"/>
                    </a:cubicBezTo>
                    <a:cubicBezTo>
                      <a:pt x="46" y="840"/>
                      <a:pt x="3" y="1591"/>
                      <a:pt x="1" y="1622"/>
                    </a:cubicBezTo>
                    <a:lnTo>
                      <a:pt x="575" y="1655"/>
                    </a:lnTo>
                    <a:cubicBezTo>
                      <a:pt x="575" y="1650"/>
                      <a:pt x="612" y="1125"/>
                      <a:pt x="956" y="822"/>
                    </a:cubicBezTo>
                    <a:cubicBezTo>
                      <a:pt x="1125" y="675"/>
                      <a:pt x="1349" y="602"/>
                      <a:pt x="1622" y="602"/>
                    </a:cubicBezTo>
                    <a:cubicBezTo>
                      <a:pt x="1688" y="602"/>
                      <a:pt x="1756" y="606"/>
                      <a:pt x="1827" y="614"/>
                    </a:cubicBezTo>
                    <a:lnTo>
                      <a:pt x="1893" y="18"/>
                    </a:lnTo>
                    <a:cubicBezTo>
                      <a:pt x="1798" y="6"/>
                      <a:pt x="1705" y="0"/>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2"/>
              <p:cNvSpPr/>
              <p:nvPr/>
            </p:nvSpPr>
            <p:spPr>
              <a:xfrm>
                <a:off x="3137625" y="1457450"/>
                <a:ext cx="44375" cy="42275"/>
              </a:xfrm>
              <a:custGeom>
                <a:avLst/>
                <a:gdLst/>
                <a:ahLst/>
                <a:cxnLst/>
                <a:rect l="l" t="t" r="r" b="b"/>
                <a:pathLst>
                  <a:path w="1775" h="1691" extrusionOk="0">
                    <a:moveTo>
                      <a:pt x="348" y="1"/>
                    </a:moveTo>
                    <a:cubicBezTo>
                      <a:pt x="238" y="1"/>
                      <a:pt x="121" y="12"/>
                      <a:pt x="0" y="33"/>
                    </a:cubicBezTo>
                    <a:lnTo>
                      <a:pt x="99" y="625"/>
                    </a:lnTo>
                    <a:cubicBezTo>
                      <a:pt x="188" y="608"/>
                      <a:pt x="272" y="600"/>
                      <a:pt x="350" y="600"/>
                    </a:cubicBezTo>
                    <a:cubicBezTo>
                      <a:pt x="554" y="600"/>
                      <a:pt x="718" y="656"/>
                      <a:pt x="848" y="769"/>
                    </a:cubicBezTo>
                    <a:cubicBezTo>
                      <a:pt x="1193" y="1070"/>
                      <a:pt x="1200" y="1684"/>
                      <a:pt x="1200" y="1691"/>
                    </a:cubicBezTo>
                    <a:lnTo>
                      <a:pt x="1774" y="1691"/>
                    </a:lnTo>
                    <a:cubicBezTo>
                      <a:pt x="1774" y="1654"/>
                      <a:pt x="1768" y="795"/>
                      <a:pt x="1220" y="313"/>
                    </a:cubicBezTo>
                    <a:cubicBezTo>
                      <a:pt x="984" y="105"/>
                      <a:pt x="69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2"/>
              <p:cNvSpPr/>
              <p:nvPr/>
            </p:nvSpPr>
            <p:spPr>
              <a:xfrm>
                <a:off x="3095225" y="1538200"/>
                <a:ext cx="36025" cy="62525"/>
              </a:xfrm>
              <a:custGeom>
                <a:avLst/>
                <a:gdLst/>
                <a:ahLst/>
                <a:cxnLst/>
                <a:rect l="l" t="t" r="r" b="b"/>
                <a:pathLst>
                  <a:path w="1441" h="2501" extrusionOk="0">
                    <a:moveTo>
                      <a:pt x="721" y="1"/>
                    </a:moveTo>
                    <a:cubicBezTo>
                      <a:pt x="323" y="1"/>
                      <a:pt x="1" y="561"/>
                      <a:pt x="1" y="1250"/>
                    </a:cubicBezTo>
                    <a:cubicBezTo>
                      <a:pt x="1" y="1942"/>
                      <a:pt x="324" y="2501"/>
                      <a:pt x="721" y="2501"/>
                    </a:cubicBezTo>
                    <a:cubicBezTo>
                      <a:pt x="1119" y="2501"/>
                      <a:pt x="1441" y="1941"/>
                      <a:pt x="1441" y="1250"/>
                    </a:cubicBezTo>
                    <a:cubicBezTo>
                      <a:pt x="1441" y="561"/>
                      <a:pt x="1119" y="2"/>
                      <a:pt x="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2"/>
              <p:cNvSpPr/>
              <p:nvPr/>
            </p:nvSpPr>
            <p:spPr>
              <a:xfrm>
                <a:off x="3111175" y="1559200"/>
                <a:ext cx="7325" cy="15175"/>
              </a:xfrm>
              <a:custGeom>
                <a:avLst/>
                <a:gdLst/>
                <a:ahLst/>
                <a:cxnLst/>
                <a:rect l="l" t="t" r="r" b="b"/>
                <a:pathLst>
                  <a:path w="293" h="607" extrusionOk="0">
                    <a:moveTo>
                      <a:pt x="146" y="0"/>
                    </a:moveTo>
                    <a:cubicBezTo>
                      <a:pt x="67" y="0"/>
                      <a:pt x="0" y="136"/>
                      <a:pt x="0" y="303"/>
                    </a:cubicBezTo>
                    <a:cubicBezTo>
                      <a:pt x="0" y="470"/>
                      <a:pt x="65" y="606"/>
                      <a:pt x="146" y="606"/>
                    </a:cubicBezTo>
                    <a:cubicBezTo>
                      <a:pt x="227" y="606"/>
                      <a:pt x="292" y="470"/>
                      <a:pt x="292" y="303"/>
                    </a:cubicBezTo>
                    <a:cubicBezTo>
                      <a:pt x="292" y="136"/>
                      <a:pt x="228"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2"/>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2"/>
              <p:cNvSpPr/>
              <p:nvPr/>
            </p:nvSpPr>
            <p:spPr>
              <a:xfrm>
                <a:off x="3119950" y="1631125"/>
                <a:ext cx="33475" cy="79850"/>
              </a:xfrm>
              <a:custGeom>
                <a:avLst/>
                <a:gdLst/>
                <a:ahLst/>
                <a:cxnLst/>
                <a:rect l="l" t="t" r="r" b="b"/>
                <a:pathLst>
                  <a:path w="1339" h="3194" extrusionOk="0">
                    <a:moveTo>
                      <a:pt x="1212" y="0"/>
                    </a:moveTo>
                    <a:lnTo>
                      <a:pt x="784" y="520"/>
                    </a:lnTo>
                    <a:lnTo>
                      <a:pt x="407" y="726"/>
                    </a:lnTo>
                    <a:lnTo>
                      <a:pt x="137" y="802"/>
                    </a:lnTo>
                    <a:lnTo>
                      <a:pt x="0" y="3193"/>
                    </a:lnTo>
                    <a:lnTo>
                      <a:pt x="240" y="3189"/>
                    </a:lnTo>
                    <a:lnTo>
                      <a:pt x="602" y="2909"/>
                    </a:lnTo>
                    <a:lnTo>
                      <a:pt x="901" y="2411"/>
                    </a:lnTo>
                    <a:lnTo>
                      <a:pt x="1118" y="1879"/>
                    </a:lnTo>
                    <a:lnTo>
                      <a:pt x="1268" y="1505"/>
                    </a:lnTo>
                    <a:lnTo>
                      <a:pt x="1326" y="1058"/>
                    </a:lnTo>
                    <a:lnTo>
                      <a:pt x="1339" y="530"/>
                    </a:lnTo>
                    <a:lnTo>
                      <a:pt x="12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2"/>
              <p:cNvSpPr/>
              <p:nvPr/>
            </p:nvSpPr>
            <p:spPr>
              <a:xfrm>
                <a:off x="3110500" y="1625350"/>
                <a:ext cx="54775" cy="87400"/>
              </a:xfrm>
              <a:custGeom>
                <a:avLst/>
                <a:gdLst/>
                <a:ahLst/>
                <a:cxnLst/>
                <a:rect l="l" t="t" r="r" b="b"/>
                <a:pathLst>
                  <a:path w="2191" h="3496" extrusionOk="0">
                    <a:moveTo>
                      <a:pt x="1642" y="0"/>
                    </a:moveTo>
                    <a:lnTo>
                      <a:pt x="1642" y="0"/>
                    </a:lnTo>
                    <a:cubicBezTo>
                      <a:pt x="1642" y="0"/>
                      <a:pt x="1104" y="1002"/>
                      <a:pt x="366" y="1002"/>
                    </a:cubicBezTo>
                    <a:cubicBezTo>
                      <a:pt x="257" y="1002"/>
                      <a:pt x="144" y="980"/>
                      <a:pt x="27" y="930"/>
                    </a:cubicBezTo>
                    <a:lnTo>
                      <a:pt x="27" y="930"/>
                    </a:lnTo>
                    <a:cubicBezTo>
                      <a:pt x="27" y="930"/>
                      <a:pt x="216" y="1062"/>
                      <a:pt x="502" y="1062"/>
                    </a:cubicBezTo>
                    <a:cubicBezTo>
                      <a:pt x="789" y="1062"/>
                      <a:pt x="1173" y="929"/>
                      <a:pt x="1563" y="398"/>
                    </a:cubicBezTo>
                    <a:lnTo>
                      <a:pt x="1563" y="398"/>
                    </a:lnTo>
                    <a:cubicBezTo>
                      <a:pt x="1564" y="398"/>
                      <a:pt x="1896" y="1136"/>
                      <a:pt x="1395" y="2233"/>
                    </a:cubicBezTo>
                    <a:cubicBezTo>
                      <a:pt x="1056" y="2976"/>
                      <a:pt x="738" y="3334"/>
                      <a:pt x="432" y="3334"/>
                    </a:cubicBezTo>
                    <a:cubicBezTo>
                      <a:pt x="285" y="3334"/>
                      <a:pt x="142" y="3252"/>
                      <a:pt x="0" y="3091"/>
                    </a:cubicBezTo>
                    <a:lnTo>
                      <a:pt x="0" y="3091"/>
                    </a:lnTo>
                    <a:cubicBezTo>
                      <a:pt x="1" y="3091"/>
                      <a:pt x="203" y="3495"/>
                      <a:pt x="526" y="3495"/>
                    </a:cubicBezTo>
                    <a:cubicBezTo>
                      <a:pt x="694" y="3495"/>
                      <a:pt x="895" y="3386"/>
                      <a:pt x="1117" y="3053"/>
                    </a:cubicBezTo>
                    <a:cubicBezTo>
                      <a:pt x="2191" y="1439"/>
                      <a:pt x="1642"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2"/>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2"/>
              <p:cNvSpPr/>
              <p:nvPr/>
            </p:nvSpPr>
            <p:spPr>
              <a:xfrm>
                <a:off x="3136025" y="1645800"/>
                <a:ext cx="4850" cy="51675"/>
              </a:xfrm>
              <a:custGeom>
                <a:avLst/>
                <a:gdLst/>
                <a:ahLst/>
                <a:cxnLst/>
                <a:rect l="l" t="t" r="r" b="b"/>
                <a:pathLst>
                  <a:path w="194" h="2067" extrusionOk="0">
                    <a:moveTo>
                      <a:pt x="111" y="0"/>
                    </a:moveTo>
                    <a:lnTo>
                      <a:pt x="0" y="28"/>
                    </a:lnTo>
                    <a:lnTo>
                      <a:pt x="84" y="2066"/>
                    </a:lnTo>
                    <a:lnTo>
                      <a:pt x="194" y="2039"/>
                    </a:lnTo>
                    <a:lnTo>
                      <a:pt x="1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2"/>
              <p:cNvSpPr/>
              <p:nvPr/>
            </p:nvSpPr>
            <p:spPr>
              <a:xfrm>
                <a:off x="3141800" y="1639550"/>
                <a:ext cx="9175" cy="37000"/>
              </a:xfrm>
              <a:custGeom>
                <a:avLst/>
                <a:gdLst/>
                <a:ahLst/>
                <a:cxnLst/>
                <a:rect l="l" t="t" r="r" b="b"/>
                <a:pathLst>
                  <a:path w="367" h="1480" extrusionOk="0">
                    <a:moveTo>
                      <a:pt x="110" y="1"/>
                    </a:moveTo>
                    <a:lnTo>
                      <a:pt x="1" y="41"/>
                    </a:lnTo>
                    <a:lnTo>
                      <a:pt x="258" y="1480"/>
                    </a:lnTo>
                    <a:lnTo>
                      <a:pt x="366" y="1439"/>
                    </a:lnTo>
                    <a:lnTo>
                      <a:pt x="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2"/>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2"/>
              <p:cNvSpPr/>
              <p:nvPr/>
            </p:nvSpPr>
            <p:spPr>
              <a:xfrm>
                <a:off x="3120650" y="1508700"/>
                <a:ext cx="54175" cy="102650"/>
              </a:xfrm>
              <a:custGeom>
                <a:avLst/>
                <a:gdLst/>
                <a:ahLst/>
                <a:cxnLst/>
                <a:rect l="l" t="t" r="r" b="b"/>
                <a:pathLst>
                  <a:path w="2167" h="4106" extrusionOk="0">
                    <a:moveTo>
                      <a:pt x="1083" y="1"/>
                    </a:moveTo>
                    <a:cubicBezTo>
                      <a:pt x="486" y="1"/>
                      <a:pt x="0" y="919"/>
                      <a:pt x="0" y="2053"/>
                    </a:cubicBezTo>
                    <a:cubicBezTo>
                      <a:pt x="0" y="3186"/>
                      <a:pt x="486" y="4105"/>
                      <a:pt x="1083" y="4105"/>
                    </a:cubicBezTo>
                    <a:cubicBezTo>
                      <a:pt x="1681" y="4105"/>
                      <a:pt x="2167" y="3186"/>
                      <a:pt x="2167" y="2053"/>
                    </a:cubicBezTo>
                    <a:cubicBezTo>
                      <a:pt x="2167" y="919"/>
                      <a:pt x="1681"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2"/>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2"/>
              <p:cNvSpPr/>
              <p:nvPr/>
            </p:nvSpPr>
            <p:spPr>
              <a:xfrm>
                <a:off x="3154175" y="1548550"/>
                <a:ext cx="13325" cy="27450"/>
              </a:xfrm>
              <a:custGeom>
                <a:avLst/>
                <a:gdLst/>
                <a:ahLst/>
                <a:cxnLst/>
                <a:rect l="l" t="t" r="r" b="b"/>
                <a:pathLst>
                  <a:path w="533" h="1098" extrusionOk="0">
                    <a:moveTo>
                      <a:pt x="267" y="0"/>
                    </a:moveTo>
                    <a:cubicBezTo>
                      <a:pt x="120" y="0"/>
                      <a:pt x="1" y="245"/>
                      <a:pt x="1" y="549"/>
                    </a:cubicBezTo>
                    <a:cubicBezTo>
                      <a:pt x="1" y="852"/>
                      <a:pt x="119" y="1097"/>
                      <a:pt x="267" y="1097"/>
                    </a:cubicBezTo>
                    <a:cubicBezTo>
                      <a:pt x="414" y="1097"/>
                      <a:pt x="533" y="851"/>
                      <a:pt x="533" y="549"/>
                    </a:cubicBezTo>
                    <a:cubicBezTo>
                      <a:pt x="533" y="246"/>
                      <a:pt x="414" y="1"/>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stretch>
            <a:fillRect/>
          </a:stretch>
        </p:blipFill>
        <p:spPr>
          <a:xfrm>
            <a:off x="2531951" y="290487"/>
            <a:ext cx="4304978" cy="13172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19" name="Google Shape;1919;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Bài thơ: Bác quét rác</a:t>
            </a:r>
            <a:endParaRPr dirty="0"/>
          </a:p>
        </p:txBody>
      </p:sp>
      <p:grpSp>
        <p:nvGrpSpPr>
          <p:cNvPr id="1924" name="Google Shape;1924;p33"/>
          <p:cNvGrpSpPr/>
          <p:nvPr/>
        </p:nvGrpSpPr>
        <p:grpSpPr>
          <a:xfrm rot="-8472223">
            <a:off x="7868043" y="488031"/>
            <a:ext cx="557640" cy="560901"/>
            <a:chOff x="1938525" y="705925"/>
            <a:chExt cx="859088" cy="863925"/>
          </a:xfrm>
        </p:grpSpPr>
        <p:sp>
          <p:nvSpPr>
            <p:cNvPr id="1925" name="Google Shape;1925;p33"/>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3"/>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33"/>
          <p:cNvGrpSpPr/>
          <p:nvPr/>
        </p:nvGrpSpPr>
        <p:grpSpPr>
          <a:xfrm flipH="1">
            <a:off x="826063" y="116094"/>
            <a:ext cx="961601" cy="1230562"/>
            <a:chOff x="7788688" y="2034619"/>
            <a:chExt cx="961601" cy="1230562"/>
          </a:xfrm>
        </p:grpSpPr>
        <p:sp>
          <p:nvSpPr>
            <p:cNvPr id="1928" name="Google Shape;1928;p33"/>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9" name="Google Shape;1929;p33"/>
            <p:cNvGrpSpPr/>
            <p:nvPr/>
          </p:nvGrpSpPr>
          <p:grpSpPr>
            <a:xfrm rot="1677789">
              <a:off x="8026459" y="2082309"/>
              <a:ext cx="486058" cy="1135180"/>
              <a:chOff x="3014700" y="1423850"/>
              <a:chExt cx="248300" cy="579900"/>
            </a:xfrm>
          </p:grpSpPr>
          <p:sp>
            <p:nvSpPr>
              <p:cNvPr id="1930" name="Google Shape;1930;p33"/>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3"/>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3"/>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3"/>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3"/>
              <p:cNvSpPr/>
              <p:nvPr/>
            </p:nvSpPr>
            <p:spPr>
              <a:xfrm>
                <a:off x="3081325" y="1478775"/>
                <a:ext cx="47350" cy="41400"/>
              </a:xfrm>
              <a:custGeom>
                <a:avLst/>
                <a:gdLst/>
                <a:ahLst/>
                <a:cxnLst/>
                <a:rect l="l" t="t" r="r" b="b"/>
                <a:pathLst>
                  <a:path w="1894" h="1656" extrusionOk="0">
                    <a:moveTo>
                      <a:pt x="1616" y="0"/>
                    </a:moveTo>
                    <a:cubicBezTo>
                      <a:pt x="1205" y="0"/>
                      <a:pt x="857" y="123"/>
                      <a:pt x="583" y="367"/>
                    </a:cubicBezTo>
                    <a:cubicBezTo>
                      <a:pt x="46" y="840"/>
                      <a:pt x="3" y="1591"/>
                      <a:pt x="1" y="1622"/>
                    </a:cubicBezTo>
                    <a:lnTo>
                      <a:pt x="575" y="1655"/>
                    </a:lnTo>
                    <a:cubicBezTo>
                      <a:pt x="575" y="1650"/>
                      <a:pt x="612" y="1125"/>
                      <a:pt x="956" y="822"/>
                    </a:cubicBezTo>
                    <a:cubicBezTo>
                      <a:pt x="1125" y="675"/>
                      <a:pt x="1349" y="602"/>
                      <a:pt x="1622" y="602"/>
                    </a:cubicBezTo>
                    <a:cubicBezTo>
                      <a:pt x="1688" y="602"/>
                      <a:pt x="1756" y="606"/>
                      <a:pt x="1827" y="614"/>
                    </a:cubicBezTo>
                    <a:lnTo>
                      <a:pt x="1893" y="18"/>
                    </a:lnTo>
                    <a:cubicBezTo>
                      <a:pt x="1798" y="6"/>
                      <a:pt x="1705" y="0"/>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3"/>
              <p:cNvSpPr/>
              <p:nvPr/>
            </p:nvSpPr>
            <p:spPr>
              <a:xfrm>
                <a:off x="3137625" y="1457450"/>
                <a:ext cx="44375" cy="42275"/>
              </a:xfrm>
              <a:custGeom>
                <a:avLst/>
                <a:gdLst/>
                <a:ahLst/>
                <a:cxnLst/>
                <a:rect l="l" t="t" r="r" b="b"/>
                <a:pathLst>
                  <a:path w="1775" h="1691" extrusionOk="0">
                    <a:moveTo>
                      <a:pt x="348" y="1"/>
                    </a:moveTo>
                    <a:cubicBezTo>
                      <a:pt x="238" y="1"/>
                      <a:pt x="121" y="12"/>
                      <a:pt x="0" y="33"/>
                    </a:cubicBezTo>
                    <a:lnTo>
                      <a:pt x="99" y="625"/>
                    </a:lnTo>
                    <a:cubicBezTo>
                      <a:pt x="188" y="608"/>
                      <a:pt x="272" y="600"/>
                      <a:pt x="350" y="600"/>
                    </a:cubicBezTo>
                    <a:cubicBezTo>
                      <a:pt x="554" y="600"/>
                      <a:pt x="718" y="656"/>
                      <a:pt x="848" y="769"/>
                    </a:cubicBezTo>
                    <a:cubicBezTo>
                      <a:pt x="1193" y="1070"/>
                      <a:pt x="1200" y="1684"/>
                      <a:pt x="1200" y="1691"/>
                    </a:cubicBezTo>
                    <a:lnTo>
                      <a:pt x="1774" y="1691"/>
                    </a:lnTo>
                    <a:cubicBezTo>
                      <a:pt x="1774" y="1654"/>
                      <a:pt x="1768" y="795"/>
                      <a:pt x="1220" y="313"/>
                    </a:cubicBezTo>
                    <a:cubicBezTo>
                      <a:pt x="984" y="105"/>
                      <a:pt x="69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3"/>
              <p:cNvSpPr/>
              <p:nvPr/>
            </p:nvSpPr>
            <p:spPr>
              <a:xfrm>
                <a:off x="3095225" y="1538200"/>
                <a:ext cx="36025" cy="62525"/>
              </a:xfrm>
              <a:custGeom>
                <a:avLst/>
                <a:gdLst/>
                <a:ahLst/>
                <a:cxnLst/>
                <a:rect l="l" t="t" r="r" b="b"/>
                <a:pathLst>
                  <a:path w="1441" h="2501" extrusionOk="0">
                    <a:moveTo>
                      <a:pt x="721" y="1"/>
                    </a:moveTo>
                    <a:cubicBezTo>
                      <a:pt x="323" y="1"/>
                      <a:pt x="1" y="561"/>
                      <a:pt x="1" y="1250"/>
                    </a:cubicBezTo>
                    <a:cubicBezTo>
                      <a:pt x="1" y="1942"/>
                      <a:pt x="324" y="2501"/>
                      <a:pt x="721" y="2501"/>
                    </a:cubicBezTo>
                    <a:cubicBezTo>
                      <a:pt x="1119" y="2501"/>
                      <a:pt x="1441" y="1941"/>
                      <a:pt x="1441" y="1250"/>
                    </a:cubicBezTo>
                    <a:cubicBezTo>
                      <a:pt x="1441" y="561"/>
                      <a:pt x="1119" y="2"/>
                      <a:pt x="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3"/>
              <p:cNvSpPr/>
              <p:nvPr/>
            </p:nvSpPr>
            <p:spPr>
              <a:xfrm>
                <a:off x="3111175" y="1559200"/>
                <a:ext cx="7325" cy="15175"/>
              </a:xfrm>
              <a:custGeom>
                <a:avLst/>
                <a:gdLst/>
                <a:ahLst/>
                <a:cxnLst/>
                <a:rect l="l" t="t" r="r" b="b"/>
                <a:pathLst>
                  <a:path w="293" h="607" extrusionOk="0">
                    <a:moveTo>
                      <a:pt x="146" y="0"/>
                    </a:moveTo>
                    <a:cubicBezTo>
                      <a:pt x="67" y="0"/>
                      <a:pt x="0" y="136"/>
                      <a:pt x="0" y="303"/>
                    </a:cubicBezTo>
                    <a:cubicBezTo>
                      <a:pt x="0" y="470"/>
                      <a:pt x="65" y="606"/>
                      <a:pt x="146" y="606"/>
                    </a:cubicBezTo>
                    <a:cubicBezTo>
                      <a:pt x="227" y="606"/>
                      <a:pt x="292" y="470"/>
                      <a:pt x="292" y="303"/>
                    </a:cubicBezTo>
                    <a:cubicBezTo>
                      <a:pt x="292" y="136"/>
                      <a:pt x="228"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3"/>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3"/>
              <p:cNvSpPr/>
              <p:nvPr/>
            </p:nvSpPr>
            <p:spPr>
              <a:xfrm>
                <a:off x="3119950" y="1631125"/>
                <a:ext cx="33475" cy="79850"/>
              </a:xfrm>
              <a:custGeom>
                <a:avLst/>
                <a:gdLst/>
                <a:ahLst/>
                <a:cxnLst/>
                <a:rect l="l" t="t" r="r" b="b"/>
                <a:pathLst>
                  <a:path w="1339" h="3194" extrusionOk="0">
                    <a:moveTo>
                      <a:pt x="1212" y="0"/>
                    </a:moveTo>
                    <a:lnTo>
                      <a:pt x="784" y="520"/>
                    </a:lnTo>
                    <a:lnTo>
                      <a:pt x="407" y="726"/>
                    </a:lnTo>
                    <a:lnTo>
                      <a:pt x="137" y="802"/>
                    </a:lnTo>
                    <a:lnTo>
                      <a:pt x="0" y="3193"/>
                    </a:lnTo>
                    <a:lnTo>
                      <a:pt x="240" y="3189"/>
                    </a:lnTo>
                    <a:lnTo>
                      <a:pt x="602" y="2909"/>
                    </a:lnTo>
                    <a:lnTo>
                      <a:pt x="901" y="2411"/>
                    </a:lnTo>
                    <a:lnTo>
                      <a:pt x="1118" y="1879"/>
                    </a:lnTo>
                    <a:lnTo>
                      <a:pt x="1268" y="1505"/>
                    </a:lnTo>
                    <a:lnTo>
                      <a:pt x="1326" y="1058"/>
                    </a:lnTo>
                    <a:lnTo>
                      <a:pt x="1339" y="530"/>
                    </a:lnTo>
                    <a:lnTo>
                      <a:pt x="12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3"/>
              <p:cNvSpPr/>
              <p:nvPr/>
            </p:nvSpPr>
            <p:spPr>
              <a:xfrm>
                <a:off x="3110500" y="1625350"/>
                <a:ext cx="54775" cy="87400"/>
              </a:xfrm>
              <a:custGeom>
                <a:avLst/>
                <a:gdLst/>
                <a:ahLst/>
                <a:cxnLst/>
                <a:rect l="l" t="t" r="r" b="b"/>
                <a:pathLst>
                  <a:path w="2191" h="3496" extrusionOk="0">
                    <a:moveTo>
                      <a:pt x="1642" y="0"/>
                    </a:moveTo>
                    <a:lnTo>
                      <a:pt x="1642" y="0"/>
                    </a:lnTo>
                    <a:cubicBezTo>
                      <a:pt x="1642" y="0"/>
                      <a:pt x="1104" y="1002"/>
                      <a:pt x="366" y="1002"/>
                    </a:cubicBezTo>
                    <a:cubicBezTo>
                      <a:pt x="257" y="1002"/>
                      <a:pt x="144" y="980"/>
                      <a:pt x="27" y="930"/>
                    </a:cubicBezTo>
                    <a:lnTo>
                      <a:pt x="27" y="930"/>
                    </a:lnTo>
                    <a:cubicBezTo>
                      <a:pt x="27" y="930"/>
                      <a:pt x="216" y="1062"/>
                      <a:pt x="502" y="1062"/>
                    </a:cubicBezTo>
                    <a:cubicBezTo>
                      <a:pt x="789" y="1062"/>
                      <a:pt x="1173" y="929"/>
                      <a:pt x="1563" y="398"/>
                    </a:cubicBezTo>
                    <a:lnTo>
                      <a:pt x="1563" y="398"/>
                    </a:lnTo>
                    <a:cubicBezTo>
                      <a:pt x="1564" y="398"/>
                      <a:pt x="1896" y="1136"/>
                      <a:pt x="1395" y="2233"/>
                    </a:cubicBezTo>
                    <a:cubicBezTo>
                      <a:pt x="1056" y="2976"/>
                      <a:pt x="738" y="3334"/>
                      <a:pt x="432" y="3334"/>
                    </a:cubicBezTo>
                    <a:cubicBezTo>
                      <a:pt x="285" y="3334"/>
                      <a:pt x="142" y="3252"/>
                      <a:pt x="0" y="3091"/>
                    </a:cubicBezTo>
                    <a:lnTo>
                      <a:pt x="0" y="3091"/>
                    </a:lnTo>
                    <a:cubicBezTo>
                      <a:pt x="1" y="3091"/>
                      <a:pt x="203" y="3495"/>
                      <a:pt x="526" y="3495"/>
                    </a:cubicBezTo>
                    <a:cubicBezTo>
                      <a:pt x="694" y="3495"/>
                      <a:pt x="895" y="3386"/>
                      <a:pt x="1117" y="3053"/>
                    </a:cubicBezTo>
                    <a:cubicBezTo>
                      <a:pt x="2191" y="1439"/>
                      <a:pt x="1642"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3"/>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3"/>
              <p:cNvSpPr/>
              <p:nvPr/>
            </p:nvSpPr>
            <p:spPr>
              <a:xfrm>
                <a:off x="3136025" y="1645800"/>
                <a:ext cx="4850" cy="51675"/>
              </a:xfrm>
              <a:custGeom>
                <a:avLst/>
                <a:gdLst/>
                <a:ahLst/>
                <a:cxnLst/>
                <a:rect l="l" t="t" r="r" b="b"/>
                <a:pathLst>
                  <a:path w="194" h="2067" extrusionOk="0">
                    <a:moveTo>
                      <a:pt x="111" y="0"/>
                    </a:moveTo>
                    <a:lnTo>
                      <a:pt x="0" y="28"/>
                    </a:lnTo>
                    <a:lnTo>
                      <a:pt x="84" y="2066"/>
                    </a:lnTo>
                    <a:lnTo>
                      <a:pt x="194" y="2039"/>
                    </a:lnTo>
                    <a:lnTo>
                      <a:pt x="1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3"/>
              <p:cNvSpPr/>
              <p:nvPr/>
            </p:nvSpPr>
            <p:spPr>
              <a:xfrm>
                <a:off x="3141800" y="1639550"/>
                <a:ext cx="9175" cy="37000"/>
              </a:xfrm>
              <a:custGeom>
                <a:avLst/>
                <a:gdLst/>
                <a:ahLst/>
                <a:cxnLst/>
                <a:rect l="l" t="t" r="r" b="b"/>
                <a:pathLst>
                  <a:path w="367" h="1480" extrusionOk="0">
                    <a:moveTo>
                      <a:pt x="110" y="1"/>
                    </a:moveTo>
                    <a:lnTo>
                      <a:pt x="1" y="41"/>
                    </a:lnTo>
                    <a:lnTo>
                      <a:pt x="258" y="1480"/>
                    </a:lnTo>
                    <a:lnTo>
                      <a:pt x="366" y="1439"/>
                    </a:lnTo>
                    <a:lnTo>
                      <a:pt x="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3"/>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3"/>
              <p:cNvSpPr/>
              <p:nvPr/>
            </p:nvSpPr>
            <p:spPr>
              <a:xfrm>
                <a:off x="3120650" y="1508700"/>
                <a:ext cx="54175" cy="102650"/>
              </a:xfrm>
              <a:custGeom>
                <a:avLst/>
                <a:gdLst/>
                <a:ahLst/>
                <a:cxnLst/>
                <a:rect l="l" t="t" r="r" b="b"/>
                <a:pathLst>
                  <a:path w="2167" h="4106" extrusionOk="0">
                    <a:moveTo>
                      <a:pt x="1083" y="1"/>
                    </a:moveTo>
                    <a:cubicBezTo>
                      <a:pt x="486" y="1"/>
                      <a:pt x="0" y="919"/>
                      <a:pt x="0" y="2053"/>
                    </a:cubicBezTo>
                    <a:cubicBezTo>
                      <a:pt x="0" y="3186"/>
                      <a:pt x="486" y="4105"/>
                      <a:pt x="1083" y="4105"/>
                    </a:cubicBezTo>
                    <a:cubicBezTo>
                      <a:pt x="1681" y="4105"/>
                      <a:pt x="2167" y="3186"/>
                      <a:pt x="2167" y="2053"/>
                    </a:cubicBezTo>
                    <a:cubicBezTo>
                      <a:pt x="2167" y="919"/>
                      <a:pt x="1681"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3"/>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3"/>
              <p:cNvSpPr/>
              <p:nvPr/>
            </p:nvSpPr>
            <p:spPr>
              <a:xfrm>
                <a:off x="3154175" y="1548550"/>
                <a:ext cx="13325" cy="27450"/>
              </a:xfrm>
              <a:custGeom>
                <a:avLst/>
                <a:gdLst/>
                <a:ahLst/>
                <a:cxnLst/>
                <a:rect l="l" t="t" r="r" b="b"/>
                <a:pathLst>
                  <a:path w="533" h="1098" extrusionOk="0">
                    <a:moveTo>
                      <a:pt x="267" y="0"/>
                    </a:moveTo>
                    <a:cubicBezTo>
                      <a:pt x="120" y="0"/>
                      <a:pt x="1" y="245"/>
                      <a:pt x="1" y="549"/>
                    </a:cubicBezTo>
                    <a:cubicBezTo>
                      <a:pt x="1" y="852"/>
                      <a:pt x="119" y="1097"/>
                      <a:pt x="267" y="1097"/>
                    </a:cubicBezTo>
                    <a:cubicBezTo>
                      <a:pt x="414" y="1097"/>
                      <a:pt x="533" y="851"/>
                      <a:pt x="533" y="549"/>
                    </a:cubicBezTo>
                    <a:cubicBezTo>
                      <a:pt x="533" y="246"/>
                      <a:pt x="414" y="1"/>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 Placeholder 1"/>
          <p:cNvSpPr>
            <a:spLocks noGrp="1"/>
          </p:cNvSpPr>
          <p:nvPr>
            <p:ph type="body" idx="1"/>
          </p:nvPr>
        </p:nvSpPr>
        <p:spPr>
          <a:xfrm>
            <a:off x="720000" y="1202405"/>
            <a:ext cx="2576504" cy="1836069"/>
          </a:xfrm>
        </p:spPr>
        <p:txBody>
          <a:bodyPr/>
          <a:lstStyle/>
          <a:p>
            <a:pPr marL="177800" indent="0" algn="l">
              <a:buNone/>
            </a:pPr>
            <a:r>
              <a:rPr lang="vi-VN" sz="1600" dirty="0">
                <a:solidFill>
                  <a:schemeClr val="accent4">
                    <a:lumMod val="75000"/>
                  </a:schemeClr>
                </a:solidFill>
                <a:latin typeface="Montserrat ExtraBold" panose="00000900000000000000" pitchFamily="2" charset="0"/>
              </a:rPr>
              <a:t>Keng! Keng! Keng!</a:t>
            </a:r>
            <a:br>
              <a:rPr lang="vi-VN" sz="1600" dirty="0">
                <a:solidFill>
                  <a:schemeClr val="accent4">
                    <a:lumMod val="75000"/>
                  </a:schemeClr>
                </a:solidFill>
                <a:latin typeface="Montserrat ExtraBold" panose="00000900000000000000" pitchFamily="2" charset="0"/>
              </a:rPr>
            </a:br>
            <a:r>
              <a:rPr lang="vi-VN" sz="1600" dirty="0">
                <a:solidFill>
                  <a:schemeClr val="accent4">
                    <a:lumMod val="75000"/>
                  </a:schemeClr>
                </a:solidFill>
                <a:latin typeface="Montserrat ExtraBold" panose="00000900000000000000" pitchFamily="2" charset="0"/>
              </a:rPr>
              <a:t>Tiếng kẻng rất quen</a:t>
            </a:r>
            <a:br>
              <a:rPr lang="vi-VN" sz="1600" dirty="0">
                <a:solidFill>
                  <a:schemeClr val="accent4">
                    <a:lumMod val="75000"/>
                  </a:schemeClr>
                </a:solidFill>
                <a:latin typeface="Montserrat ExtraBold" panose="00000900000000000000" pitchFamily="2" charset="0"/>
              </a:rPr>
            </a:br>
            <a:r>
              <a:rPr lang="vi-VN" sz="1600" dirty="0">
                <a:solidFill>
                  <a:schemeClr val="accent4">
                    <a:lumMod val="75000"/>
                  </a:schemeClr>
                </a:solidFill>
                <a:latin typeface="Montserrat ExtraBold" panose="00000900000000000000" pitchFamily="2" charset="0"/>
              </a:rPr>
              <a:t>Của bác quét rác</a:t>
            </a:r>
            <a:br>
              <a:rPr lang="vi-VN" sz="1600" dirty="0">
                <a:solidFill>
                  <a:schemeClr val="accent4">
                    <a:lumMod val="75000"/>
                  </a:schemeClr>
                </a:solidFill>
                <a:latin typeface="Montserrat ExtraBold" panose="00000900000000000000" pitchFamily="2" charset="0"/>
              </a:rPr>
            </a:br>
            <a:r>
              <a:rPr lang="vi-VN" sz="1600" dirty="0">
                <a:solidFill>
                  <a:schemeClr val="accent4">
                    <a:lumMod val="75000"/>
                  </a:schemeClr>
                </a:solidFill>
                <a:latin typeface="Montserrat ExtraBold" panose="00000900000000000000" pitchFamily="2" charset="0"/>
              </a:rPr>
              <a:t>Đó là bác nhắc</a:t>
            </a:r>
            <a:br>
              <a:rPr lang="vi-VN" sz="1600" dirty="0">
                <a:solidFill>
                  <a:schemeClr val="accent4">
                    <a:lumMod val="75000"/>
                  </a:schemeClr>
                </a:solidFill>
                <a:latin typeface="Montserrat ExtraBold" panose="00000900000000000000" pitchFamily="2" charset="0"/>
              </a:rPr>
            </a:br>
            <a:r>
              <a:rPr lang="vi-VN" sz="1600" dirty="0">
                <a:solidFill>
                  <a:schemeClr val="accent4">
                    <a:lumMod val="75000"/>
                  </a:schemeClr>
                </a:solidFill>
                <a:latin typeface="Montserrat ExtraBold" panose="00000900000000000000" pitchFamily="2" charset="0"/>
              </a:rPr>
              <a:t>Tất cả mọi nhà</a:t>
            </a:r>
            <a:br>
              <a:rPr lang="vi-VN" sz="1600" dirty="0">
                <a:solidFill>
                  <a:schemeClr val="accent4">
                    <a:lumMod val="75000"/>
                  </a:schemeClr>
                </a:solidFill>
                <a:latin typeface="Montserrat ExtraBold" panose="00000900000000000000" pitchFamily="2" charset="0"/>
              </a:rPr>
            </a:br>
            <a:r>
              <a:rPr lang="vi-VN" sz="1600" dirty="0">
                <a:solidFill>
                  <a:schemeClr val="accent4">
                    <a:lumMod val="75000"/>
                  </a:schemeClr>
                </a:solidFill>
                <a:latin typeface="Montserrat ExtraBold" panose="00000900000000000000" pitchFamily="2" charset="0"/>
              </a:rPr>
              <a:t>Mang hết rác ra</a:t>
            </a:r>
            <a:br>
              <a:rPr lang="vi-VN" sz="1600" dirty="0">
                <a:solidFill>
                  <a:schemeClr val="accent4">
                    <a:lumMod val="75000"/>
                  </a:schemeClr>
                </a:solidFill>
                <a:latin typeface="Montserrat ExtraBold" panose="00000900000000000000" pitchFamily="2" charset="0"/>
              </a:rPr>
            </a:br>
            <a:r>
              <a:rPr lang="vi-VN" sz="1600" dirty="0">
                <a:solidFill>
                  <a:schemeClr val="accent4">
                    <a:lumMod val="75000"/>
                  </a:schemeClr>
                </a:solidFill>
                <a:latin typeface="Montserrat ExtraBold" panose="00000900000000000000" pitchFamily="2" charset="0"/>
              </a:rPr>
              <a:t>Cho bác đi đổ</a:t>
            </a:r>
            <a:r>
              <a:rPr lang="vi-VN" sz="1600" dirty="0" smtClean="0">
                <a:solidFill>
                  <a:schemeClr val="accent4">
                    <a:lumMod val="75000"/>
                  </a:schemeClr>
                </a:solidFill>
                <a:latin typeface="Montserrat ExtraBold" panose="00000900000000000000" pitchFamily="2" charset="0"/>
              </a:rPr>
              <a:t>.</a:t>
            </a:r>
            <a:endParaRPr lang="en-US" sz="1600" dirty="0" smtClean="0">
              <a:solidFill>
                <a:schemeClr val="accent4">
                  <a:lumMod val="75000"/>
                </a:schemeClr>
              </a:solidFill>
              <a:latin typeface="Montserrat ExtraBold" panose="00000900000000000000" pitchFamily="2" charset="0"/>
            </a:endParaRPr>
          </a:p>
          <a:p>
            <a:endParaRPr lang="vi-VN" dirty="0"/>
          </a:p>
        </p:txBody>
      </p:sp>
      <p:sp>
        <p:nvSpPr>
          <p:cNvPr id="3" name="TextBox 2"/>
          <p:cNvSpPr txBox="1"/>
          <p:nvPr/>
        </p:nvSpPr>
        <p:spPr>
          <a:xfrm>
            <a:off x="3395235" y="1968578"/>
            <a:ext cx="2353529" cy="2000548"/>
          </a:xfrm>
          <a:prstGeom prst="rect">
            <a:avLst/>
          </a:prstGeom>
          <a:noFill/>
        </p:spPr>
        <p:txBody>
          <a:bodyPr wrap="none" rtlCol="0">
            <a:spAutoFit/>
          </a:bodyPr>
          <a:lstStyle/>
          <a:p>
            <a:r>
              <a:rPr lang="vi-VN" sz="1600" dirty="0">
                <a:solidFill>
                  <a:schemeClr val="accent5"/>
                </a:solidFill>
                <a:latin typeface="Montserrat ExtraBold" panose="00000900000000000000" pitchFamily="2" charset="0"/>
              </a:rPr>
              <a:t>Tối nào cũng nhớ</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Hể nghe tiếng keng</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Vội cùng mẹ em</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Đến bên xe rác</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Mẹ cùng với bác</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Chất rác lên xe.</a:t>
            </a:r>
          </a:p>
          <a:p>
            <a:pPr marL="177800" indent="0">
              <a:buNone/>
            </a:pPr>
            <a:endParaRPr lang="en-US" dirty="0"/>
          </a:p>
          <a:p>
            <a:endParaRPr lang="en-US" dirty="0"/>
          </a:p>
        </p:txBody>
      </p:sp>
      <p:sp>
        <p:nvSpPr>
          <p:cNvPr id="4" name="TextBox 3"/>
          <p:cNvSpPr txBox="1"/>
          <p:nvPr/>
        </p:nvSpPr>
        <p:spPr>
          <a:xfrm>
            <a:off x="5847495" y="2552699"/>
            <a:ext cx="2364750" cy="1785104"/>
          </a:xfrm>
          <a:prstGeom prst="rect">
            <a:avLst/>
          </a:prstGeom>
          <a:noFill/>
        </p:spPr>
        <p:txBody>
          <a:bodyPr wrap="none" rtlCol="0">
            <a:spAutoFit/>
          </a:bodyPr>
          <a:lstStyle/>
          <a:p>
            <a:r>
              <a:rPr lang="vi-VN" sz="1600" dirty="0">
                <a:solidFill>
                  <a:schemeClr val="accent5"/>
                </a:solidFill>
                <a:latin typeface="Montserrat ExtraBold" panose="00000900000000000000" pitchFamily="2" charset="0"/>
              </a:rPr>
              <a:t>Xe rác đầy ghê</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Bác còng lưng đẩy</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Và em nhìn thấy</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Bác đẫm mồ hôi</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Nhưng bác vẫn cười</a:t>
            </a:r>
            <a:br>
              <a:rPr lang="vi-VN" sz="1600" dirty="0">
                <a:solidFill>
                  <a:schemeClr val="accent5"/>
                </a:solidFill>
                <a:latin typeface="Montserrat ExtraBold" panose="00000900000000000000" pitchFamily="2" charset="0"/>
              </a:rPr>
            </a:br>
            <a:r>
              <a:rPr lang="vi-VN" sz="1600" dirty="0">
                <a:solidFill>
                  <a:schemeClr val="accent5"/>
                </a:solidFill>
                <a:latin typeface="Montserrat ExtraBold" panose="00000900000000000000" pitchFamily="2" charset="0"/>
              </a:rPr>
              <a:t>Vì đường phố sạch.</a:t>
            </a:r>
          </a:p>
          <a:p>
            <a:endParaRPr lang="en-US" dirty="0"/>
          </a:p>
        </p:txBody>
      </p:sp>
      <p:sp>
        <p:nvSpPr>
          <p:cNvPr id="5" name="Rectangle 4"/>
          <p:cNvSpPr/>
          <p:nvPr/>
        </p:nvSpPr>
        <p:spPr>
          <a:xfrm>
            <a:off x="6641602" y="4199303"/>
            <a:ext cx="1898277" cy="276999"/>
          </a:xfrm>
          <a:prstGeom prst="rect">
            <a:avLst/>
          </a:prstGeom>
        </p:spPr>
        <p:txBody>
          <a:bodyPr wrap="none">
            <a:spAutoFit/>
          </a:bodyPr>
          <a:lstStyle/>
          <a:p>
            <a:r>
              <a:rPr lang="en-US" sz="1200" b="1" dirty="0" err="1" smtClean="0">
                <a:solidFill>
                  <a:schemeClr val="accent2">
                    <a:lumMod val="50000"/>
                  </a:schemeClr>
                </a:solidFill>
                <a:latin typeface="+mj-lt"/>
              </a:rPr>
              <a:t>Tác</a:t>
            </a:r>
            <a:r>
              <a:rPr lang="en-US" sz="1200" b="1" dirty="0" smtClean="0">
                <a:solidFill>
                  <a:schemeClr val="accent2">
                    <a:lumMod val="50000"/>
                  </a:schemeClr>
                </a:solidFill>
                <a:latin typeface="+mj-lt"/>
              </a:rPr>
              <a:t> </a:t>
            </a:r>
            <a:r>
              <a:rPr lang="en-US" sz="1200" b="1" dirty="0" err="1" smtClean="0">
                <a:solidFill>
                  <a:schemeClr val="accent2">
                    <a:lumMod val="50000"/>
                  </a:schemeClr>
                </a:solidFill>
                <a:latin typeface="+mj-lt"/>
              </a:rPr>
              <a:t>giả</a:t>
            </a:r>
            <a:r>
              <a:rPr lang="en-US" sz="1200" b="1" dirty="0" smtClean="0">
                <a:solidFill>
                  <a:schemeClr val="accent2">
                    <a:lumMod val="50000"/>
                  </a:schemeClr>
                </a:solidFill>
                <a:latin typeface="+mj-lt"/>
              </a:rPr>
              <a:t>: </a:t>
            </a:r>
            <a:r>
              <a:rPr lang="en-US" sz="1200" b="1" dirty="0" err="1" smtClean="0">
                <a:solidFill>
                  <a:schemeClr val="accent2">
                    <a:lumMod val="50000"/>
                  </a:schemeClr>
                </a:solidFill>
                <a:latin typeface="+mj-lt"/>
              </a:rPr>
              <a:t>Hoàng</a:t>
            </a:r>
            <a:r>
              <a:rPr lang="en-US" sz="1200" b="1" dirty="0" smtClean="0">
                <a:solidFill>
                  <a:schemeClr val="accent2">
                    <a:lumMod val="50000"/>
                  </a:schemeClr>
                </a:solidFill>
                <a:latin typeface="+mj-lt"/>
              </a:rPr>
              <a:t> </a:t>
            </a:r>
            <a:r>
              <a:rPr lang="en-US" sz="1200" b="1" dirty="0" err="1" smtClean="0">
                <a:solidFill>
                  <a:schemeClr val="accent2">
                    <a:lumMod val="50000"/>
                  </a:schemeClr>
                </a:solidFill>
                <a:latin typeface="+mj-lt"/>
              </a:rPr>
              <a:t>Thị</a:t>
            </a:r>
            <a:r>
              <a:rPr lang="en-US" sz="1200" b="1" dirty="0" smtClean="0">
                <a:solidFill>
                  <a:schemeClr val="accent2">
                    <a:lumMod val="50000"/>
                  </a:schemeClr>
                </a:solidFill>
                <a:latin typeface="+mj-lt"/>
              </a:rPr>
              <a:t> </a:t>
            </a:r>
            <a:r>
              <a:rPr lang="en-US" sz="1200" b="1" dirty="0" err="1" smtClean="0">
                <a:solidFill>
                  <a:schemeClr val="accent2">
                    <a:lumMod val="50000"/>
                  </a:schemeClr>
                </a:solidFill>
                <a:latin typeface="+mj-lt"/>
              </a:rPr>
              <a:t>Dân</a:t>
            </a:r>
            <a:endParaRPr lang="vi-VN" sz="1200" b="1" dirty="0">
              <a:solidFill>
                <a:schemeClr val="accent2">
                  <a:lumMod val="50000"/>
                </a:schemeClr>
              </a:solidFill>
              <a:latin typeface="+mj-l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3750" b="95625" l="0" r="98281"/>
                    </a14:imgEffect>
                  </a14:imgLayer>
                </a14:imgProps>
              </a:ext>
              <a:ext uri="{28A0092B-C50C-407E-A947-70E740481C1C}">
                <a14:useLocalDpi xmlns:a14="http://schemas.microsoft.com/office/drawing/2010/main" val="0"/>
              </a:ext>
            </a:extLst>
          </a:blip>
          <a:stretch>
            <a:fillRect/>
          </a:stretch>
        </p:blipFill>
        <p:spPr>
          <a:xfrm>
            <a:off x="5519861" y="116965"/>
            <a:ext cx="2544257" cy="254425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7326" y="1968578"/>
            <a:ext cx="3959874" cy="30771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sp>
        <p:nvSpPr>
          <p:cNvPr id="1952" name="Google Shape;1952;p34"/>
          <p:cNvSpPr txBox="1">
            <a:spLocks noGrp="1"/>
          </p:cNvSpPr>
          <p:nvPr>
            <p:ph type="title"/>
          </p:nvPr>
        </p:nvSpPr>
        <p:spPr>
          <a:xfrm>
            <a:off x="1076512" y="161822"/>
            <a:ext cx="7704000" cy="572700"/>
          </a:xfrm>
          <a:prstGeom prst="rect">
            <a:avLst/>
          </a:prstGeom>
        </p:spPr>
        <p:txBody>
          <a:bodyPr spcFirstLastPara="1" wrap="square" lIns="91425" tIns="91425" rIns="91425" bIns="91425" anchor="t" anchorCtr="0">
            <a:noAutofit/>
          </a:bodyPr>
          <a:lstStyle/>
          <a:p>
            <a:pPr lvl="0"/>
            <a:r>
              <a:rPr lang="vi-VN"/>
              <a:t>Xem video về nghề lao công</a:t>
            </a:r>
            <a:endParaRPr dirty="0"/>
          </a:p>
        </p:txBody>
      </p:sp>
      <p:grpSp>
        <p:nvGrpSpPr>
          <p:cNvPr id="1961" name="Google Shape;1961;p34"/>
          <p:cNvGrpSpPr/>
          <p:nvPr/>
        </p:nvGrpSpPr>
        <p:grpSpPr>
          <a:xfrm>
            <a:off x="2107592" y="785240"/>
            <a:ext cx="4711616" cy="4025049"/>
            <a:chOff x="312766" y="80708"/>
            <a:chExt cx="1860932" cy="1869620"/>
          </a:xfrm>
        </p:grpSpPr>
        <p:sp>
          <p:nvSpPr>
            <p:cNvPr id="1962" name="Google Shape;1962;p34"/>
            <p:cNvSpPr/>
            <p:nvPr/>
          </p:nvSpPr>
          <p:spPr>
            <a:xfrm>
              <a:off x="312770" y="80732"/>
              <a:ext cx="1860928" cy="1869566"/>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312766" y="80708"/>
              <a:ext cx="1860928" cy="1869620"/>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4" name="Google Shape;1964;p34"/>
          <p:cNvSpPr txBox="1">
            <a:spLocks noGrp="1"/>
          </p:cNvSpPr>
          <p:nvPr>
            <p:ph type="title" idx="9"/>
          </p:nvPr>
        </p:nvSpPr>
        <p:spPr>
          <a:xfrm>
            <a:off x="2858990" y="2573958"/>
            <a:ext cx="33612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hlinkClick r:id="rId3"/>
              </a:rPr>
              <a:t>https://www.youtube.com/watch?v=7nQtnn1DRCI</a:t>
            </a:r>
            <a:endParaRPr sz="2400" dirty="0"/>
          </a:p>
        </p:txBody>
      </p:sp>
      <p:grpSp>
        <p:nvGrpSpPr>
          <p:cNvPr id="1977" name="Google Shape;1977;p34"/>
          <p:cNvGrpSpPr/>
          <p:nvPr/>
        </p:nvGrpSpPr>
        <p:grpSpPr>
          <a:xfrm>
            <a:off x="8017913" y="304888"/>
            <a:ext cx="555175" cy="550375"/>
            <a:chOff x="7868825" y="331938"/>
            <a:chExt cx="555175" cy="550375"/>
          </a:xfrm>
        </p:grpSpPr>
        <p:sp>
          <p:nvSpPr>
            <p:cNvPr id="1978" name="Google Shape;1978;p34"/>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34"/>
          <p:cNvGrpSpPr/>
          <p:nvPr/>
        </p:nvGrpSpPr>
        <p:grpSpPr>
          <a:xfrm>
            <a:off x="719990" y="107579"/>
            <a:ext cx="1154265" cy="863845"/>
            <a:chOff x="7869327" y="4219054"/>
            <a:chExt cx="1154265" cy="863845"/>
          </a:xfrm>
        </p:grpSpPr>
        <p:sp>
          <p:nvSpPr>
            <p:cNvPr id="1981" name="Google Shape;1981;p34"/>
            <p:cNvSpPr/>
            <p:nvPr/>
          </p:nvSpPr>
          <p:spPr>
            <a:xfrm rot="-877016">
              <a:off x="7931404" y="4338931"/>
              <a:ext cx="1030113" cy="624090"/>
            </a:xfrm>
            <a:custGeom>
              <a:avLst/>
              <a:gdLst/>
              <a:ahLst/>
              <a:cxnLst/>
              <a:rect l="l" t="t" r="r" b="b"/>
              <a:pathLst>
                <a:path w="28088" h="17017" extrusionOk="0">
                  <a:moveTo>
                    <a:pt x="14269" y="4248"/>
                  </a:moveTo>
                  <a:cubicBezTo>
                    <a:pt x="17326" y="4248"/>
                    <a:pt x="19839" y="7832"/>
                    <a:pt x="20159" y="12435"/>
                  </a:cubicBezTo>
                  <a:lnTo>
                    <a:pt x="8380" y="12435"/>
                  </a:lnTo>
                  <a:cubicBezTo>
                    <a:pt x="8700" y="7832"/>
                    <a:pt x="11214" y="4248"/>
                    <a:pt x="14269" y="4248"/>
                  </a:cubicBezTo>
                  <a:close/>
                  <a:moveTo>
                    <a:pt x="14529" y="0"/>
                  </a:moveTo>
                  <a:cubicBezTo>
                    <a:pt x="8731" y="0"/>
                    <a:pt x="3999" y="5511"/>
                    <a:pt x="3725" y="12435"/>
                  </a:cubicBezTo>
                  <a:lnTo>
                    <a:pt x="1" y="12435"/>
                  </a:lnTo>
                  <a:lnTo>
                    <a:pt x="869" y="17017"/>
                  </a:lnTo>
                  <a:lnTo>
                    <a:pt x="27037" y="17017"/>
                  </a:lnTo>
                  <a:lnTo>
                    <a:pt x="28088" y="12435"/>
                  </a:lnTo>
                  <a:lnTo>
                    <a:pt x="25334" y="12435"/>
                  </a:lnTo>
                  <a:cubicBezTo>
                    <a:pt x="25060" y="5511"/>
                    <a:pt x="20327" y="0"/>
                    <a:pt x="14529"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2" name="Google Shape;1982;p34"/>
            <p:cNvGrpSpPr/>
            <p:nvPr/>
          </p:nvGrpSpPr>
          <p:grpSpPr>
            <a:xfrm rot="-867585">
              <a:off x="7939559" y="4343318"/>
              <a:ext cx="1013789" cy="615319"/>
              <a:chOff x="1224825" y="4896475"/>
              <a:chExt cx="702200" cy="426200"/>
            </a:xfrm>
          </p:grpSpPr>
          <p:sp>
            <p:nvSpPr>
              <p:cNvPr id="1983" name="Google Shape;1983;p34"/>
              <p:cNvSpPr/>
              <p:nvPr/>
            </p:nvSpPr>
            <p:spPr>
              <a:xfrm>
                <a:off x="1224825" y="4896475"/>
                <a:ext cx="702200" cy="425425"/>
              </a:xfrm>
              <a:custGeom>
                <a:avLst/>
                <a:gdLst/>
                <a:ahLst/>
                <a:cxnLst/>
                <a:rect l="l" t="t" r="r" b="b"/>
                <a:pathLst>
                  <a:path w="28088" h="17017" extrusionOk="0">
                    <a:moveTo>
                      <a:pt x="14269" y="4248"/>
                    </a:moveTo>
                    <a:cubicBezTo>
                      <a:pt x="17326" y="4248"/>
                      <a:pt x="19839" y="7832"/>
                      <a:pt x="20159" y="12435"/>
                    </a:cubicBezTo>
                    <a:lnTo>
                      <a:pt x="8380" y="12435"/>
                    </a:lnTo>
                    <a:cubicBezTo>
                      <a:pt x="8700" y="7832"/>
                      <a:pt x="11214" y="4248"/>
                      <a:pt x="14269" y="4248"/>
                    </a:cubicBezTo>
                    <a:close/>
                    <a:moveTo>
                      <a:pt x="14529" y="0"/>
                    </a:moveTo>
                    <a:cubicBezTo>
                      <a:pt x="8731" y="0"/>
                      <a:pt x="3999" y="5511"/>
                      <a:pt x="3725" y="12435"/>
                    </a:cubicBezTo>
                    <a:lnTo>
                      <a:pt x="1" y="12435"/>
                    </a:lnTo>
                    <a:lnTo>
                      <a:pt x="869" y="17017"/>
                    </a:lnTo>
                    <a:lnTo>
                      <a:pt x="27037" y="17017"/>
                    </a:lnTo>
                    <a:lnTo>
                      <a:pt x="28088" y="12435"/>
                    </a:lnTo>
                    <a:lnTo>
                      <a:pt x="25334" y="12435"/>
                    </a:lnTo>
                    <a:cubicBezTo>
                      <a:pt x="25060" y="5511"/>
                      <a:pt x="20327" y="0"/>
                      <a:pt x="14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1324175" y="5204500"/>
                <a:ext cx="29625" cy="8625"/>
              </a:xfrm>
              <a:custGeom>
                <a:avLst/>
                <a:gdLst/>
                <a:ahLst/>
                <a:cxnLst/>
                <a:rect l="l" t="t" r="r" b="b"/>
                <a:pathLst>
                  <a:path w="1185" h="345" extrusionOk="0">
                    <a:moveTo>
                      <a:pt x="0" y="0"/>
                    </a:moveTo>
                    <a:lnTo>
                      <a:pt x="0" y="345"/>
                    </a:lnTo>
                    <a:lnTo>
                      <a:pt x="1185" y="345"/>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4"/>
              <p:cNvSpPr/>
              <p:nvPr/>
            </p:nvSpPr>
            <p:spPr>
              <a:xfrm>
                <a:off x="1817900" y="5204500"/>
                <a:ext cx="27575" cy="8625"/>
              </a:xfrm>
              <a:custGeom>
                <a:avLst/>
                <a:gdLst/>
                <a:ahLst/>
                <a:cxnLst/>
                <a:rect l="l" t="t" r="r" b="b"/>
                <a:pathLst>
                  <a:path w="1103" h="345" extrusionOk="0">
                    <a:moveTo>
                      <a:pt x="1" y="0"/>
                    </a:moveTo>
                    <a:lnTo>
                      <a:pt x="1" y="345"/>
                    </a:lnTo>
                    <a:lnTo>
                      <a:pt x="1102" y="345"/>
                    </a:lnTo>
                    <a:lnTo>
                      <a:pt x="1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4"/>
              <p:cNvSpPr/>
              <p:nvPr/>
            </p:nvSpPr>
            <p:spPr>
              <a:xfrm>
                <a:off x="1351625" y="5077300"/>
                <a:ext cx="30975" cy="22700"/>
              </a:xfrm>
              <a:custGeom>
                <a:avLst/>
                <a:gdLst/>
                <a:ahLst/>
                <a:cxnLst/>
                <a:rect l="l" t="t" r="r" b="b"/>
                <a:pathLst>
                  <a:path w="1239" h="908" extrusionOk="0">
                    <a:moveTo>
                      <a:pt x="172" y="1"/>
                    </a:moveTo>
                    <a:lnTo>
                      <a:pt x="1" y="302"/>
                    </a:lnTo>
                    <a:lnTo>
                      <a:pt x="1069" y="907"/>
                    </a:lnTo>
                    <a:lnTo>
                      <a:pt x="1239" y="606"/>
                    </a:lnTo>
                    <a:lnTo>
                      <a:pt x="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1782325" y="5060825"/>
                <a:ext cx="30050" cy="23875"/>
              </a:xfrm>
              <a:custGeom>
                <a:avLst/>
                <a:gdLst/>
                <a:ahLst/>
                <a:cxnLst/>
                <a:rect l="l" t="t" r="r" b="b"/>
                <a:pathLst>
                  <a:path w="1202" h="955" extrusionOk="0">
                    <a:moveTo>
                      <a:pt x="1011" y="0"/>
                    </a:moveTo>
                    <a:lnTo>
                      <a:pt x="0" y="665"/>
                    </a:lnTo>
                    <a:lnTo>
                      <a:pt x="191" y="955"/>
                    </a:lnTo>
                    <a:lnTo>
                      <a:pt x="1201" y="289"/>
                    </a:lnTo>
                    <a:lnTo>
                      <a:pt x="10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4"/>
              <p:cNvSpPr/>
              <p:nvPr/>
            </p:nvSpPr>
            <p:spPr>
              <a:xfrm>
                <a:off x="1458050" y="4938025"/>
                <a:ext cx="26075" cy="28550"/>
              </a:xfrm>
              <a:custGeom>
                <a:avLst/>
                <a:gdLst/>
                <a:ahLst/>
                <a:cxnLst/>
                <a:rect l="l" t="t" r="r" b="b"/>
                <a:pathLst>
                  <a:path w="1043" h="1142" extrusionOk="0">
                    <a:moveTo>
                      <a:pt x="264" y="0"/>
                    </a:moveTo>
                    <a:lnTo>
                      <a:pt x="0" y="225"/>
                    </a:lnTo>
                    <a:lnTo>
                      <a:pt x="779" y="1141"/>
                    </a:lnTo>
                    <a:lnTo>
                      <a:pt x="1043" y="916"/>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4"/>
              <p:cNvSpPr/>
              <p:nvPr/>
            </p:nvSpPr>
            <p:spPr>
              <a:xfrm>
                <a:off x="1682950" y="4936050"/>
                <a:ext cx="27350" cy="30150"/>
              </a:xfrm>
              <a:custGeom>
                <a:avLst/>
                <a:gdLst/>
                <a:ahLst/>
                <a:cxnLst/>
                <a:rect l="l" t="t" r="r" b="b"/>
                <a:pathLst>
                  <a:path w="1094" h="1206" extrusionOk="0">
                    <a:moveTo>
                      <a:pt x="830" y="1"/>
                    </a:moveTo>
                    <a:lnTo>
                      <a:pt x="1" y="982"/>
                    </a:lnTo>
                    <a:lnTo>
                      <a:pt x="265" y="1206"/>
                    </a:lnTo>
                    <a:lnTo>
                      <a:pt x="1094" y="223"/>
                    </a:lnTo>
                    <a:lnTo>
                      <a:pt x="8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4"/>
              <p:cNvSpPr/>
              <p:nvPr/>
            </p:nvSpPr>
            <p:spPr>
              <a:xfrm>
                <a:off x="1323800" y="5169850"/>
                <a:ext cx="18775" cy="10075"/>
              </a:xfrm>
              <a:custGeom>
                <a:avLst/>
                <a:gdLst/>
                <a:ahLst/>
                <a:cxnLst/>
                <a:rect l="l" t="t" r="r" b="b"/>
                <a:pathLst>
                  <a:path w="751" h="403" extrusionOk="0">
                    <a:moveTo>
                      <a:pt x="29" y="0"/>
                    </a:moveTo>
                    <a:lnTo>
                      <a:pt x="1" y="346"/>
                    </a:lnTo>
                    <a:lnTo>
                      <a:pt x="723" y="403"/>
                    </a:lnTo>
                    <a:lnTo>
                      <a:pt x="750" y="57"/>
                    </a:lnTo>
                    <a:lnTo>
                      <a:pt x="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4"/>
              <p:cNvSpPr/>
              <p:nvPr/>
            </p:nvSpPr>
            <p:spPr>
              <a:xfrm>
                <a:off x="1327550" y="5137675"/>
                <a:ext cx="21450" cy="15600"/>
              </a:xfrm>
              <a:custGeom>
                <a:avLst/>
                <a:gdLst/>
                <a:ahLst/>
                <a:cxnLst/>
                <a:rect l="l" t="t" r="r" b="b"/>
                <a:pathLst>
                  <a:path w="858" h="624" extrusionOk="0">
                    <a:moveTo>
                      <a:pt x="135" y="1"/>
                    </a:moveTo>
                    <a:lnTo>
                      <a:pt x="0" y="320"/>
                    </a:lnTo>
                    <a:lnTo>
                      <a:pt x="723" y="624"/>
                    </a:lnTo>
                    <a:lnTo>
                      <a:pt x="857" y="304"/>
                    </a:lnTo>
                    <a:lnTo>
                      <a:pt x="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4"/>
              <p:cNvSpPr/>
              <p:nvPr/>
            </p:nvSpPr>
            <p:spPr>
              <a:xfrm>
                <a:off x="1336575" y="5102850"/>
                <a:ext cx="21425" cy="15575"/>
              </a:xfrm>
              <a:custGeom>
                <a:avLst/>
                <a:gdLst/>
                <a:ahLst/>
                <a:cxnLst/>
                <a:rect l="l" t="t" r="r" b="b"/>
                <a:pathLst>
                  <a:path w="857" h="623" extrusionOk="0">
                    <a:moveTo>
                      <a:pt x="135" y="0"/>
                    </a:moveTo>
                    <a:lnTo>
                      <a:pt x="0" y="320"/>
                    </a:lnTo>
                    <a:lnTo>
                      <a:pt x="722" y="622"/>
                    </a:lnTo>
                    <a:lnTo>
                      <a:pt x="856" y="304"/>
                    </a:lnTo>
                    <a:lnTo>
                      <a:pt x="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4"/>
              <p:cNvSpPr/>
              <p:nvPr/>
            </p:nvSpPr>
            <p:spPr>
              <a:xfrm>
                <a:off x="1365075" y="5045075"/>
                <a:ext cx="22500" cy="17425"/>
              </a:xfrm>
              <a:custGeom>
                <a:avLst/>
                <a:gdLst/>
                <a:ahLst/>
                <a:cxnLst/>
                <a:rect l="l" t="t" r="r" b="b"/>
                <a:pathLst>
                  <a:path w="900" h="697" extrusionOk="0">
                    <a:moveTo>
                      <a:pt x="164" y="1"/>
                    </a:moveTo>
                    <a:lnTo>
                      <a:pt x="1" y="307"/>
                    </a:lnTo>
                    <a:lnTo>
                      <a:pt x="738" y="696"/>
                    </a:lnTo>
                    <a:lnTo>
                      <a:pt x="899" y="391"/>
                    </a:lnTo>
                    <a:lnTo>
                      <a:pt x="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4"/>
              <p:cNvSpPr/>
              <p:nvPr/>
            </p:nvSpPr>
            <p:spPr>
              <a:xfrm>
                <a:off x="1389225" y="5009175"/>
                <a:ext cx="20050" cy="18875"/>
              </a:xfrm>
              <a:custGeom>
                <a:avLst/>
                <a:gdLst/>
                <a:ahLst/>
                <a:cxnLst/>
                <a:rect l="l" t="t" r="r" b="b"/>
                <a:pathLst>
                  <a:path w="802" h="755" extrusionOk="0">
                    <a:moveTo>
                      <a:pt x="224" y="0"/>
                    </a:moveTo>
                    <a:lnTo>
                      <a:pt x="1" y="264"/>
                    </a:lnTo>
                    <a:lnTo>
                      <a:pt x="577" y="755"/>
                    </a:lnTo>
                    <a:lnTo>
                      <a:pt x="802" y="491"/>
                    </a:lnTo>
                    <a:lnTo>
                      <a:pt x="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4"/>
              <p:cNvSpPr/>
              <p:nvPr/>
            </p:nvSpPr>
            <p:spPr>
              <a:xfrm>
                <a:off x="1414475" y="4976800"/>
                <a:ext cx="17925" cy="20425"/>
              </a:xfrm>
              <a:custGeom>
                <a:avLst/>
                <a:gdLst/>
                <a:ahLst/>
                <a:cxnLst/>
                <a:rect l="l" t="t" r="r" b="b"/>
                <a:pathLst>
                  <a:path w="717" h="817" extrusionOk="0">
                    <a:moveTo>
                      <a:pt x="284" y="0"/>
                    </a:moveTo>
                    <a:lnTo>
                      <a:pt x="0" y="198"/>
                    </a:lnTo>
                    <a:lnTo>
                      <a:pt x="434" y="817"/>
                    </a:lnTo>
                    <a:lnTo>
                      <a:pt x="716" y="617"/>
                    </a:lnTo>
                    <a:lnTo>
                      <a:pt x="2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4"/>
              <p:cNvSpPr/>
              <p:nvPr/>
            </p:nvSpPr>
            <p:spPr>
              <a:xfrm>
                <a:off x="1498750" y="4918075"/>
                <a:ext cx="16825" cy="19825"/>
              </a:xfrm>
              <a:custGeom>
                <a:avLst/>
                <a:gdLst/>
                <a:ahLst/>
                <a:cxnLst/>
                <a:rect l="l" t="t" r="r" b="b"/>
                <a:pathLst>
                  <a:path w="673" h="793" extrusionOk="0">
                    <a:moveTo>
                      <a:pt x="295" y="0"/>
                    </a:moveTo>
                    <a:lnTo>
                      <a:pt x="0" y="182"/>
                    </a:lnTo>
                    <a:lnTo>
                      <a:pt x="377" y="792"/>
                    </a:lnTo>
                    <a:lnTo>
                      <a:pt x="672" y="610"/>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4"/>
              <p:cNvSpPr/>
              <p:nvPr/>
            </p:nvSpPr>
            <p:spPr>
              <a:xfrm>
                <a:off x="1562350" y="4905400"/>
                <a:ext cx="8700" cy="14975"/>
              </a:xfrm>
              <a:custGeom>
                <a:avLst/>
                <a:gdLst/>
                <a:ahLst/>
                <a:cxnLst/>
                <a:rect l="l" t="t" r="r" b="b"/>
                <a:pathLst>
                  <a:path w="348" h="599" extrusionOk="0">
                    <a:moveTo>
                      <a:pt x="1" y="0"/>
                    </a:moveTo>
                    <a:lnTo>
                      <a:pt x="1" y="598"/>
                    </a:lnTo>
                    <a:lnTo>
                      <a:pt x="348" y="598"/>
                    </a:lnTo>
                    <a:lnTo>
                      <a:pt x="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4"/>
              <p:cNvSpPr/>
              <p:nvPr/>
            </p:nvSpPr>
            <p:spPr>
              <a:xfrm>
                <a:off x="1642425" y="4910600"/>
                <a:ext cx="17925" cy="21800"/>
              </a:xfrm>
              <a:custGeom>
                <a:avLst/>
                <a:gdLst/>
                <a:ahLst/>
                <a:cxnLst/>
                <a:rect l="l" t="t" r="r" b="b"/>
                <a:pathLst>
                  <a:path w="717" h="872" extrusionOk="0">
                    <a:moveTo>
                      <a:pt x="422" y="0"/>
                    </a:moveTo>
                    <a:lnTo>
                      <a:pt x="0" y="691"/>
                    </a:lnTo>
                    <a:lnTo>
                      <a:pt x="296" y="872"/>
                    </a:lnTo>
                    <a:lnTo>
                      <a:pt x="717" y="181"/>
                    </a:lnTo>
                    <a:lnTo>
                      <a:pt x="4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4"/>
              <p:cNvSpPr/>
              <p:nvPr/>
            </p:nvSpPr>
            <p:spPr>
              <a:xfrm>
                <a:off x="1724850" y="4963850"/>
                <a:ext cx="18225" cy="18425"/>
              </a:xfrm>
              <a:custGeom>
                <a:avLst/>
                <a:gdLst/>
                <a:ahLst/>
                <a:cxnLst/>
                <a:rect l="l" t="t" r="r" b="b"/>
                <a:pathLst>
                  <a:path w="729" h="737" extrusionOk="0">
                    <a:moveTo>
                      <a:pt x="480" y="1"/>
                    </a:moveTo>
                    <a:lnTo>
                      <a:pt x="0" y="496"/>
                    </a:lnTo>
                    <a:lnTo>
                      <a:pt x="249" y="737"/>
                    </a:lnTo>
                    <a:lnTo>
                      <a:pt x="728" y="241"/>
                    </a:lnTo>
                    <a:lnTo>
                      <a:pt x="4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4"/>
              <p:cNvSpPr/>
              <p:nvPr/>
            </p:nvSpPr>
            <p:spPr>
              <a:xfrm>
                <a:off x="1748125" y="4991275"/>
                <a:ext cx="23350" cy="20875"/>
              </a:xfrm>
              <a:custGeom>
                <a:avLst/>
                <a:gdLst/>
                <a:ahLst/>
                <a:cxnLst/>
                <a:rect l="l" t="t" r="r" b="b"/>
                <a:pathLst>
                  <a:path w="934" h="835" extrusionOk="0">
                    <a:moveTo>
                      <a:pt x="721" y="1"/>
                    </a:moveTo>
                    <a:lnTo>
                      <a:pt x="1" y="560"/>
                    </a:lnTo>
                    <a:lnTo>
                      <a:pt x="213" y="834"/>
                    </a:lnTo>
                    <a:lnTo>
                      <a:pt x="934" y="275"/>
                    </a:lnTo>
                    <a:lnTo>
                      <a:pt x="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4"/>
              <p:cNvSpPr/>
              <p:nvPr/>
            </p:nvSpPr>
            <p:spPr>
              <a:xfrm>
                <a:off x="1773300" y="5030675"/>
                <a:ext cx="22150" cy="17400"/>
              </a:xfrm>
              <a:custGeom>
                <a:avLst/>
                <a:gdLst/>
                <a:ahLst/>
                <a:cxnLst/>
                <a:rect l="l" t="t" r="r" b="b"/>
                <a:pathLst>
                  <a:path w="886" h="696" extrusionOk="0">
                    <a:moveTo>
                      <a:pt x="720" y="0"/>
                    </a:moveTo>
                    <a:lnTo>
                      <a:pt x="0" y="391"/>
                    </a:lnTo>
                    <a:lnTo>
                      <a:pt x="165" y="696"/>
                    </a:lnTo>
                    <a:lnTo>
                      <a:pt x="885" y="305"/>
                    </a:lnTo>
                    <a:lnTo>
                      <a:pt x="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4"/>
              <p:cNvSpPr/>
              <p:nvPr/>
            </p:nvSpPr>
            <p:spPr>
              <a:xfrm>
                <a:off x="1805250" y="5099950"/>
                <a:ext cx="21500" cy="13475"/>
              </a:xfrm>
              <a:custGeom>
                <a:avLst/>
                <a:gdLst/>
                <a:ahLst/>
                <a:cxnLst/>
                <a:rect l="l" t="t" r="r" b="b"/>
                <a:pathLst>
                  <a:path w="860" h="539" extrusionOk="0">
                    <a:moveTo>
                      <a:pt x="773" y="0"/>
                    </a:moveTo>
                    <a:lnTo>
                      <a:pt x="1" y="203"/>
                    </a:lnTo>
                    <a:lnTo>
                      <a:pt x="89" y="539"/>
                    </a:lnTo>
                    <a:lnTo>
                      <a:pt x="860" y="335"/>
                    </a:lnTo>
                    <a:lnTo>
                      <a:pt x="7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4"/>
              <p:cNvSpPr/>
              <p:nvPr/>
            </p:nvSpPr>
            <p:spPr>
              <a:xfrm>
                <a:off x="1814150" y="5137375"/>
                <a:ext cx="21425" cy="8650"/>
              </a:xfrm>
              <a:custGeom>
                <a:avLst/>
                <a:gdLst/>
                <a:ahLst/>
                <a:cxnLst/>
                <a:rect l="l" t="t" r="r" b="b"/>
                <a:pathLst>
                  <a:path w="857" h="346" extrusionOk="0">
                    <a:moveTo>
                      <a:pt x="1" y="0"/>
                    </a:moveTo>
                    <a:lnTo>
                      <a:pt x="1" y="346"/>
                    </a:lnTo>
                    <a:lnTo>
                      <a:pt x="857" y="346"/>
                    </a:lnTo>
                    <a:lnTo>
                      <a:pt x="8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4"/>
              <p:cNvSpPr/>
              <p:nvPr/>
            </p:nvSpPr>
            <p:spPr>
              <a:xfrm>
                <a:off x="1821325" y="5171275"/>
                <a:ext cx="24150" cy="8675"/>
              </a:xfrm>
              <a:custGeom>
                <a:avLst/>
                <a:gdLst/>
                <a:ahLst/>
                <a:cxnLst/>
                <a:rect l="l" t="t" r="r" b="b"/>
                <a:pathLst>
                  <a:path w="966" h="347" extrusionOk="0">
                    <a:moveTo>
                      <a:pt x="0" y="0"/>
                    </a:moveTo>
                    <a:lnTo>
                      <a:pt x="0" y="347"/>
                    </a:lnTo>
                    <a:lnTo>
                      <a:pt x="965" y="347"/>
                    </a:lnTo>
                    <a:lnTo>
                      <a:pt x="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4"/>
              <p:cNvSpPr/>
              <p:nvPr/>
            </p:nvSpPr>
            <p:spPr>
              <a:xfrm>
                <a:off x="1255625" y="5270300"/>
                <a:ext cx="15125" cy="52150"/>
              </a:xfrm>
              <a:custGeom>
                <a:avLst/>
                <a:gdLst/>
                <a:ahLst/>
                <a:cxnLst/>
                <a:rect l="l" t="t" r="r" b="b"/>
                <a:pathLst>
                  <a:path w="605" h="2086" extrusionOk="0">
                    <a:moveTo>
                      <a:pt x="345" y="1"/>
                    </a:moveTo>
                    <a:lnTo>
                      <a:pt x="0" y="45"/>
                    </a:lnTo>
                    <a:lnTo>
                      <a:pt x="261" y="2085"/>
                    </a:lnTo>
                    <a:lnTo>
                      <a:pt x="605" y="2043"/>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4"/>
              <p:cNvSpPr/>
              <p:nvPr/>
            </p:nvSpPr>
            <p:spPr>
              <a:xfrm>
                <a:off x="1878225" y="5270125"/>
                <a:ext cx="17600" cy="52550"/>
              </a:xfrm>
              <a:custGeom>
                <a:avLst/>
                <a:gdLst/>
                <a:ahLst/>
                <a:cxnLst/>
                <a:rect l="l" t="t" r="r" b="b"/>
                <a:pathLst>
                  <a:path w="704" h="2102" extrusionOk="0">
                    <a:moveTo>
                      <a:pt x="362" y="0"/>
                    </a:moveTo>
                    <a:lnTo>
                      <a:pt x="1" y="2041"/>
                    </a:lnTo>
                    <a:lnTo>
                      <a:pt x="342" y="2102"/>
                    </a:lnTo>
                    <a:lnTo>
                      <a:pt x="703" y="61"/>
                    </a:lnTo>
                    <a:lnTo>
                      <a:pt x="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4"/>
              <p:cNvSpPr/>
              <p:nvPr/>
            </p:nvSpPr>
            <p:spPr>
              <a:xfrm>
                <a:off x="1587750" y="5263650"/>
                <a:ext cx="8700" cy="58275"/>
              </a:xfrm>
              <a:custGeom>
                <a:avLst/>
                <a:gdLst/>
                <a:ahLst/>
                <a:cxnLst/>
                <a:rect l="l" t="t" r="r" b="b"/>
                <a:pathLst>
                  <a:path w="348" h="2331" extrusionOk="0">
                    <a:moveTo>
                      <a:pt x="0" y="1"/>
                    </a:moveTo>
                    <a:lnTo>
                      <a:pt x="0" y="2331"/>
                    </a:lnTo>
                    <a:lnTo>
                      <a:pt x="347" y="2331"/>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4"/>
              <p:cNvSpPr/>
              <p:nvPr/>
            </p:nvSpPr>
            <p:spPr>
              <a:xfrm>
                <a:off x="1402175" y="5270375"/>
                <a:ext cx="14375" cy="52050"/>
              </a:xfrm>
              <a:custGeom>
                <a:avLst/>
                <a:gdLst/>
                <a:ahLst/>
                <a:cxnLst/>
                <a:rect l="l" t="t" r="r" b="b"/>
                <a:pathLst>
                  <a:path w="575" h="2082" extrusionOk="0">
                    <a:moveTo>
                      <a:pt x="344" y="1"/>
                    </a:moveTo>
                    <a:lnTo>
                      <a:pt x="0" y="39"/>
                    </a:lnTo>
                    <a:lnTo>
                      <a:pt x="230" y="2081"/>
                    </a:lnTo>
                    <a:lnTo>
                      <a:pt x="575" y="2041"/>
                    </a:lnTo>
                    <a:lnTo>
                      <a:pt x="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4"/>
              <p:cNvSpPr/>
              <p:nvPr/>
            </p:nvSpPr>
            <p:spPr>
              <a:xfrm>
                <a:off x="1738475" y="5263375"/>
                <a:ext cx="12675" cy="58850"/>
              </a:xfrm>
              <a:custGeom>
                <a:avLst/>
                <a:gdLst/>
                <a:ahLst/>
                <a:cxnLst/>
                <a:rect l="l" t="t" r="r" b="b"/>
                <a:pathLst>
                  <a:path w="507" h="2354" extrusionOk="0">
                    <a:moveTo>
                      <a:pt x="160" y="0"/>
                    </a:moveTo>
                    <a:lnTo>
                      <a:pt x="1" y="2329"/>
                    </a:lnTo>
                    <a:lnTo>
                      <a:pt x="348" y="2353"/>
                    </a:lnTo>
                    <a:lnTo>
                      <a:pt x="506" y="23"/>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4"/>
              <p:cNvSpPr/>
              <p:nvPr/>
            </p:nvSpPr>
            <p:spPr>
              <a:xfrm>
                <a:off x="1292425" y="5292650"/>
                <a:ext cx="9400" cy="29375"/>
              </a:xfrm>
              <a:custGeom>
                <a:avLst/>
                <a:gdLst/>
                <a:ahLst/>
                <a:cxnLst/>
                <a:rect l="l" t="t" r="r" b="b"/>
                <a:pathLst>
                  <a:path w="376" h="1175" extrusionOk="0">
                    <a:moveTo>
                      <a:pt x="347" y="1"/>
                    </a:moveTo>
                    <a:lnTo>
                      <a:pt x="0" y="10"/>
                    </a:lnTo>
                    <a:lnTo>
                      <a:pt x="28" y="1175"/>
                    </a:lnTo>
                    <a:lnTo>
                      <a:pt x="375" y="1165"/>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4"/>
              <p:cNvSpPr/>
              <p:nvPr/>
            </p:nvSpPr>
            <p:spPr>
              <a:xfrm>
                <a:off x="1328850" y="5292400"/>
                <a:ext cx="11200" cy="29900"/>
              </a:xfrm>
              <a:custGeom>
                <a:avLst/>
                <a:gdLst/>
                <a:ahLst/>
                <a:cxnLst/>
                <a:rect l="l" t="t" r="r" b="b"/>
                <a:pathLst>
                  <a:path w="448" h="1196" extrusionOk="0">
                    <a:moveTo>
                      <a:pt x="347" y="1"/>
                    </a:moveTo>
                    <a:lnTo>
                      <a:pt x="1" y="31"/>
                    </a:lnTo>
                    <a:lnTo>
                      <a:pt x="102" y="1195"/>
                    </a:lnTo>
                    <a:lnTo>
                      <a:pt x="448" y="1165"/>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4"/>
              <p:cNvSpPr/>
              <p:nvPr/>
            </p:nvSpPr>
            <p:spPr>
              <a:xfrm>
                <a:off x="1362800" y="5292775"/>
                <a:ext cx="8650" cy="29150"/>
              </a:xfrm>
              <a:custGeom>
                <a:avLst/>
                <a:gdLst/>
                <a:ahLst/>
                <a:cxnLst/>
                <a:rect l="l" t="t" r="r" b="b"/>
                <a:pathLst>
                  <a:path w="346" h="1166" extrusionOk="0">
                    <a:moveTo>
                      <a:pt x="1" y="0"/>
                    </a:moveTo>
                    <a:lnTo>
                      <a:pt x="1" y="1166"/>
                    </a:lnTo>
                    <a:lnTo>
                      <a:pt x="346" y="1166"/>
                    </a:ln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4"/>
              <p:cNvSpPr/>
              <p:nvPr/>
            </p:nvSpPr>
            <p:spPr>
              <a:xfrm>
                <a:off x="1449775" y="5296125"/>
                <a:ext cx="10125" cy="26025"/>
              </a:xfrm>
              <a:custGeom>
                <a:avLst/>
                <a:gdLst/>
                <a:ahLst/>
                <a:cxnLst/>
                <a:rect l="l" t="t" r="r" b="b"/>
                <a:pathLst>
                  <a:path w="405" h="1041" extrusionOk="0">
                    <a:moveTo>
                      <a:pt x="347" y="1"/>
                    </a:moveTo>
                    <a:lnTo>
                      <a:pt x="1" y="21"/>
                    </a:lnTo>
                    <a:lnTo>
                      <a:pt x="58" y="1041"/>
                    </a:lnTo>
                    <a:lnTo>
                      <a:pt x="405" y="1021"/>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4"/>
              <p:cNvSpPr/>
              <p:nvPr/>
            </p:nvSpPr>
            <p:spPr>
              <a:xfrm>
                <a:off x="1490925" y="5296125"/>
                <a:ext cx="10125" cy="26025"/>
              </a:xfrm>
              <a:custGeom>
                <a:avLst/>
                <a:gdLst/>
                <a:ahLst/>
                <a:cxnLst/>
                <a:rect l="l" t="t" r="r" b="b"/>
                <a:pathLst>
                  <a:path w="405" h="1041" extrusionOk="0">
                    <a:moveTo>
                      <a:pt x="347" y="1"/>
                    </a:moveTo>
                    <a:lnTo>
                      <a:pt x="1" y="21"/>
                    </a:lnTo>
                    <a:lnTo>
                      <a:pt x="58" y="1041"/>
                    </a:lnTo>
                    <a:lnTo>
                      <a:pt x="405" y="1021"/>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4"/>
              <p:cNvSpPr/>
              <p:nvPr/>
            </p:nvSpPr>
            <p:spPr>
              <a:xfrm>
                <a:off x="1539075" y="5296375"/>
                <a:ext cx="8650" cy="25550"/>
              </a:xfrm>
              <a:custGeom>
                <a:avLst/>
                <a:gdLst/>
                <a:ahLst/>
                <a:cxnLst/>
                <a:rect l="l" t="t" r="r" b="b"/>
                <a:pathLst>
                  <a:path w="346" h="1022" extrusionOk="0">
                    <a:moveTo>
                      <a:pt x="0" y="1"/>
                    </a:moveTo>
                    <a:lnTo>
                      <a:pt x="0" y="1022"/>
                    </a:lnTo>
                    <a:lnTo>
                      <a:pt x="346" y="1022"/>
                    </a:lnTo>
                    <a:lnTo>
                      <a:pt x="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4"/>
              <p:cNvSpPr/>
              <p:nvPr/>
            </p:nvSpPr>
            <p:spPr>
              <a:xfrm>
                <a:off x="1620850" y="5296375"/>
                <a:ext cx="8675" cy="25550"/>
              </a:xfrm>
              <a:custGeom>
                <a:avLst/>
                <a:gdLst/>
                <a:ahLst/>
                <a:cxnLst/>
                <a:rect l="l" t="t" r="r" b="b"/>
                <a:pathLst>
                  <a:path w="347" h="1022" extrusionOk="0">
                    <a:moveTo>
                      <a:pt x="0" y="1"/>
                    </a:moveTo>
                    <a:lnTo>
                      <a:pt x="0" y="1022"/>
                    </a:lnTo>
                    <a:lnTo>
                      <a:pt x="347" y="1022"/>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4"/>
              <p:cNvSpPr/>
              <p:nvPr/>
            </p:nvSpPr>
            <p:spPr>
              <a:xfrm>
                <a:off x="1656950" y="5296375"/>
                <a:ext cx="8675" cy="25550"/>
              </a:xfrm>
              <a:custGeom>
                <a:avLst/>
                <a:gdLst/>
                <a:ahLst/>
                <a:cxnLst/>
                <a:rect l="l" t="t" r="r" b="b"/>
                <a:pathLst>
                  <a:path w="347" h="1022" extrusionOk="0">
                    <a:moveTo>
                      <a:pt x="0" y="1"/>
                    </a:moveTo>
                    <a:lnTo>
                      <a:pt x="0" y="1022"/>
                    </a:lnTo>
                    <a:lnTo>
                      <a:pt x="347" y="1022"/>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4"/>
              <p:cNvSpPr/>
              <p:nvPr/>
            </p:nvSpPr>
            <p:spPr>
              <a:xfrm>
                <a:off x="1689700" y="5296375"/>
                <a:ext cx="8700" cy="25550"/>
              </a:xfrm>
              <a:custGeom>
                <a:avLst/>
                <a:gdLst/>
                <a:ahLst/>
                <a:cxnLst/>
                <a:rect l="l" t="t" r="r" b="b"/>
                <a:pathLst>
                  <a:path w="348" h="1022" extrusionOk="0">
                    <a:moveTo>
                      <a:pt x="1" y="1"/>
                    </a:moveTo>
                    <a:lnTo>
                      <a:pt x="1" y="1022"/>
                    </a:lnTo>
                    <a:lnTo>
                      <a:pt x="347" y="1022"/>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a:off x="1771050" y="5296375"/>
                <a:ext cx="8675" cy="25550"/>
              </a:xfrm>
              <a:custGeom>
                <a:avLst/>
                <a:gdLst/>
                <a:ahLst/>
                <a:cxnLst/>
                <a:rect l="l" t="t" r="r" b="b"/>
                <a:pathLst>
                  <a:path w="347" h="1022" extrusionOk="0">
                    <a:moveTo>
                      <a:pt x="0" y="1"/>
                    </a:moveTo>
                    <a:lnTo>
                      <a:pt x="0" y="1022"/>
                    </a:lnTo>
                    <a:lnTo>
                      <a:pt x="347" y="1022"/>
                    </a:lnTo>
                    <a:lnTo>
                      <a:pt x="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4"/>
              <p:cNvSpPr/>
              <p:nvPr/>
            </p:nvSpPr>
            <p:spPr>
              <a:xfrm>
                <a:off x="1809850" y="5296375"/>
                <a:ext cx="8650" cy="25550"/>
              </a:xfrm>
              <a:custGeom>
                <a:avLst/>
                <a:gdLst/>
                <a:ahLst/>
                <a:cxnLst/>
                <a:rect l="l" t="t" r="r" b="b"/>
                <a:pathLst>
                  <a:path w="346" h="1022" extrusionOk="0">
                    <a:moveTo>
                      <a:pt x="1" y="1"/>
                    </a:moveTo>
                    <a:lnTo>
                      <a:pt x="1" y="1022"/>
                    </a:lnTo>
                    <a:lnTo>
                      <a:pt x="345" y="1022"/>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4"/>
              <p:cNvSpPr/>
              <p:nvPr/>
            </p:nvSpPr>
            <p:spPr>
              <a:xfrm>
                <a:off x="1841175" y="5295800"/>
                <a:ext cx="12075" cy="26725"/>
              </a:xfrm>
              <a:custGeom>
                <a:avLst/>
                <a:gdLst/>
                <a:ahLst/>
                <a:cxnLst/>
                <a:rect l="l" t="t" r="r" b="b"/>
                <a:pathLst>
                  <a:path w="483" h="1069" extrusionOk="0">
                    <a:moveTo>
                      <a:pt x="140" y="0"/>
                    </a:moveTo>
                    <a:lnTo>
                      <a:pt x="0" y="1020"/>
                    </a:lnTo>
                    <a:lnTo>
                      <a:pt x="343" y="1068"/>
                    </a:lnTo>
                    <a:lnTo>
                      <a:pt x="483" y="47"/>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a:off x="1607250" y="4906450"/>
                <a:ext cx="8675" cy="16975"/>
              </a:xfrm>
              <a:custGeom>
                <a:avLst/>
                <a:gdLst/>
                <a:ahLst/>
                <a:cxnLst/>
                <a:rect l="l" t="t" r="r" b="b"/>
                <a:pathLst>
                  <a:path w="347" h="679" extrusionOk="0">
                    <a:moveTo>
                      <a:pt x="1" y="1"/>
                    </a:moveTo>
                    <a:lnTo>
                      <a:pt x="1" y="679"/>
                    </a:lnTo>
                    <a:lnTo>
                      <a:pt x="346" y="679"/>
                    </a:lnTo>
                    <a:lnTo>
                      <a:pt x="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4"/>
              <p:cNvSpPr/>
              <p:nvPr/>
            </p:nvSpPr>
            <p:spPr>
              <a:xfrm>
                <a:off x="1585225" y="4898550"/>
                <a:ext cx="11550" cy="43500"/>
              </a:xfrm>
              <a:custGeom>
                <a:avLst/>
                <a:gdLst/>
                <a:ahLst/>
                <a:cxnLst/>
                <a:rect l="l" t="t" r="r" b="b"/>
                <a:pathLst>
                  <a:path w="462" h="1740" extrusionOk="0">
                    <a:moveTo>
                      <a:pt x="115" y="1"/>
                    </a:moveTo>
                    <a:lnTo>
                      <a:pt x="1" y="24"/>
                    </a:lnTo>
                    <a:lnTo>
                      <a:pt x="349" y="1740"/>
                    </a:lnTo>
                    <a:lnTo>
                      <a:pt x="461" y="1717"/>
                    </a:lnTo>
                    <a:lnTo>
                      <a:pt x="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7"/>
        <p:cNvGrpSpPr/>
        <p:nvPr/>
      </p:nvGrpSpPr>
      <p:grpSpPr>
        <a:xfrm>
          <a:off x="0" y="0"/>
          <a:ext cx="0" cy="0"/>
          <a:chOff x="0" y="0"/>
          <a:chExt cx="0" cy="0"/>
        </a:xfrm>
      </p:grpSpPr>
      <p:sp>
        <p:nvSpPr>
          <p:cNvPr id="2028" name="Google Shape;2028;p35"/>
          <p:cNvSpPr/>
          <p:nvPr/>
        </p:nvSpPr>
        <p:spPr>
          <a:xfrm rot="340141">
            <a:off x="648242" y="463446"/>
            <a:ext cx="3394012" cy="3554148"/>
          </a:xfrm>
          <a:prstGeom prst="rect">
            <a:avLst/>
          </a:pr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txBox="1">
            <a:spLocks noGrp="1"/>
          </p:cNvSpPr>
          <p:nvPr>
            <p:ph type="title"/>
          </p:nvPr>
        </p:nvSpPr>
        <p:spPr>
          <a:xfrm>
            <a:off x="4157801" y="1058857"/>
            <a:ext cx="4096500" cy="86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t>Đây là nghề gì?</a:t>
            </a:r>
            <a:endParaRPr sz="3600" dirty="0"/>
          </a:p>
        </p:txBody>
      </p:sp>
      <p:sp>
        <p:nvSpPr>
          <p:cNvPr id="2031" name="Google Shape;2031;p35"/>
          <p:cNvSpPr txBox="1">
            <a:spLocks noGrp="1"/>
          </p:cNvSpPr>
          <p:nvPr>
            <p:ph type="subTitle" idx="1"/>
          </p:nvPr>
        </p:nvSpPr>
        <p:spPr>
          <a:xfrm>
            <a:off x="3935923" y="2605736"/>
            <a:ext cx="477746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smtClean="0">
                <a:solidFill>
                  <a:schemeClr val="accent4">
                    <a:lumMod val="75000"/>
                  </a:schemeClr>
                </a:solidFill>
                <a:effectLst>
                  <a:outerShdw blurRad="38100" dist="38100" dir="2700000" algn="tl">
                    <a:srgbClr val="000000">
                      <a:alpha val="43137"/>
                    </a:srgbClr>
                  </a:outerShdw>
                </a:effectLst>
                <a:latin typeface="Roboto Slab Black" pitchFamily="2" charset="0"/>
                <a:ea typeface="Roboto Slab Black" pitchFamily="2" charset="0"/>
              </a:rPr>
              <a:t>Đây là nghề lao công</a:t>
            </a:r>
            <a:endParaRPr sz="5400" dirty="0">
              <a:solidFill>
                <a:schemeClr val="accent4">
                  <a:lumMod val="75000"/>
                </a:schemeClr>
              </a:solidFill>
              <a:effectLst>
                <a:outerShdw blurRad="38100" dist="38100" dir="2700000" algn="tl">
                  <a:srgbClr val="000000">
                    <a:alpha val="43137"/>
                  </a:srgbClr>
                </a:outerShdw>
              </a:effectLst>
              <a:latin typeface="Roboto Slab Black" pitchFamily="2" charset="0"/>
              <a:ea typeface="Roboto Slab Black" pitchFamily="2" charset="0"/>
            </a:endParaRPr>
          </a:p>
        </p:txBody>
      </p:sp>
      <p:grpSp>
        <p:nvGrpSpPr>
          <p:cNvPr id="2032" name="Google Shape;2032;p35"/>
          <p:cNvGrpSpPr/>
          <p:nvPr/>
        </p:nvGrpSpPr>
        <p:grpSpPr>
          <a:xfrm rot="-8472223">
            <a:off x="8179168" y="3792431"/>
            <a:ext cx="557640" cy="560901"/>
            <a:chOff x="1938525" y="705925"/>
            <a:chExt cx="859088" cy="863925"/>
          </a:xfrm>
        </p:grpSpPr>
        <p:sp>
          <p:nvSpPr>
            <p:cNvPr id="2033" name="Google Shape;2033;p35"/>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35"/>
          <p:cNvGrpSpPr/>
          <p:nvPr/>
        </p:nvGrpSpPr>
        <p:grpSpPr>
          <a:xfrm rot="-3370015">
            <a:off x="8191251" y="930198"/>
            <a:ext cx="533486" cy="257318"/>
            <a:chOff x="3372600" y="1183575"/>
            <a:chExt cx="533462" cy="257306"/>
          </a:xfrm>
        </p:grpSpPr>
        <p:sp>
          <p:nvSpPr>
            <p:cNvPr id="2039" name="Google Shape;2039;p35"/>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354" r="10449"/>
          <a:stretch/>
        </p:blipFill>
        <p:spPr>
          <a:xfrm rot="333379">
            <a:off x="674361" y="461767"/>
            <a:ext cx="3359415" cy="3523758"/>
          </a:xfrm>
          <a:prstGeom prst="rect">
            <a:avLst/>
          </a:prstGeom>
        </p:spPr>
      </p:pic>
      <p:grpSp>
        <p:nvGrpSpPr>
          <p:cNvPr id="58" name="Google Shape;2041;p35"/>
          <p:cNvGrpSpPr/>
          <p:nvPr/>
        </p:nvGrpSpPr>
        <p:grpSpPr>
          <a:xfrm>
            <a:off x="299838" y="3808100"/>
            <a:ext cx="998713" cy="898160"/>
            <a:chOff x="404613" y="3627125"/>
            <a:chExt cx="998713" cy="898160"/>
          </a:xfrm>
        </p:grpSpPr>
        <p:sp>
          <p:nvSpPr>
            <p:cNvPr id="59" name="Google Shape;2042;p35"/>
            <p:cNvSpPr/>
            <p:nvPr/>
          </p:nvSpPr>
          <p:spPr>
            <a:xfrm>
              <a:off x="404613" y="3633635"/>
              <a:ext cx="990600" cy="891650"/>
            </a:xfrm>
            <a:custGeom>
              <a:avLst/>
              <a:gdLst/>
              <a:ahLst/>
              <a:cxnLst/>
              <a:rect l="l" t="t" r="r" b="b"/>
              <a:pathLst>
                <a:path w="39624" h="35666" extrusionOk="0">
                  <a:moveTo>
                    <a:pt x="27906" y="0"/>
                  </a:moveTo>
                  <a:cubicBezTo>
                    <a:pt x="27830" y="0"/>
                    <a:pt x="27756" y="2"/>
                    <a:pt x="27684" y="5"/>
                  </a:cubicBezTo>
                  <a:cubicBezTo>
                    <a:pt x="25060" y="119"/>
                    <a:pt x="22609" y="1445"/>
                    <a:pt x="20717" y="3311"/>
                  </a:cubicBezTo>
                  <a:cubicBezTo>
                    <a:pt x="20889" y="2643"/>
                    <a:pt x="20985" y="1948"/>
                    <a:pt x="20908" y="1285"/>
                  </a:cubicBezTo>
                  <a:cubicBezTo>
                    <a:pt x="20793" y="424"/>
                    <a:pt x="20383" y="117"/>
                    <a:pt x="19871" y="117"/>
                  </a:cubicBezTo>
                  <a:cubicBezTo>
                    <a:pt x="19047" y="117"/>
                    <a:pt x="17958" y="911"/>
                    <a:pt x="17400" y="1465"/>
                  </a:cubicBezTo>
                  <a:cubicBezTo>
                    <a:pt x="15767" y="3083"/>
                    <a:pt x="14670" y="5331"/>
                    <a:pt x="14195" y="7644"/>
                  </a:cubicBezTo>
                  <a:cubicBezTo>
                    <a:pt x="14194" y="7648"/>
                    <a:pt x="14194" y="7653"/>
                    <a:pt x="14193" y="7657"/>
                  </a:cubicBezTo>
                  <a:cubicBezTo>
                    <a:pt x="13893" y="6934"/>
                    <a:pt x="13477" y="6242"/>
                    <a:pt x="12905" y="5847"/>
                  </a:cubicBezTo>
                  <a:cubicBezTo>
                    <a:pt x="12750" y="5745"/>
                    <a:pt x="12618" y="5700"/>
                    <a:pt x="12505" y="5700"/>
                  </a:cubicBezTo>
                  <a:cubicBezTo>
                    <a:pt x="11974" y="5700"/>
                    <a:pt x="11872" y="6679"/>
                    <a:pt x="11872" y="7219"/>
                  </a:cubicBezTo>
                  <a:cubicBezTo>
                    <a:pt x="11872" y="8521"/>
                    <a:pt x="12281" y="10050"/>
                    <a:pt x="13098" y="11038"/>
                  </a:cubicBezTo>
                  <a:cubicBezTo>
                    <a:pt x="13128" y="11075"/>
                    <a:pt x="13159" y="11112"/>
                    <a:pt x="13191" y="11150"/>
                  </a:cubicBezTo>
                  <a:cubicBezTo>
                    <a:pt x="10410" y="11983"/>
                    <a:pt x="7757" y="13187"/>
                    <a:pt x="6128" y="15868"/>
                  </a:cubicBezTo>
                  <a:cubicBezTo>
                    <a:pt x="5936" y="16178"/>
                    <a:pt x="5644" y="16683"/>
                    <a:pt x="5421" y="17226"/>
                  </a:cubicBezTo>
                  <a:lnTo>
                    <a:pt x="5432" y="17242"/>
                  </a:lnTo>
                  <a:cubicBezTo>
                    <a:pt x="5416" y="17237"/>
                    <a:pt x="5400" y="17232"/>
                    <a:pt x="5382" y="17226"/>
                  </a:cubicBezTo>
                  <a:cubicBezTo>
                    <a:pt x="4984" y="17106"/>
                    <a:pt x="4575" y="17021"/>
                    <a:pt x="4163" y="16972"/>
                  </a:cubicBezTo>
                  <a:cubicBezTo>
                    <a:pt x="3986" y="16950"/>
                    <a:pt x="3810" y="16940"/>
                    <a:pt x="3637" y="16940"/>
                  </a:cubicBezTo>
                  <a:cubicBezTo>
                    <a:pt x="1633" y="16940"/>
                    <a:pt x="1" y="18337"/>
                    <a:pt x="1130" y="20269"/>
                  </a:cubicBezTo>
                  <a:cubicBezTo>
                    <a:pt x="1799" y="21465"/>
                    <a:pt x="3306" y="22221"/>
                    <a:pt x="4774" y="22221"/>
                  </a:cubicBezTo>
                  <a:cubicBezTo>
                    <a:pt x="5210" y="22221"/>
                    <a:pt x="5644" y="22154"/>
                    <a:pt x="6050" y="22012"/>
                  </a:cubicBezTo>
                  <a:cubicBezTo>
                    <a:pt x="6410" y="22458"/>
                    <a:pt x="6849" y="22880"/>
                    <a:pt x="7290" y="23233"/>
                  </a:cubicBezTo>
                  <a:cubicBezTo>
                    <a:pt x="6914" y="23462"/>
                    <a:pt x="6585" y="23762"/>
                    <a:pt x="6304" y="24104"/>
                  </a:cubicBezTo>
                  <a:cubicBezTo>
                    <a:pt x="6135" y="24086"/>
                    <a:pt x="5958" y="24075"/>
                    <a:pt x="5775" y="24075"/>
                  </a:cubicBezTo>
                  <a:cubicBezTo>
                    <a:pt x="5115" y="24075"/>
                    <a:pt x="4392" y="24218"/>
                    <a:pt x="3804" y="24688"/>
                  </a:cubicBezTo>
                  <a:cubicBezTo>
                    <a:pt x="2082" y="26061"/>
                    <a:pt x="3094" y="28548"/>
                    <a:pt x="3094" y="28548"/>
                  </a:cubicBezTo>
                  <a:cubicBezTo>
                    <a:pt x="3094" y="28548"/>
                    <a:pt x="1335" y="29743"/>
                    <a:pt x="1593" y="29865"/>
                  </a:cubicBezTo>
                  <a:cubicBezTo>
                    <a:pt x="1608" y="29872"/>
                    <a:pt x="1626" y="29876"/>
                    <a:pt x="1646" y="29876"/>
                  </a:cubicBezTo>
                  <a:cubicBezTo>
                    <a:pt x="1979" y="29876"/>
                    <a:pt x="2980" y="29004"/>
                    <a:pt x="2980" y="29004"/>
                  </a:cubicBezTo>
                  <a:lnTo>
                    <a:pt x="2980" y="29004"/>
                  </a:lnTo>
                  <a:cubicBezTo>
                    <a:pt x="2980" y="29004"/>
                    <a:pt x="2286" y="31261"/>
                    <a:pt x="2529" y="31438"/>
                  </a:cubicBezTo>
                  <a:cubicBezTo>
                    <a:pt x="2537" y="31444"/>
                    <a:pt x="2546" y="31447"/>
                    <a:pt x="2555" y="31447"/>
                  </a:cubicBezTo>
                  <a:cubicBezTo>
                    <a:pt x="2806" y="31447"/>
                    <a:pt x="3286" y="29171"/>
                    <a:pt x="3286" y="29171"/>
                  </a:cubicBezTo>
                  <a:cubicBezTo>
                    <a:pt x="3286" y="29171"/>
                    <a:pt x="3633" y="31437"/>
                    <a:pt x="3946" y="31437"/>
                  </a:cubicBezTo>
                  <a:cubicBezTo>
                    <a:pt x="3957" y="31437"/>
                    <a:pt x="3968" y="31434"/>
                    <a:pt x="3979" y="31428"/>
                  </a:cubicBezTo>
                  <a:cubicBezTo>
                    <a:pt x="4300" y="31261"/>
                    <a:pt x="3544" y="29104"/>
                    <a:pt x="3544" y="29103"/>
                  </a:cubicBezTo>
                  <a:lnTo>
                    <a:pt x="3544" y="29103"/>
                  </a:lnTo>
                  <a:cubicBezTo>
                    <a:pt x="3544" y="29104"/>
                    <a:pt x="4768" y="30615"/>
                    <a:pt x="5098" y="30615"/>
                  </a:cubicBezTo>
                  <a:cubicBezTo>
                    <a:pt x="5124" y="30615"/>
                    <a:pt x="5144" y="30606"/>
                    <a:pt x="5158" y="30587"/>
                  </a:cubicBezTo>
                  <a:cubicBezTo>
                    <a:pt x="5351" y="30318"/>
                    <a:pt x="3786" y="28833"/>
                    <a:pt x="3786" y="28833"/>
                  </a:cubicBezTo>
                  <a:lnTo>
                    <a:pt x="3786" y="28833"/>
                  </a:lnTo>
                  <a:cubicBezTo>
                    <a:pt x="3786" y="28833"/>
                    <a:pt x="3894" y="28837"/>
                    <a:pt x="4050" y="28837"/>
                  </a:cubicBezTo>
                  <a:cubicBezTo>
                    <a:pt x="4465" y="28837"/>
                    <a:pt x="5223" y="28810"/>
                    <a:pt x="5227" y="28615"/>
                  </a:cubicBezTo>
                  <a:cubicBezTo>
                    <a:pt x="5230" y="28480"/>
                    <a:pt x="4837" y="28447"/>
                    <a:pt x="4444" y="28447"/>
                  </a:cubicBezTo>
                  <a:cubicBezTo>
                    <a:pt x="4051" y="28447"/>
                    <a:pt x="3657" y="28480"/>
                    <a:pt x="3657" y="28480"/>
                  </a:cubicBezTo>
                  <a:cubicBezTo>
                    <a:pt x="3477" y="26583"/>
                    <a:pt x="4471" y="25749"/>
                    <a:pt x="5550" y="25392"/>
                  </a:cubicBezTo>
                  <a:lnTo>
                    <a:pt x="5550" y="25392"/>
                  </a:lnTo>
                  <a:cubicBezTo>
                    <a:pt x="4960" y="26882"/>
                    <a:pt x="5146" y="28513"/>
                    <a:pt x="6400" y="28850"/>
                  </a:cubicBezTo>
                  <a:cubicBezTo>
                    <a:pt x="6804" y="28958"/>
                    <a:pt x="7163" y="29003"/>
                    <a:pt x="7481" y="29003"/>
                  </a:cubicBezTo>
                  <a:cubicBezTo>
                    <a:pt x="9096" y="29003"/>
                    <a:pt x="9660" y="27840"/>
                    <a:pt x="9660" y="27840"/>
                  </a:cubicBezTo>
                  <a:cubicBezTo>
                    <a:pt x="9751" y="27854"/>
                    <a:pt x="9838" y="27865"/>
                    <a:pt x="9921" y="27872"/>
                  </a:cubicBezTo>
                  <a:cubicBezTo>
                    <a:pt x="10085" y="28357"/>
                    <a:pt x="10429" y="28753"/>
                    <a:pt x="10846" y="29062"/>
                  </a:cubicBezTo>
                  <a:lnTo>
                    <a:pt x="10169" y="30854"/>
                  </a:lnTo>
                  <a:lnTo>
                    <a:pt x="10998" y="31287"/>
                  </a:lnTo>
                  <a:cubicBezTo>
                    <a:pt x="10868" y="31615"/>
                    <a:pt x="10684" y="31894"/>
                    <a:pt x="10429" y="31934"/>
                  </a:cubicBezTo>
                  <a:cubicBezTo>
                    <a:pt x="10411" y="31936"/>
                    <a:pt x="10394" y="31938"/>
                    <a:pt x="10376" y="31938"/>
                  </a:cubicBezTo>
                  <a:cubicBezTo>
                    <a:pt x="9891" y="31938"/>
                    <a:pt x="9481" y="30914"/>
                    <a:pt x="9310" y="30414"/>
                  </a:cubicBezTo>
                  <a:lnTo>
                    <a:pt x="9434" y="30333"/>
                  </a:lnTo>
                  <a:lnTo>
                    <a:pt x="9409" y="29864"/>
                  </a:lnTo>
                  <a:lnTo>
                    <a:pt x="3979" y="31763"/>
                  </a:lnTo>
                  <a:cubicBezTo>
                    <a:pt x="4421" y="32470"/>
                    <a:pt x="4969" y="32728"/>
                    <a:pt x="5531" y="32728"/>
                  </a:cubicBezTo>
                  <a:cubicBezTo>
                    <a:pt x="7048" y="32728"/>
                    <a:pt x="8676" y="30856"/>
                    <a:pt x="8676" y="30856"/>
                  </a:cubicBezTo>
                  <a:lnTo>
                    <a:pt x="8676" y="30856"/>
                  </a:lnTo>
                  <a:cubicBezTo>
                    <a:pt x="8676" y="30856"/>
                    <a:pt x="8471" y="31600"/>
                    <a:pt x="8859" y="31600"/>
                  </a:cubicBezTo>
                  <a:cubicBezTo>
                    <a:pt x="8872" y="31600"/>
                    <a:pt x="8887" y="31599"/>
                    <a:pt x="8902" y="31597"/>
                  </a:cubicBezTo>
                  <a:cubicBezTo>
                    <a:pt x="8964" y="31589"/>
                    <a:pt x="9013" y="31563"/>
                    <a:pt x="9050" y="31526"/>
                  </a:cubicBezTo>
                  <a:cubicBezTo>
                    <a:pt x="9221" y="32503"/>
                    <a:pt x="9576" y="33726"/>
                    <a:pt x="10281" y="33726"/>
                  </a:cubicBezTo>
                  <a:cubicBezTo>
                    <a:pt x="10308" y="33726"/>
                    <a:pt x="10337" y="33724"/>
                    <a:pt x="10366" y="33720"/>
                  </a:cubicBezTo>
                  <a:cubicBezTo>
                    <a:pt x="11064" y="33626"/>
                    <a:pt x="11430" y="32543"/>
                    <a:pt x="11616" y="31609"/>
                  </a:cubicBezTo>
                  <a:lnTo>
                    <a:pt x="12597" y="32121"/>
                  </a:lnTo>
                  <a:lnTo>
                    <a:pt x="12770" y="29888"/>
                  </a:lnTo>
                  <a:cubicBezTo>
                    <a:pt x="13183" y="29969"/>
                    <a:pt x="13638" y="30016"/>
                    <a:pt x="14103" y="30016"/>
                  </a:cubicBezTo>
                  <a:cubicBezTo>
                    <a:pt x="14118" y="30016"/>
                    <a:pt x="14133" y="30016"/>
                    <a:pt x="14148" y="30015"/>
                  </a:cubicBezTo>
                  <a:lnTo>
                    <a:pt x="15131" y="32205"/>
                  </a:lnTo>
                  <a:lnTo>
                    <a:pt x="15884" y="31645"/>
                  </a:lnTo>
                  <a:lnTo>
                    <a:pt x="18531" y="35017"/>
                  </a:lnTo>
                  <a:lnTo>
                    <a:pt x="18460" y="35155"/>
                  </a:lnTo>
                  <a:lnTo>
                    <a:pt x="18800" y="35665"/>
                  </a:lnTo>
                  <a:lnTo>
                    <a:pt x="22844" y="31138"/>
                  </a:lnTo>
                  <a:cubicBezTo>
                    <a:pt x="22401" y="30695"/>
                    <a:pt x="21999" y="30516"/>
                    <a:pt x="21640" y="30516"/>
                  </a:cubicBezTo>
                  <a:cubicBezTo>
                    <a:pt x="20071" y="30516"/>
                    <a:pt x="19295" y="33937"/>
                    <a:pt x="19295" y="33937"/>
                  </a:cubicBezTo>
                  <a:cubicBezTo>
                    <a:pt x="19295" y="33937"/>
                    <a:pt x="18991" y="33057"/>
                    <a:pt x="18711" y="33057"/>
                  </a:cubicBezTo>
                  <a:cubicBezTo>
                    <a:pt x="18679" y="33057"/>
                    <a:pt x="18647" y="33069"/>
                    <a:pt x="18617" y="33094"/>
                  </a:cubicBezTo>
                  <a:cubicBezTo>
                    <a:pt x="18551" y="33149"/>
                    <a:pt x="18532" y="33227"/>
                    <a:pt x="18541" y="33318"/>
                  </a:cubicBezTo>
                  <a:lnTo>
                    <a:pt x="16581" y="31128"/>
                  </a:lnTo>
                  <a:lnTo>
                    <a:pt x="17309" y="30589"/>
                  </a:lnTo>
                  <a:lnTo>
                    <a:pt x="16276" y="29621"/>
                  </a:lnTo>
                  <a:cubicBezTo>
                    <a:pt x="16852" y="29383"/>
                    <a:pt x="17353" y="29022"/>
                    <a:pt x="17695" y="28517"/>
                  </a:cubicBezTo>
                  <a:cubicBezTo>
                    <a:pt x="17719" y="28482"/>
                    <a:pt x="17740" y="28447"/>
                    <a:pt x="17760" y="28413"/>
                  </a:cubicBezTo>
                  <a:cubicBezTo>
                    <a:pt x="18956" y="27526"/>
                    <a:pt x="19179" y="26193"/>
                    <a:pt x="18068" y="25247"/>
                  </a:cubicBezTo>
                  <a:cubicBezTo>
                    <a:pt x="18952" y="25119"/>
                    <a:pt x="19815" y="24943"/>
                    <a:pt x="20639" y="24733"/>
                  </a:cubicBezTo>
                  <a:cubicBezTo>
                    <a:pt x="23640" y="23965"/>
                    <a:pt x="27510" y="22410"/>
                    <a:pt x="29280" y="19431"/>
                  </a:cubicBezTo>
                  <a:lnTo>
                    <a:pt x="35856" y="16395"/>
                  </a:lnTo>
                  <a:lnTo>
                    <a:pt x="35856" y="16395"/>
                  </a:lnTo>
                  <a:cubicBezTo>
                    <a:pt x="35734" y="17327"/>
                    <a:pt x="35800" y="18334"/>
                    <a:pt x="36649" y="18334"/>
                  </a:cubicBezTo>
                  <a:cubicBezTo>
                    <a:pt x="36705" y="18334"/>
                    <a:pt x="36764" y="18330"/>
                    <a:pt x="36828" y="18321"/>
                  </a:cubicBezTo>
                  <a:cubicBezTo>
                    <a:pt x="37432" y="18233"/>
                    <a:pt x="37919" y="17784"/>
                    <a:pt x="38305" y="17187"/>
                  </a:cubicBezTo>
                  <a:lnTo>
                    <a:pt x="38408" y="17182"/>
                  </a:lnTo>
                  <a:lnTo>
                    <a:pt x="38403" y="17047"/>
                  </a:lnTo>
                  <a:lnTo>
                    <a:pt x="38393" y="17047"/>
                  </a:lnTo>
                  <a:cubicBezTo>
                    <a:pt x="38613" y="16681"/>
                    <a:pt x="38800" y="16269"/>
                    <a:pt x="38954" y="15855"/>
                  </a:cubicBezTo>
                  <a:lnTo>
                    <a:pt x="39052" y="15854"/>
                  </a:lnTo>
                  <a:lnTo>
                    <a:pt x="39049" y="15719"/>
                  </a:lnTo>
                  <a:lnTo>
                    <a:pt x="39002" y="15720"/>
                  </a:lnTo>
                  <a:cubicBezTo>
                    <a:pt x="39120" y="15391"/>
                    <a:pt x="39220" y="15062"/>
                    <a:pt x="39302" y="14757"/>
                  </a:cubicBezTo>
                  <a:lnTo>
                    <a:pt x="39385" y="14763"/>
                  </a:lnTo>
                  <a:lnTo>
                    <a:pt x="39395" y="14628"/>
                  </a:lnTo>
                  <a:lnTo>
                    <a:pt x="39337" y="14625"/>
                  </a:lnTo>
                  <a:cubicBezTo>
                    <a:pt x="39540" y="13839"/>
                    <a:pt x="39623" y="13241"/>
                    <a:pt x="39623" y="13241"/>
                  </a:cubicBezTo>
                  <a:lnTo>
                    <a:pt x="39623" y="13241"/>
                  </a:lnTo>
                  <a:lnTo>
                    <a:pt x="37740" y="13407"/>
                  </a:lnTo>
                  <a:lnTo>
                    <a:pt x="39059" y="5443"/>
                  </a:lnTo>
                  <a:lnTo>
                    <a:pt x="39074" y="5353"/>
                  </a:lnTo>
                  <a:cubicBezTo>
                    <a:pt x="38372" y="4789"/>
                    <a:pt x="38147" y="3084"/>
                    <a:pt x="38075" y="2049"/>
                  </a:cubicBezTo>
                  <a:lnTo>
                    <a:pt x="38075" y="2046"/>
                  </a:lnTo>
                  <a:cubicBezTo>
                    <a:pt x="38074" y="2035"/>
                    <a:pt x="38074" y="2024"/>
                    <a:pt x="38072" y="2013"/>
                  </a:cubicBezTo>
                  <a:lnTo>
                    <a:pt x="38072" y="2008"/>
                  </a:lnTo>
                  <a:cubicBezTo>
                    <a:pt x="38071" y="1989"/>
                    <a:pt x="38070" y="1971"/>
                    <a:pt x="38069" y="1952"/>
                  </a:cubicBezTo>
                  <a:cubicBezTo>
                    <a:pt x="38069" y="1948"/>
                    <a:pt x="38069" y="1943"/>
                    <a:pt x="38067" y="1940"/>
                  </a:cubicBezTo>
                  <a:cubicBezTo>
                    <a:pt x="38067" y="1930"/>
                    <a:pt x="38066" y="1921"/>
                    <a:pt x="38066" y="1912"/>
                  </a:cubicBezTo>
                  <a:cubicBezTo>
                    <a:pt x="38066" y="1906"/>
                    <a:pt x="38066" y="1901"/>
                    <a:pt x="38065" y="1896"/>
                  </a:cubicBezTo>
                  <a:cubicBezTo>
                    <a:pt x="38064" y="1884"/>
                    <a:pt x="38064" y="1869"/>
                    <a:pt x="38061" y="1857"/>
                  </a:cubicBezTo>
                  <a:cubicBezTo>
                    <a:pt x="38061" y="1850"/>
                    <a:pt x="38060" y="1843"/>
                    <a:pt x="38060" y="1837"/>
                  </a:cubicBezTo>
                  <a:cubicBezTo>
                    <a:pt x="38060" y="1829"/>
                    <a:pt x="38059" y="1823"/>
                    <a:pt x="38059" y="1815"/>
                  </a:cubicBezTo>
                  <a:cubicBezTo>
                    <a:pt x="38059" y="1807"/>
                    <a:pt x="38058" y="1800"/>
                    <a:pt x="38058" y="1793"/>
                  </a:cubicBezTo>
                  <a:cubicBezTo>
                    <a:pt x="38058" y="1784"/>
                    <a:pt x="38056" y="1775"/>
                    <a:pt x="38056" y="1766"/>
                  </a:cubicBezTo>
                  <a:cubicBezTo>
                    <a:pt x="38056" y="1758"/>
                    <a:pt x="38055" y="1750"/>
                    <a:pt x="38055" y="1743"/>
                  </a:cubicBezTo>
                  <a:cubicBezTo>
                    <a:pt x="38055" y="1738"/>
                    <a:pt x="38055" y="1730"/>
                    <a:pt x="38054" y="1725"/>
                  </a:cubicBezTo>
                  <a:cubicBezTo>
                    <a:pt x="38054" y="1717"/>
                    <a:pt x="38053" y="1707"/>
                    <a:pt x="38053" y="1697"/>
                  </a:cubicBezTo>
                  <a:cubicBezTo>
                    <a:pt x="38053" y="1692"/>
                    <a:pt x="38053" y="1686"/>
                    <a:pt x="38051" y="1681"/>
                  </a:cubicBezTo>
                  <a:cubicBezTo>
                    <a:pt x="38051" y="1671"/>
                    <a:pt x="38050" y="1662"/>
                    <a:pt x="38050" y="1653"/>
                  </a:cubicBezTo>
                  <a:lnTo>
                    <a:pt x="38050" y="1640"/>
                  </a:lnTo>
                  <a:cubicBezTo>
                    <a:pt x="38050" y="1630"/>
                    <a:pt x="38049" y="1620"/>
                    <a:pt x="38049" y="1609"/>
                  </a:cubicBezTo>
                  <a:lnTo>
                    <a:pt x="38049" y="1600"/>
                  </a:lnTo>
                  <a:cubicBezTo>
                    <a:pt x="38049" y="1591"/>
                    <a:pt x="38048" y="1580"/>
                    <a:pt x="38048" y="1572"/>
                  </a:cubicBezTo>
                  <a:lnTo>
                    <a:pt x="38048" y="1560"/>
                  </a:lnTo>
                  <a:cubicBezTo>
                    <a:pt x="38048" y="1549"/>
                    <a:pt x="38046" y="1539"/>
                    <a:pt x="38046" y="1531"/>
                  </a:cubicBezTo>
                  <a:lnTo>
                    <a:pt x="38046" y="1526"/>
                  </a:lnTo>
                  <a:cubicBezTo>
                    <a:pt x="38046" y="1516"/>
                    <a:pt x="38046" y="1507"/>
                    <a:pt x="38045" y="1498"/>
                  </a:cubicBezTo>
                  <a:lnTo>
                    <a:pt x="38045" y="1489"/>
                  </a:lnTo>
                  <a:cubicBezTo>
                    <a:pt x="38045" y="1480"/>
                    <a:pt x="38045" y="1470"/>
                    <a:pt x="38044" y="1460"/>
                  </a:cubicBezTo>
                  <a:lnTo>
                    <a:pt x="38044" y="1458"/>
                  </a:lnTo>
                  <a:cubicBezTo>
                    <a:pt x="38044" y="1449"/>
                    <a:pt x="38044" y="1440"/>
                    <a:pt x="38043" y="1432"/>
                  </a:cubicBezTo>
                  <a:lnTo>
                    <a:pt x="38043" y="1425"/>
                  </a:lnTo>
                  <a:cubicBezTo>
                    <a:pt x="38043" y="1417"/>
                    <a:pt x="38043" y="1409"/>
                    <a:pt x="38041" y="1401"/>
                  </a:cubicBezTo>
                  <a:lnTo>
                    <a:pt x="38041" y="1397"/>
                  </a:lnTo>
                  <a:lnTo>
                    <a:pt x="38041" y="1375"/>
                  </a:lnTo>
                  <a:lnTo>
                    <a:pt x="38041" y="1368"/>
                  </a:lnTo>
                  <a:cubicBezTo>
                    <a:pt x="38041" y="1353"/>
                    <a:pt x="38041" y="1339"/>
                    <a:pt x="38040" y="1326"/>
                  </a:cubicBezTo>
                  <a:lnTo>
                    <a:pt x="38040" y="1321"/>
                  </a:lnTo>
                  <a:lnTo>
                    <a:pt x="38040" y="1285"/>
                  </a:lnTo>
                  <a:lnTo>
                    <a:pt x="38040" y="1282"/>
                  </a:lnTo>
                  <a:lnTo>
                    <a:pt x="38040" y="1269"/>
                  </a:lnTo>
                  <a:lnTo>
                    <a:pt x="38040" y="1267"/>
                  </a:lnTo>
                  <a:lnTo>
                    <a:pt x="38040" y="1256"/>
                  </a:lnTo>
                  <a:lnTo>
                    <a:pt x="38040" y="1252"/>
                  </a:lnTo>
                  <a:lnTo>
                    <a:pt x="38040" y="1243"/>
                  </a:lnTo>
                  <a:lnTo>
                    <a:pt x="38040" y="1241"/>
                  </a:lnTo>
                  <a:lnTo>
                    <a:pt x="38040" y="1233"/>
                  </a:lnTo>
                  <a:lnTo>
                    <a:pt x="38040" y="1232"/>
                  </a:lnTo>
                  <a:lnTo>
                    <a:pt x="38040" y="1222"/>
                  </a:lnTo>
                  <a:lnTo>
                    <a:pt x="38040" y="1221"/>
                  </a:lnTo>
                  <a:lnTo>
                    <a:pt x="37631" y="1377"/>
                  </a:lnTo>
                  <a:cubicBezTo>
                    <a:pt x="37636" y="1413"/>
                    <a:pt x="37640" y="1448"/>
                    <a:pt x="37644" y="1482"/>
                  </a:cubicBezTo>
                  <a:cubicBezTo>
                    <a:pt x="37644" y="1486"/>
                    <a:pt x="37645" y="1489"/>
                    <a:pt x="37645" y="1492"/>
                  </a:cubicBezTo>
                  <a:cubicBezTo>
                    <a:pt x="37905" y="3774"/>
                    <a:pt x="36469" y="5513"/>
                    <a:pt x="36469" y="5513"/>
                  </a:cubicBezTo>
                  <a:lnTo>
                    <a:pt x="36462" y="5592"/>
                  </a:lnTo>
                  <a:lnTo>
                    <a:pt x="35954" y="12142"/>
                  </a:lnTo>
                  <a:cubicBezTo>
                    <a:pt x="35953" y="12141"/>
                    <a:pt x="35953" y="12139"/>
                    <a:pt x="35952" y="12138"/>
                  </a:cubicBezTo>
                  <a:cubicBezTo>
                    <a:pt x="35948" y="12133"/>
                    <a:pt x="35943" y="12126"/>
                    <a:pt x="35938" y="12121"/>
                  </a:cubicBezTo>
                  <a:cubicBezTo>
                    <a:pt x="35936" y="12117"/>
                    <a:pt x="35932" y="12113"/>
                    <a:pt x="35929" y="12110"/>
                  </a:cubicBezTo>
                  <a:cubicBezTo>
                    <a:pt x="35926" y="12105"/>
                    <a:pt x="35921" y="12099"/>
                    <a:pt x="35917" y="12094"/>
                  </a:cubicBezTo>
                  <a:cubicBezTo>
                    <a:pt x="35914" y="12090"/>
                    <a:pt x="35910" y="12086"/>
                    <a:pt x="35907" y="12082"/>
                  </a:cubicBezTo>
                  <a:cubicBezTo>
                    <a:pt x="35903" y="12077"/>
                    <a:pt x="35900" y="12071"/>
                    <a:pt x="35895" y="12066"/>
                  </a:cubicBezTo>
                  <a:cubicBezTo>
                    <a:pt x="35892" y="12063"/>
                    <a:pt x="35888" y="12059"/>
                    <a:pt x="35886" y="12055"/>
                  </a:cubicBezTo>
                  <a:cubicBezTo>
                    <a:pt x="35881" y="12050"/>
                    <a:pt x="35877" y="12045"/>
                    <a:pt x="35872" y="12039"/>
                  </a:cubicBezTo>
                  <a:cubicBezTo>
                    <a:pt x="35869" y="12035"/>
                    <a:pt x="35866" y="12032"/>
                    <a:pt x="35862" y="12028"/>
                  </a:cubicBezTo>
                  <a:cubicBezTo>
                    <a:pt x="35859" y="12023"/>
                    <a:pt x="35855" y="12019"/>
                    <a:pt x="35849" y="12013"/>
                  </a:cubicBezTo>
                  <a:cubicBezTo>
                    <a:pt x="35845" y="12009"/>
                    <a:pt x="35843" y="12006"/>
                    <a:pt x="35839" y="12002"/>
                  </a:cubicBezTo>
                  <a:cubicBezTo>
                    <a:pt x="35835" y="11997"/>
                    <a:pt x="35831" y="11993"/>
                    <a:pt x="35826" y="11988"/>
                  </a:cubicBezTo>
                  <a:cubicBezTo>
                    <a:pt x="35822" y="11983"/>
                    <a:pt x="35819" y="11980"/>
                    <a:pt x="35815" y="11976"/>
                  </a:cubicBezTo>
                  <a:cubicBezTo>
                    <a:pt x="35812" y="11972"/>
                    <a:pt x="35808" y="11967"/>
                    <a:pt x="35803" y="11963"/>
                  </a:cubicBezTo>
                  <a:cubicBezTo>
                    <a:pt x="35799" y="11960"/>
                    <a:pt x="35797" y="11955"/>
                    <a:pt x="35792" y="11951"/>
                  </a:cubicBezTo>
                  <a:cubicBezTo>
                    <a:pt x="35788" y="11947"/>
                    <a:pt x="35784" y="11942"/>
                    <a:pt x="35781" y="11939"/>
                  </a:cubicBezTo>
                  <a:cubicBezTo>
                    <a:pt x="35777" y="11935"/>
                    <a:pt x="35773" y="11931"/>
                    <a:pt x="35771" y="11927"/>
                  </a:cubicBezTo>
                  <a:cubicBezTo>
                    <a:pt x="35767" y="11923"/>
                    <a:pt x="35762" y="11919"/>
                    <a:pt x="35758" y="11914"/>
                  </a:cubicBezTo>
                  <a:lnTo>
                    <a:pt x="35747" y="11903"/>
                  </a:lnTo>
                  <a:lnTo>
                    <a:pt x="35736" y="11890"/>
                  </a:lnTo>
                  <a:lnTo>
                    <a:pt x="35724" y="11879"/>
                  </a:lnTo>
                  <a:lnTo>
                    <a:pt x="35712" y="11868"/>
                  </a:lnTo>
                  <a:lnTo>
                    <a:pt x="35700" y="11856"/>
                  </a:lnTo>
                  <a:cubicBezTo>
                    <a:pt x="35696" y="11852"/>
                    <a:pt x="35693" y="11849"/>
                    <a:pt x="35689" y="11846"/>
                  </a:cubicBezTo>
                  <a:cubicBezTo>
                    <a:pt x="35672" y="11830"/>
                    <a:pt x="35655" y="11816"/>
                    <a:pt x="35637" y="11801"/>
                  </a:cubicBezTo>
                  <a:cubicBezTo>
                    <a:pt x="35634" y="11799"/>
                    <a:pt x="35631" y="11796"/>
                    <a:pt x="35628" y="11794"/>
                  </a:cubicBezTo>
                  <a:lnTo>
                    <a:pt x="35612" y="11782"/>
                  </a:lnTo>
                  <a:cubicBezTo>
                    <a:pt x="35610" y="11780"/>
                    <a:pt x="35606" y="11776"/>
                    <a:pt x="35603" y="11774"/>
                  </a:cubicBezTo>
                  <a:lnTo>
                    <a:pt x="35588" y="11763"/>
                  </a:lnTo>
                  <a:cubicBezTo>
                    <a:pt x="35584" y="11760"/>
                    <a:pt x="35581" y="11758"/>
                    <a:pt x="35577" y="11755"/>
                  </a:cubicBezTo>
                  <a:cubicBezTo>
                    <a:pt x="35572" y="11751"/>
                    <a:pt x="35567" y="11747"/>
                    <a:pt x="35562" y="11744"/>
                  </a:cubicBezTo>
                  <a:cubicBezTo>
                    <a:pt x="35559" y="11742"/>
                    <a:pt x="35555" y="11739"/>
                    <a:pt x="35551" y="11738"/>
                  </a:cubicBezTo>
                  <a:cubicBezTo>
                    <a:pt x="35546" y="11734"/>
                    <a:pt x="35541" y="11732"/>
                    <a:pt x="35536" y="11728"/>
                  </a:cubicBezTo>
                  <a:cubicBezTo>
                    <a:pt x="35533" y="11725"/>
                    <a:pt x="35530" y="11724"/>
                    <a:pt x="35525" y="11722"/>
                  </a:cubicBezTo>
                  <a:cubicBezTo>
                    <a:pt x="35520" y="11717"/>
                    <a:pt x="35515" y="11714"/>
                    <a:pt x="35510" y="11711"/>
                  </a:cubicBezTo>
                  <a:cubicBezTo>
                    <a:pt x="35508" y="11708"/>
                    <a:pt x="35504" y="11707"/>
                    <a:pt x="35502" y="11704"/>
                  </a:cubicBezTo>
                  <a:cubicBezTo>
                    <a:pt x="35496" y="11701"/>
                    <a:pt x="35491" y="11698"/>
                    <a:pt x="35484" y="11694"/>
                  </a:cubicBezTo>
                  <a:cubicBezTo>
                    <a:pt x="35482" y="11693"/>
                    <a:pt x="35478" y="11691"/>
                    <a:pt x="35476" y="11688"/>
                  </a:cubicBezTo>
                  <a:cubicBezTo>
                    <a:pt x="35471" y="11685"/>
                    <a:pt x="35463" y="11682"/>
                    <a:pt x="35458" y="11680"/>
                  </a:cubicBezTo>
                  <a:cubicBezTo>
                    <a:pt x="35456" y="11678"/>
                    <a:pt x="35452" y="11676"/>
                    <a:pt x="35450" y="11675"/>
                  </a:cubicBezTo>
                  <a:cubicBezTo>
                    <a:pt x="35445" y="11672"/>
                    <a:pt x="35437" y="11668"/>
                    <a:pt x="35432" y="11666"/>
                  </a:cubicBezTo>
                  <a:cubicBezTo>
                    <a:pt x="35430" y="11665"/>
                    <a:pt x="35427" y="11663"/>
                    <a:pt x="35424" y="11660"/>
                  </a:cubicBezTo>
                  <a:cubicBezTo>
                    <a:pt x="35417" y="11657"/>
                    <a:pt x="35412" y="11654"/>
                    <a:pt x="35405" y="11651"/>
                  </a:cubicBezTo>
                  <a:lnTo>
                    <a:pt x="35398" y="11647"/>
                  </a:lnTo>
                  <a:cubicBezTo>
                    <a:pt x="35391" y="11645"/>
                    <a:pt x="35385" y="11641"/>
                    <a:pt x="35379" y="11639"/>
                  </a:cubicBezTo>
                  <a:lnTo>
                    <a:pt x="35372" y="11635"/>
                  </a:lnTo>
                  <a:cubicBezTo>
                    <a:pt x="35365" y="11631"/>
                    <a:pt x="35359" y="11629"/>
                    <a:pt x="35353" y="11625"/>
                  </a:cubicBezTo>
                  <a:cubicBezTo>
                    <a:pt x="35349" y="11624"/>
                    <a:pt x="35348" y="11624"/>
                    <a:pt x="35346" y="11623"/>
                  </a:cubicBezTo>
                  <a:cubicBezTo>
                    <a:pt x="35339" y="11620"/>
                    <a:pt x="35332" y="11618"/>
                    <a:pt x="35326" y="11615"/>
                  </a:cubicBezTo>
                  <a:cubicBezTo>
                    <a:pt x="35324" y="11614"/>
                    <a:pt x="35321" y="11614"/>
                    <a:pt x="35320" y="11614"/>
                  </a:cubicBezTo>
                  <a:cubicBezTo>
                    <a:pt x="35312" y="11611"/>
                    <a:pt x="35306" y="11609"/>
                    <a:pt x="35298" y="11606"/>
                  </a:cubicBezTo>
                  <a:cubicBezTo>
                    <a:pt x="35297" y="11606"/>
                    <a:pt x="35296" y="11605"/>
                    <a:pt x="35296" y="11605"/>
                  </a:cubicBezTo>
                  <a:cubicBezTo>
                    <a:pt x="35287" y="11603"/>
                    <a:pt x="35279" y="11599"/>
                    <a:pt x="35271" y="11597"/>
                  </a:cubicBezTo>
                  <a:cubicBezTo>
                    <a:pt x="35189" y="11571"/>
                    <a:pt x="35104" y="11557"/>
                    <a:pt x="35016" y="11557"/>
                  </a:cubicBezTo>
                  <a:cubicBezTo>
                    <a:pt x="34914" y="11557"/>
                    <a:pt x="34809" y="11576"/>
                    <a:pt x="34700" y="11616"/>
                  </a:cubicBezTo>
                  <a:cubicBezTo>
                    <a:pt x="33680" y="11998"/>
                    <a:pt x="34576" y="13978"/>
                    <a:pt x="35106" y="14975"/>
                  </a:cubicBezTo>
                  <a:lnTo>
                    <a:pt x="29907" y="18053"/>
                  </a:lnTo>
                  <a:cubicBezTo>
                    <a:pt x="30052" y="17608"/>
                    <a:pt x="30153" y="17136"/>
                    <a:pt x="30204" y="16638"/>
                  </a:cubicBezTo>
                  <a:cubicBezTo>
                    <a:pt x="30507" y="13526"/>
                    <a:pt x="29086" y="11243"/>
                    <a:pt x="26960" y="9863"/>
                  </a:cubicBezTo>
                  <a:lnTo>
                    <a:pt x="26964" y="9841"/>
                  </a:lnTo>
                  <a:cubicBezTo>
                    <a:pt x="27082" y="9844"/>
                    <a:pt x="27200" y="9845"/>
                    <a:pt x="27318" y="9845"/>
                  </a:cubicBezTo>
                  <a:cubicBezTo>
                    <a:pt x="29100" y="9845"/>
                    <a:pt x="30880" y="9490"/>
                    <a:pt x="32332" y="8452"/>
                  </a:cubicBezTo>
                  <a:cubicBezTo>
                    <a:pt x="32891" y="8048"/>
                    <a:pt x="33559" y="7441"/>
                    <a:pt x="33365" y="6655"/>
                  </a:cubicBezTo>
                  <a:cubicBezTo>
                    <a:pt x="33149" y="5890"/>
                    <a:pt x="32268" y="5464"/>
                    <a:pt x="31622" y="5195"/>
                  </a:cubicBezTo>
                  <a:cubicBezTo>
                    <a:pt x="30748" y="4833"/>
                    <a:pt x="29834" y="4669"/>
                    <a:pt x="28914" y="4605"/>
                  </a:cubicBezTo>
                  <a:cubicBezTo>
                    <a:pt x="29567" y="4058"/>
                    <a:pt x="30192" y="3446"/>
                    <a:pt x="30567" y="2678"/>
                  </a:cubicBezTo>
                  <a:cubicBezTo>
                    <a:pt x="31552" y="665"/>
                    <a:pt x="29430" y="0"/>
                    <a:pt x="27906"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43;p35"/>
            <p:cNvSpPr/>
            <p:nvPr/>
          </p:nvSpPr>
          <p:spPr>
            <a:xfrm>
              <a:off x="1324100" y="3657575"/>
              <a:ext cx="65275" cy="148575"/>
            </a:xfrm>
            <a:custGeom>
              <a:avLst/>
              <a:gdLst/>
              <a:ahLst/>
              <a:cxnLst/>
              <a:rect l="l" t="t" r="r" b="b"/>
              <a:pathLst>
                <a:path w="2611" h="5943" extrusionOk="0">
                  <a:moveTo>
                    <a:pt x="1577" y="0"/>
                  </a:moveTo>
                  <a:lnTo>
                    <a:pt x="1168" y="156"/>
                  </a:lnTo>
                  <a:cubicBezTo>
                    <a:pt x="1492" y="2494"/>
                    <a:pt x="6" y="4292"/>
                    <a:pt x="6" y="4292"/>
                  </a:cubicBezTo>
                  <a:lnTo>
                    <a:pt x="0" y="4370"/>
                  </a:lnTo>
                  <a:lnTo>
                    <a:pt x="641" y="5943"/>
                  </a:lnTo>
                  <a:lnTo>
                    <a:pt x="1749" y="5943"/>
                  </a:lnTo>
                  <a:lnTo>
                    <a:pt x="2596" y="4221"/>
                  </a:lnTo>
                  <a:lnTo>
                    <a:pt x="2611" y="4132"/>
                  </a:lnTo>
                  <a:cubicBezTo>
                    <a:pt x="1577" y="3303"/>
                    <a:pt x="1577" y="0"/>
                    <a:pt x="1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44;p35"/>
            <p:cNvSpPr/>
            <p:nvPr/>
          </p:nvSpPr>
          <p:spPr>
            <a:xfrm>
              <a:off x="1307550" y="3762625"/>
              <a:ext cx="81450" cy="222150"/>
            </a:xfrm>
            <a:custGeom>
              <a:avLst/>
              <a:gdLst/>
              <a:ahLst/>
              <a:cxnLst/>
              <a:rect l="l" t="t" r="r" b="b"/>
              <a:pathLst>
                <a:path w="3258" h="8886" extrusionOk="0">
                  <a:moveTo>
                    <a:pt x="3099" y="1"/>
                  </a:moveTo>
                  <a:cubicBezTo>
                    <a:pt x="2622" y="1"/>
                    <a:pt x="2291" y="520"/>
                    <a:pt x="2114" y="898"/>
                  </a:cubicBezTo>
                  <a:cubicBezTo>
                    <a:pt x="1995" y="567"/>
                    <a:pt x="1876" y="444"/>
                    <a:pt x="1765" y="444"/>
                  </a:cubicBezTo>
                  <a:cubicBezTo>
                    <a:pt x="1618" y="444"/>
                    <a:pt x="1485" y="659"/>
                    <a:pt x="1384" y="891"/>
                  </a:cubicBezTo>
                  <a:cubicBezTo>
                    <a:pt x="1173" y="322"/>
                    <a:pt x="860" y="189"/>
                    <a:pt x="662" y="168"/>
                  </a:cubicBezTo>
                  <a:lnTo>
                    <a:pt x="1" y="8694"/>
                  </a:lnTo>
                  <a:lnTo>
                    <a:pt x="1788" y="8885"/>
                  </a:lnTo>
                  <a:lnTo>
                    <a:pt x="3257" y="19"/>
                  </a:lnTo>
                  <a:cubicBezTo>
                    <a:pt x="3203" y="7"/>
                    <a:pt x="3150" y="1"/>
                    <a:pt x="3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45;p35"/>
            <p:cNvSpPr/>
            <p:nvPr/>
          </p:nvSpPr>
          <p:spPr>
            <a:xfrm>
              <a:off x="1353275" y="3657525"/>
              <a:ext cx="11625" cy="35125"/>
            </a:xfrm>
            <a:custGeom>
              <a:avLst/>
              <a:gdLst/>
              <a:ahLst/>
              <a:cxnLst/>
              <a:rect l="l" t="t" r="r" b="b"/>
              <a:pathLst>
                <a:path w="465" h="1405" extrusionOk="0">
                  <a:moveTo>
                    <a:pt x="410" y="0"/>
                  </a:moveTo>
                  <a:lnTo>
                    <a:pt x="1" y="157"/>
                  </a:lnTo>
                  <a:cubicBezTo>
                    <a:pt x="62" y="594"/>
                    <a:pt x="60" y="1012"/>
                    <a:pt x="14" y="1405"/>
                  </a:cubicBezTo>
                  <a:cubicBezTo>
                    <a:pt x="31" y="1402"/>
                    <a:pt x="50" y="1397"/>
                    <a:pt x="66" y="1394"/>
                  </a:cubicBezTo>
                  <a:cubicBezTo>
                    <a:pt x="233" y="1353"/>
                    <a:pt x="362" y="1241"/>
                    <a:pt x="465" y="1091"/>
                  </a:cubicBezTo>
                  <a:lnTo>
                    <a:pt x="465" y="1090"/>
                  </a:lnTo>
                  <a:cubicBezTo>
                    <a:pt x="410" y="465"/>
                    <a:pt x="410" y="2"/>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46;p35"/>
            <p:cNvSpPr/>
            <p:nvPr/>
          </p:nvSpPr>
          <p:spPr>
            <a:xfrm>
              <a:off x="1102650" y="3985600"/>
              <a:ext cx="227550" cy="146625"/>
            </a:xfrm>
            <a:custGeom>
              <a:avLst/>
              <a:gdLst/>
              <a:ahLst/>
              <a:cxnLst/>
              <a:rect l="l" t="t" r="r" b="b"/>
              <a:pathLst>
                <a:path w="9102" h="5865" extrusionOk="0">
                  <a:moveTo>
                    <a:pt x="8585" y="0"/>
                  </a:moveTo>
                  <a:lnTo>
                    <a:pt x="193" y="4966"/>
                  </a:lnTo>
                  <a:lnTo>
                    <a:pt x="1" y="5864"/>
                  </a:lnTo>
                  <a:lnTo>
                    <a:pt x="9102" y="1663"/>
                  </a:lnTo>
                  <a:lnTo>
                    <a:pt x="8585" y="0"/>
                  </a:ln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47;p35"/>
            <p:cNvSpPr/>
            <p:nvPr/>
          </p:nvSpPr>
          <p:spPr>
            <a:xfrm>
              <a:off x="1289475" y="3958100"/>
              <a:ext cx="113850" cy="127300"/>
            </a:xfrm>
            <a:custGeom>
              <a:avLst/>
              <a:gdLst/>
              <a:ahLst/>
              <a:cxnLst/>
              <a:rect l="l" t="t" r="r" b="b"/>
              <a:pathLst>
                <a:path w="4554" h="5092" extrusionOk="0">
                  <a:moveTo>
                    <a:pt x="4554" y="0"/>
                  </a:moveTo>
                  <a:lnTo>
                    <a:pt x="940" y="318"/>
                  </a:lnTo>
                  <a:lnTo>
                    <a:pt x="1133" y="1604"/>
                  </a:lnTo>
                  <a:cubicBezTo>
                    <a:pt x="1133" y="1604"/>
                    <a:pt x="0" y="5091"/>
                    <a:pt x="1578" y="5091"/>
                  </a:cubicBezTo>
                  <a:cubicBezTo>
                    <a:pt x="1634" y="5091"/>
                    <a:pt x="1694" y="5087"/>
                    <a:pt x="1758" y="5077"/>
                  </a:cubicBezTo>
                  <a:cubicBezTo>
                    <a:pt x="3882" y="4770"/>
                    <a:pt x="4554" y="0"/>
                    <a:pt x="4554" y="0"/>
                  </a:cubicBez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48;p35"/>
            <p:cNvSpPr/>
            <p:nvPr/>
          </p:nvSpPr>
          <p:spPr>
            <a:xfrm>
              <a:off x="1245725" y="3916100"/>
              <a:ext cx="89475" cy="99850"/>
            </a:xfrm>
            <a:custGeom>
              <a:avLst/>
              <a:gdLst/>
              <a:ahLst/>
              <a:cxnLst/>
              <a:rect l="l" t="t" r="r" b="b"/>
              <a:pathLst>
                <a:path w="3579" h="3994" extrusionOk="0">
                  <a:moveTo>
                    <a:pt x="1694" y="0"/>
                  </a:moveTo>
                  <a:cubicBezTo>
                    <a:pt x="1591" y="0"/>
                    <a:pt x="1486" y="19"/>
                    <a:pt x="1377" y="60"/>
                  </a:cubicBezTo>
                  <a:cubicBezTo>
                    <a:pt x="1" y="576"/>
                    <a:pt x="2108" y="3994"/>
                    <a:pt x="2108" y="3994"/>
                  </a:cubicBezTo>
                  <a:lnTo>
                    <a:pt x="2745" y="3215"/>
                  </a:lnTo>
                  <a:cubicBezTo>
                    <a:pt x="2872" y="3291"/>
                    <a:pt x="2991" y="3330"/>
                    <a:pt x="3093" y="3330"/>
                  </a:cubicBezTo>
                  <a:cubicBezTo>
                    <a:pt x="3226" y="3330"/>
                    <a:pt x="3328" y="3263"/>
                    <a:pt x="3376" y="3127"/>
                  </a:cubicBezTo>
                  <a:cubicBezTo>
                    <a:pt x="3579" y="2562"/>
                    <a:pt x="2880" y="0"/>
                    <a:pt x="1694" y="0"/>
                  </a:cubicBez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49;p35"/>
            <p:cNvSpPr/>
            <p:nvPr/>
          </p:nvSpPr>
          <p:spPr>
            <a:xfrm>
              <a:off x="1285225" y="3916100"/>
              <a:ext cx="50000" cy="83275"/>
            </a:xfrm>
            <a:custGeom>
              <a:avLst/>
              <a:gdLst/>
              <a:ahLst/>
              <a:cxnLst/>
              <a:rect l="l" t="t" r="r" b="b"/>
              <a:pathLst>
                <a:path w="2000" h="3331" extrusionOk="0">
                  <a:moveTo>
                    <a:pt x="114" y="1"/>
                  </a:moveTo>
                  <a:cubicBezTo>
                    <a:pt x="77" y="1"/>
                    <a:pt x="39" y="3"/>
                    <a:pt x="0" y="8"/>
                  </a:cubicBezTo>
                  <a:cubicBezTo>
                    <a:pt x="0" y="8"/>
                    <a:pt x="1109" y="262"/>
                    <a:pt x="1561" y="1997"/>
                  </a:cubicBezTo>
                  <a:cubicBezTo>
                    <a:pt x="1779" y="2835"/>
                    <a:pt x="1659" y="3133"/>
                    <a:pt x="1428" y="3133"/>
                  </a:cubicBezTo>
                  <a:cubicBezTo>
                    <a:pt x="1180" y="3133"/>
                    <a:pt x="804" y="2790"/>
                    <a:pt x="580" y="2401"/>
                  </a:cubicBezTo>
                  <a:cubicBezTo>
                    <a:pt x="150" y="1649"/>
                    <a:pt x="13" y="955"/>
                    <a:pt x="13" y="955"/>
                  </a:cubicBezTo>
                  <a:lnTo>
                    <a:pt x="13" y="955"/>
                  </a:lnTo>
                  <a:cubicBezTo>
                    <a:pt x="197" y="2506"/>
                    <a:pt x="1045" y="3331"/>
                    <a:pt x="1514" y="3331"/>
                  </a:cubicBezTo>
                  <a:cubicBezTo>
                    <a:pt x="1647" y="3331"/>
                    <a:pt x="1750" y="3264"/>
                    <a:pt x="1799" y="3128"/>
                  </a:cubicBezTo>
                  <a:cubicBezTo>
                    <a:pt x="1999" y="2564"/>
                    <a:pt x="130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50;p35"/>
            <p:cNvSpPr/>
            <p:nvPr/>
          </p:nvSpPr>
          <p:spPr>
            <a:xfrm>
              <a:off x="1289475" y="3998150"/>
              <a:ext cx="43900" cy="87225"/>
            </a:xfrm>
            <a:custGeom>
              <a:avLst/>
              <a:gdLst/>
              <a:ahLst/>
              <a:cxnLst/>
              <a:rect l="l" t="t" r="r" b="b"/>
              <a:pathLst>
                <a:path w="1756" h="3489" extrusionOk="0">
                  <a:moveTo>
                    <a:pt x="1756" y="3474"/>
                  </a:moveTo>
                  <a:lnTo>
                    <a:pt x="1756" y="3474"/>
                  </a:lnTo>
                  <a:cubicBezTo>
                    <a:pt x="1756" y="3474"/>
                    <a:pt x="1756" y="3474"/>
                    <a:pt x="1755" y="3474"/>
                  </a:cubicBezTo>
                  <a:lnTo>
                    <a:pt x="1755" y="3474"/>
                  </a:lnTo>
                  <a:cubicBezTo>
                    <a:pt x="1756" y="3474"/>
                    <a:pt x="1756" y="3474"/>
                    <a:pt x="1756" y="3474"/>
                  </a:cubicBezTo>
                  <a:close/>
                  <a:moveTo>
                    <a:pt x="1132" y="1"/>
                  </a:moveTo>
                  <a:cubicBezTo>
                    <a:pt x="1131" y="1"/>
                    <a:pt x="0" y="3488"/>
                    <a:pt x="1576" y="3488"/>
                  </a:cubicBezTo>
                  <a:cubicBezTo>
                    <a:pt x="1632" y="3488"/>
                    <a:pt x="1692" y="3484"/>
                    <a:pt x="1755" y="3474"/>
                  </a:cubicBezTo>
                  <a:lnTo>
                    <a:pt x="1755" y="3474"/>
                  </a:lnTo>
                  <a:cubicBezTo>
                    <a:pt x="1754" y="3475"/>
                    <a:pt x="1751" y="3475"/>
                    <a:pt x="1746" y="3475"/>
                  </a:cubicBezTo>
                  <a:cubicBezTo>
                    <a:pt x="1627" y="3475"/>
                    <a:pt x="447" y="3381"/>
                    <a:pt x="1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51;p35"/>
            <p:cNvSpPr/>
            <p:nvPr/>
          </p:nvSpPr>
          <p:spPr>
            <a:xfrm>
              <a:off x="1311675" y="4053200"/>
              <a:ext cx="61275" cy="6150"/>
            </a:xfrm>
            <a:custGeom>
              <a:avLst/>
              <a:gdLst/>
              <a:ahLst/>
              <a:cxnLst/>
              <a:rect l="l" t="t" r="r" b="b"/>
              <a:pathLst>
                <a:path w="2451" h="246" extrusionOk="0">
                  <a:moveTo>
                    <a:pt x="2444" y="0"/>
                  </a:moveTo>
                  <a:lnTo>
                    <a:pt x="0" y="111"/>
                  </a:lnTo>
                  <a:lnTo>
                    <a:pt x="6" y="246"/>
                  </a:lnTo>
                  <a:lnTo>
                    <a:pt x="2451" y="137"/>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52;p35"/>
            <p:cNvSpPr/>
            <p:nvPr/>
          </p:nvSpPr>
          <p:spPr>
            <a:xfrm>
              <a:off x="1312725" y="4020050"/>
              <a:ext cx="76300" cy="4550"/>
            </a:xfrm>
            <a:custGeom>
              <a:avLst/>
              <a:gdLst/>
              <a:ahLst/>
              <a:cxnLst/>
              <a:rect l="l" t="t" r="r" b="b"/>
              <a:pathLst>
                <a:path w="3052" h="182" extrusionOk="0">
                  <a:moveTo>
                    <a:pt x="3049" y="0"/>
                  </a:moveTo>
                  <a:lnTo>
                    <a:pt x="1" y="46"/>
                  </a:lnTo>
                  <a:lnTo>
                    <a:pt x="2" y="181"/>
                  </a:lnTo>
                  <a:lnTo>
                    <a:pt x="3051" y="135"/>
                  </a:lnTo>
                  <a:lnTo>
                    <a:pt x="30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53;p35"/>
            <p:cNvSpPr/>
            <p:nvPr/>
          </p:nvSpPr>
          <p:spPr>
            <a:xfrm>
              <a:off x="1330050" y="3987700"/>
              <a:ext cx="67575" cy="8425"/>
            </a:xfrm>
            <a:custGeom>
              <a:avLst/>
              <a:gdLst/>
              <a:ahLst/>
              <a:cxnLst/>
              <a:rect l="l" t="t" r="r" b="b"/>
              <a:pathLst>
                <a:path w="2703" h="337" extrusionOk="0">
                  <a:moveTo>
                    <a:pt x="9" y="0"/>
                  </a:moveTo>
                  <a:lnTo>
                    <a:pt x="0" y="135"/>
                  </a:lnTo>
                  <a:lnTo>
                    <a:pt x="2693" y="337"/>
                  </a:lnTo>
                  <a:lnTo>
                    <a:pt x="2702" y="203"/>
                  </a:lnTo>
                  <a:lnTo>
                    <a:pt x="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54;p35"/>
            <p:cNvSpPr/>
            <p:nvPr/>
          </p:nvSpPr>
          <p:spPr>
            <a:xfrm>
              <a:off x="795025" y="4385425"/>
              <a:ext cx="100050" cy="123450"/>
            </a:xfrm>
            <a:custGeom>
              <a:avLst/>
              <a:gdLst/>
              <a:ahLst/>
              <a:cxnLst/>
              <a:rect l="l" t="t" r="r" b="b"/>
              <a:pathLst>
                <a:path w="4002" h="4938" extrusionOk="0">
                  <a:moveTo>
                    <a:pt x="581" y="0"/>
                  </a:moveTo>
                  <a:lnTo>
                    <a:pt x="0" y="556"/>
                  </a:lnTo>
                  <a:lnTo>
                    <a:pt x="3437" y="4938"/>
                  </a:lnTo>
                  <a:lnTo>
                    <a:pt x="4002" y="3826"/>
                  </a:lnTo>
                  <a:lnTo>
                    <a:pt x="581" y="0"/>
                  </a:ln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55;p35"/>
            <p:cNvSpPr/>
            <p:nvPr/>
          </p:nvSpPr>
          <p:spPr>
            <a:xfrm>
              <a:off x="635250" y="4379375"/>
              <a:ext cx="72375" cy="90850"/>
            </a:xfrm>
            <a:custGeom>
              <a:avLst/>
              <a:gdLst/>
              <a:ahLst/>
              <a:cxnLst/>
              <a:rect l="l" t="t" r="r" b="b"/>
              <a:pathLst>
                <a:path w="2895" h="3634" extrusionOk="0">
                  <a:moveTo>
                    <a:pt x="2378" y="0"/>
                  </a:moveTo>
                  <a:cubicBezTo>
                    <a:pt x="2378" y="0"/>
                    <a:pt x="2196" y="1742"/>
                    <a:pt x="1528" y="1843"/>
                  </a:cubicBezTo>
                  <a:cubicBezTo>
                    <a:pt x="1511" y="1845"/>
                    <a:pt x="1493" y="1847"/>
                    <a:pt x="1476" y="1847"/>
                  </a:cubicBezTo>
                  <a:cubicBezTo>
                    <a:pt x="834" y="1847"/>
                    <a:pt x="323" y="56"/>
                    <a:pt x="323" y="56"/>
                  </a:cubicBezTo>
                  <a:lnTo>
                    <a:pt x="0" y="241"/>
                  </a:lnTo>
                  <a:cubicBezTo>
                    <a:pt x="0" y="241"/>
                    <a:pt x="205" y="3633"/>
                    <a:pt x="1377" y="3633"/>
                  </a:cubicBezTo>
                  <a:cubicBezTo>
                    <a:pt x="1405" y="3633"/>
                    <a:pt x="1434" y="3631"/>
                    <a:pt x="1463" y="3627"/>
                  </a:cubicBezTo>
                  <a:cubicBezTo>
                    <a:pt x="2711" y="3458"/>
                    <a:pt x="2894" y="139"/>
                    <a:pt x="2894" y="139"/>
                  </a:cubicBezTo>
                  <a:lnTo>
                    <a:pt x="2378" y="0"/>
                  </a:ln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6;p35"/>
            <p:cNvSpPr/>
            <p:nvPr/>
          </p:nvSpPr>
          <p:spPr>
            <a:xfrm>
              <a:off x="658275" y="4295875"/>
              <a:ext cx="207750" cy="136300"/>
            </a:xfrm>
            <a:custGeom>
              <a:avLst/>
              <a:gdLst/>
              <a:ahLst/>
              <a:cxnLst/>
              <a:rect l="l" t="t" r="r" b="b"/>
              <a:pathLst>
                <a:path w="8310" h="5452" extrusionOk="0">
                  <a:moveTo>
                    <a:pt x="7838" y="1"/>
                  </a:moveTo>
                  <a:lnTo>
                    <a:pt x="5" y="287"/>
                  </a:lnTo>
                  <a:cubicBezTo>
                    <a:pt x="0" y="370"/>
                    <a:pt x="0" y="450"/>
                    <a:pt x="0" y="514"/>
                  </a:cubicBezTo>
                  <a:cubicBezTo>
                    <a:pt x="10" y="1285"/>
                    <a:pt x="447" y="1881"/>
                    <a:pt x="1025" y="2310"/>
                  </a:cubicBezTo>
                  <a:lnTo>
                    <a:pt x="348" y="4102"/>
                  </a:lnTo>
                  <a:lnTo>
                    <a:pt x="2775" y="5368"/>
                  </a:lnTo>
                  <a:lnTo>
                    <a:pt x="2946" y="3134"/>
                  </a:lnTo>
                  <a:cubicBezTo>
                    <a:pt x="3360" y="3216"/>
                    <a:pt x="3815" y="3263"/>
                    <a:pt x="4279" y="3263"/>
                  </a:cubicBezTo>
                  <a:cubicBezTo>
                    <a:pt x="4294" y="3263"/>
                    <a:pt x="4309" y="3263"/>
                    <a:pt x="4324" y="3262"/>
                  </a:cubicBezTo>
                  <a:lnTo>
                    <a:pt x="5307" y="5452"/>
                  </a:lnTo>
                  <a:lnTo>
                    <a:pt x="7485" y="3835"/>
                  </a:lnTo>
                  <a:lnTo>
                    <a:pt x="6453" y="2867"/>
                  </a:lnTo>
                  <a:cubicBezTo>
                    <a:pt x="7028" y="2629"/>
                    <a:pt x="7530" y="2269"/>
                    <a:pt x="7873" y="1761"/>
                  </a:cubicBezTo>
                  <a:cubicBezTo>
                    <a:pt x="8245" y="1207"/>
                    <a:pt x="8309" y="533"/>
                    <a:pt x="7844" y="7"/>
                  </a:cubicBezTo>
                  <a:cubicBezTo>
                    <a:pt x="7841" y="5"/>
                    <a:pt x="7840" y="2"/>
                    <a:pt x="7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57;p35"/>
            <p:cNvSpPr/>
            <p:nvPr/>
          </p:nvSpPr>
          <p:spPr>
            <a:xfrm>
              <a:off x="629175" y="4194850"/>
              <a:ext cx="291900" cy="166050"/>
            </a:xfrm>
            <a:custGeom>
              <a:avLst/>
              <a:gdLst/>
              <a:ahLst/>
              <a:cxnLst/>
              <a:rect l="l" t="t" r="r" b="b"/>
              <a:pathLst>
                <a:path w="11676" h="6642" extrusionOk="0">
                  <a:moveTo>
                    <a:pt x="1661" y="1"/>
                  </a:moveTo>
                  <a:lnTo>
                    <a:pt x="1" y="4530"/>
                  </a:lnTo>
                  <a:lnTo>
                    <a:pt x="1287" y="4887"/>
                  </a:lnTo>
                  <a:cubicBezTo>
                    <a:pt x="1287" y="4887"/>
                    <a:pt x="2167" y="6641"/>
                    <a:pt x="5589" y="6641"/>
                  </a:cubicBezTo>
                  <a:cubicBezTo>
                    <a:pt x="5824" y="6641"/>
                    <a:pt x="6071" y="6633"/>
                    <a:pt x="6331" y="6615"/>
                  </a:cubicBezTo>
                  <a:cubicBezTo>
                    <a:pt x="10369" y="6339"/>
                    <a:pt x="11675" y="2869"/>
                    <a:pt x="7850" y="1750"/>
                  </a:cubicBezTo>
                  <a:cubicBezTo>
                    <a:pt x="4023" y="631"/>
                    <a:pt x="1661" y="1"/>
                    <a:pt x="1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58;p35"/>
            <p:cNvSpPr/>
            <p:nvPr/>
          </p:nvSpPr>
          <p:spPr>
            <a:xfrm>
              <a:off x="512400" y="4196125"/>
              <a:ext cx="216300" cy="156075"/>
            </a:xfrm>
            <a:custGeom>
              <a:avLst/>
              <a:gdLst/>
              <a:ahLst/>
              <a:cxnLst/>
              <a:rect l="l" t="t" r="r" b="b"/>
              <a:pathLst>
                <a:path w="8652" h="6243" extrusionOk="0">
                  <a:moveTo>
                    <a:pt x="4955" y="1"/>
                  </a:moveTo>
                  <a:cubicBezTo>
                    <a:pt x="1540" y="1"/>
                    <a:pt x="1" y="5442"/>
                    <a:pt x="2414" y="6089"/>
                  </a:cubicBezTo>
                  <a:cubicBezTo>
                    <a:pt x="2818" y="6197"/>
                    <a:pt x="3177" y="6242"/>
                    <a:pt x="3495" y="6242"/>
                  </a:cubicBezTo>
                  <a:cubicBezTo>
                    <a:pt x="5110" y="6242"/>
                    <a:pt x="5674" y="5079"/>
                    <a:pt x="5674" y="5079"/>
                  </a:cubicBezTo>
                  <a:cubicBezTo>
                    <a:pt x="5865" y="5109"/>
                    <a:pt x="6038" y="5123"/>
                    <a:pt x="6196" y="5123"/>
                  </a:cubicBezTo>
                  <a:cubicBezTo>
                    <a:pt x="8651" y="5123"/>
                    <a:pt x="7255" y="1641"/>
                    <a:pt x="7255" y="1641"/>
                  </a:cubicBezTo>
                  <a:lnTo>
                    <a:pt x="6642" y="1624"/>
                  </a:lnTo>
                  <a:lnTo>
                    <a:pt x="6642" y="1624"/>
                  </a:lnTo>
                  <a:cubicBezTo>
                    <a:pt x="7285" y="4372"/>
                    <a:pt x="5941" y="4579"/>
                    <a:pt x="5520" y="4579"/>
                  </a:cubicBezTo>
                  <a:cubicBezTo>
                    <a:pt x="5445" y="4579"/>
                    <a:pt x="5400" y="4572"/>
                    <a:pt x="5400" y="4572"/>
                  </a:cubicBezTo>
                  <a:lnTo>
                    <a:pt x="6182" y="1067"/>
                  </a:lnTo>
                  <a:lnTo>
                    <a:pt x="5125" y="5"/>
                  </a:lnTo>
                  <a:cubicBezTo>
                    <a:pt x="5068" y="2"/>
                    <a:pt x="5011" y="1"/>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59;p35"/>
            <p:cNvSpPr/>
            <p:nvPr/>
          </p:nvSpPr>
          <p:spPr>
            <a:xfrm>
              <a:off x="870575" y="4389900"/>
              <a:ext cx="113200" cy="128750"/>
            </a:xfrm>
            <a:custGeom>
              <a:avLst/>
              <a:gdLst/>
              <a:ahLst/>
              <a:cxnLst/>
              <a:rect l="l" t="t" r="r" b="b"/>
              <a:pathLst>
                <a:path w="4528" h="5150" extrusionOk="0">
                  <a:moveTo>
                    <a:pt x="3323" y="1"/>
                  </a:moveTo>
                  <a:cubicBezTo>
                    <a:pt x="1754" y="1"/>
                    <a:pt x="979" y="3420"/>
                    <a:pt x="979" y="3420"/>
                  </a:cubicBezTo>
                  <a:cubicBezTo>
                    <a:pt x="979" y="3420"/>
                    <a:pt x="675" y="2542"/>
                    <a:pt x="395" y="2542"/>
                  </a:cubicBezTo>
                  <a:cubicBezTo>
                    <a:pt x="363" y="2542"/>
                    <a:pt x="332" y="2554"/>
                    <a:pt x="301" y="2579"/>
                  </a:cubicBezTo>
                  <a:cubicBezTo>
                    <a:pt x="1" y="2825"/>
                    <a:pt x="666" y="3612"/>
                    <a:pt x="666" y="3612"/>
                  </a:cubicBezTo>
                  <a:lnTo>
                    <a:pt x="146" y="4642"/>
                  </a:lnTo>
                  <a:lnTo>
                    <a:pt x="483" y="5149"/>
                  </a:lnTo>
                  <a:lnTo>
                    <a:pt x="4527" y="622"/>
                  </a:lnTo>
                  <a:cubicBezTo>
                    <a:pt x="4084" y="181"/>
                    <a:pt x="3683" y="1"/>
                    <a:pt x="3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60;p35"/>
            <p:cNvSpPr/>
            <p:nvPr/>
          </p:nvSpPr>
          <p:spPr>
            <a:xfrm>
              <a:off x="512200" y="4373700"/>
              <a:ext cx="136400" cy="71600"/>
            </a:xfrm>
            <a:custGeom>
              <a:avLst/>
              <a:gdLst/>
              <a:ahLst/>
              <a:cxnLst/>
              <a:rect l="l" t="t" r="r" b="b"/>
              <a:pathLst>
                <a:path w="5456" h="2864" extrusionOk="0">
                  <a:moveTo>
                    <a:pt x="5430" y="0"/>
                  </a:moveTo>
                  <a:lnTo>
                    <a:pt x="0" y="1899"/>
                  </a:lnTo>
                  <a:cubicBezTo>
                    <a:pt x="443" y="2606"/>
                    <a:pt x="990" y="2864"/>
                    <a:pt x="1553" y="2864"/>
                  </a:cubicBezTo>
                  <a:cubicBezTo>
                    <a:pt x="3068" y="2864"/>
                    <a:pt x="4696" y="992"/>
                    <a:pt x="4696" y="992"/>
                  </a:cubicBezTo>
                  <a:lnTo>
                    <a:pt x="4696" y="992"/>
                  </a:lnTo>
                  <a:cubicBezTo>
                    <a:pt x="4696" y="992"/>
                    <a:pt x="4492" y="1736"/>
                    <a:pt x="4881" y="1736"/>
                  </a:cubicBezTo>
                  <a:cubicBezTo>
                    <a:pt x="4894" y="1736"/>
                    <a:pt x="4908" y="1735"/>
                    <a:pt x="4923" y="1733"/>
                  </a:cubicBezTo>
                  <a:cubicBezTo>
                    <a:pt x="5367" y="1677"/>
                    <a:pt x="5103" y="702"/>
                    <a:pt x="5103" y="702"/>
                  </a:cubicBezTo>
                  <a:lnTo>
                    <a:pt x="5455" y="469"/>
                  </a:lnTo>
                  <a:lnTo>
                    <a:pt x="5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61;p35"/>
            <p:cNvSpPr/>
            <p:nvPr/>
          </p:nvSpPr>
          <p:spPr>
            <a:xfrm>
              <a:off x="446075" y="4228975"/>
              <a:ext cx="165400" cy="184300"/>
            </a:xfrm>
            <a:custGeom>
              <a:avLst/>
              <a:gdLst/>
              <a:ahLst/>
              <a:cxnLst/>
              <a:rect l="l" t="t" r="r" b="b"/>
              <a:pathLst>
                <a:path w="6616" h="7372" extrusionOk="0">
                  <a:moveTo>
                    <a:pt x="4441" y="1"/>
                  </a:moveTo>
                  <a:cubicBezTo>
                    <a:pt x="3780" y="1"/>
                    <a:pt x="3058" y="143"/>
                    <a:pt x="2470" y="613"/>
                  </a:cubicBezTo>
                  <a:cubicBezTo>
                    <a:pt x="747" y="1986"/>
                    <a:pt x="1760" y="4473"/>
                    <a:pt x="1760" y="4473"/>
                  </a:cubicBezTo>
                  <a:cubicBezTo>
                    <a:pt x="1760" y="4473"/>
                    <a:pt x="0" y="5669"/>
                    <a:pt x="259" y="5790"/>
                  </a:cubicBezTo>
                  <a:cubicBezTo>
                    <a:pt x="274" y="5797"/>
                    <a:pt x="292" y="5801"/>
                    <a:pt x="312" y="5801"/>
                  </a:cubicBezTo>
                  <a:cubicBezTo>
                    <a:pt x="643" y="5801"/>
                    <a:pt x="1646" y="4929"/>
                    <a:pt x="1646" y="4929"/>
                  </a:cubicBezTo>
                  <a:lnTo>
                    <a:pt x="1646" y="4929"/>
                  </a:lnTo>
                  <a:cubicBezTo>
                    <a:pt x="1646" y="4929"/>
                    <a:pt x="953" y="7187"/>
                    <a:pt x="1194" y="7363"/>
                  </a:cubicBezTo>
                  <a:cubicBezTo>
                    <a:pt x="1202" y="7369"/>
                    <a:pt x="1211" y="7372"/>
                    <a:pt x="1220" y="7372"/>
                  </a:cubicBezTo>
                  <a:cubicBezTo>
                    <a:pt x="1472" y="7372"/>
                    <a:pt x="1953" y="5096"/>
                    <a:pt x="1953" y="5096"/>
                  </a:cubicBezTo>
                  <a:cubicBezTo>
                    <a:pt x="1953" y="5096"/>
                    <a:pt x="2300" y="7362"/>
                    <a:pt x="2613" y="7362"/>
                  </a:cubicBezTo>
                  <a:cubicBezTo>
                    <a:pt x="2623" y="7362"/>
                    <a:pt x="2634" y="7359"/>
                    <a:pt x="2645" y="7353"/>
                  </a:cubicBezTo>
                  <a:cubicBezTo>
                    <a:pt x="2966" y="7187"/>
                    <a:pt x="2210" y="5029"/>
                    <a:pt x="2210" y="5029"/>
                  </a:cubicBezTo>
                  <a:lnTo>
                    <a:pt x="2210" y="5029"/>
                  </a:lnTo>
                  <a:cubicBezTo>
                    <a:pt x="2210" y="5029"/>
                    <a:pt x="3434" y="6540"/>
                    <a:pt x="3765" y="6540"/>
                  </a:cubicBezTo>
                  <a:cubicBezTo>
                    <a:pt x="3790" y="6540"/>
                    <a:pt x="3810" y="6531"/>
                    <a:pt x="3824" y="6512"/>
                  </a:cubicBezTo>
                  <a:cubicBezTo>
                    <a:pt x="4018" y="6242"/>
                    <a:pt x="2454" y="4758"/>
                    <a:pt x="2454" y="4758"/>
                  </a:cubicBezTo>
                  <a:lnTo>
                    <a:pt x="2454" y="4758"/>
                  </a:lnTo>
                  <a:cubicBezTo>
                    <a:pt x="2454" y="4758"/>
                    <a:pt x="2564" y="4762"/>
                    <a:pt x="2723" y="4762"/>
                  </a:cubicBezTo>
                  <a:cubicBezTo>
                    <a:pt x="3139" y="4762"/>
                    <a:pt x="3891" y="4735"/>
                    <a:pt x="3894" y="4540"/>
                  </a:cubicBezTo>
                  <a:cubicBezTo>
                    <a:pt x="3897" y="4405"/>
                    <a:pt x="3504" y="4372"/>
                    <a:pt x="3111" y="4372"/>
                  </a:cubicBezTo>
                  <a:cubicBezTo>
                    <a:pt x="2718" y="4372"/>
                    <a:pt x="2324" y="4405"/>
                    <a:pt x="2324" y="4405"/>
                  </a:cubicBezTo>
                  <a:cubicBezTo>
                    <a:pt x="2042" y="1425"/>
                    <a:pt x="4659" y="1066"/>
                    <a:pt x="5938" y="1066"/>
                  </a:cubicBezTo>
                  <a:cubicBezTo>
                    <a:pt x="6345" y="1066"/>
                    <a:pt x="6616" y="1102"/>
                    <a:pt x="6616" y="1102"/>
                  </a:cubicBezTo>
                  <a:lnTo>
                    <a:pt x="6342" y="344"/>
                  </a:lnTo>
                  <a:cubicBezTo>
                    <a:pt x="6342" y="344"/>
                    <a:pt x="5465" y="1"/>
                    <a:pt x="4441" y="1"/>
                  </a:cubicBez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62;p35"/>
            <p:cNvSpPr/>
            <p:nvPr/>
          </p:nvSpPr>
          <p:spPr>
            <a:xfrm>
              <a:off x="586050" y="4221975"/>
              <a:ext cx="91175" cy="77525"/>
            </a:xfrm>
            <a:custGeom>
              <a:avLst/>
              <a:gdLst/>
              <a:ahLst/>
              <a:cxnLst/>
              <a:rect l="l" t="t" r="r" b="b"/>
              <a:pathLst>
                <a:path w="3647" h="3101" extrusionOk="0">
                  <a:moveTo>
                    <a:pt x="0" y="0"/>
                  </a:moveTo>
                  <a:lnTo>
                    <a:pt x="645" y="3101"/>
                  </a:lnTo>
                  <a:lnTo>
                    <a:pt x="3646" y="2258"/>
                  </a:lnTo>
                  <a:lnTo>
                    <a:pt x="3416" y="3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63;p35"/>
            <p:cNvSpPr/>
            <p:nvPr/>
          </p:nvSpPr>
          <p:spPr>
            <a:xfrm>
              <a:off x="548175" y="3627125"/>
              <a:ext cx="703475" cy="492400"/>
            </a:xfrm>
            <a:custGeom>
              <a:avLst/>
              <a:gdLst/>
              <a:ahLst/>
              <a:cxnLst/>
              <a:rect l="l" t="t" r="r" b="b"/>
              <a:pathLst>
                <a:path w="28139" h="19696" extrusionOk="0">
                  <a:moveTo>
                    <a:pt x="22486" y="0"/>
                  </a:moveTo>
                  <a:cubicBezTo>
                    <a:pt x="22411" y="0"/>
                    <a:pt x="22337" y="2"/>
                    <a:pt x="22266" y="5"/>
                  </a:cubicBezTo>
                  <a:cubicBezTo>
                    <a:pt x="19642" y="119"/>
                    <a:pt x="17189" y="1446"/>
                    <a:pt x="15298" y="3311"/>
                  </a:cubicBezTo>
                  <a:cubicBezTo>
                    <a:pt x="15470" y="2644"/>
                    <a:pt x="15565" y="1949"/>
                    <a:pt x="15490" y="1286"/>
                  </a:cubicBezTo>
                  <a:cubicBezTo>
                    <a:pt x="15374" y="425"/>
                    <a:pt x="14964" y="118"/>
                    <a:pt x="14452" y="118"/>
                  </a:cubicBezTo>
                  <a:cubicBezTo>
                    <a:pt x="13628" y="118"/>
                    <a:pt x="12539" y="912"/>
                    <a:pt x="11982" y="1467"/>
                  </a:cubicBezTo>
                  <a:cubicBezTo>
                    <a:pt x="10347" y="3083"/>
                    <a:pt x="9250" y="5331"/>
                    <a:pt x="8777" y="7644"/>
                  </a:cubicBezTo>
                  <a:cubicBezTo>
                    <a:pt x="8775" y="7648"/>
                    <a:pt x="8775" y="7654"/>
                    <a:pt x="8774" y="7658"/>
                  </a:cubicBezTo>
                  <a:cubicBezTo>
                    <a:pt x="8473" y="6934"/>
                    <a:pt x="8058" y="6242"/>
                    <a:pt x="7485" y="5847"/>
                  </a:cubicBezTo>
                  <a:cubicBezTo>
                    <a:pt x="7330" y="5745"/>
                    <a:pt x="7198" y="5700"/>
                    <a:pt x="7086" y="5700"/>
                  </a:cubicBezTo>
                  <a:cubicBezTo>
                    <a:pt x="6556" y="5700"/>
                    <a:pt x="6453" y="6680"/>
                    <a:pt x="6453" y="7219"/>
                  </a:cubicBezTo>
                  <a:cubicBezTo>
                    <a:pt x="6453" y="8522"/>
                    <a:pt x="6861" y="10050"/>
                    <a:pt x="7679" y="11038"/>
                  </a:cubicBezTo>
                  <a:cubicBezTo>
                    <a:pt x="7709" y="11075"/>
                    <a:pt x="7740" y="11112"/>
                    <a:pt x="7773" y="11151"/>
                  </a:cubicBezTo>
                  <a:cubicBezTo>
                    <a:pt x="4990" y="11985"/>
                    <a:pt x="2338" y="13187"/>
                    <a:pt x="709" y="15868"/>
                  </a:cubicBezTo>
                  <a:cubicBezTo>
                    <a:pt x="517" y="16178"/>
                    <a:pt x="225" y="16684"/>
                    <a:pt x="1" y="17227"/>
                  </a:cubicBezTo>
                  <a:lnTo>
                    <a:pt x="774" y="18264"/>
                  </a:lnTo>
                  <a:cubicBezTo>
                    <a:pt x="774" y="18264"/>
                    <a:pt x="2916" y="19686"/>
                    <a:pt x="2924" y="19695"/>
                  </a:cubicBezTo>
                  <a:lnTo>
                    <a:pt x="2924" y="19695"/>
                  </a:lnTo>
                  <a:cubicBezTo>
                    <a:pt x="2932" y="19692"/>
                    <a:pt x="3788" y="19500"/>
                    <a:pt x="3788" y="19500"/>
                  </a:cubicBezTo>
                  <a:cubicBezTo>
                    <a:pt x="3788" y="19500"/>
                    <a:pt x="6826" y="18554"/>
                    <a:pt x="6832" y="18554"/>
                  </a:cubicBezTo>
                  <a:lnTo>
                    <a:pt x="6832" y="18554"/>
                  </a:lnTo>
                  <a:cubicBezTo>
                    <a:pt x="6832" y="18554"/>
                    <a:pt x="6832" y="18555"/>
                    <a:pt x="6832" y="18555"/>
                  </a:cubicBezTo>
                  <a:cubicBezTo>
                    <a:pt x="6832" y="18555"/>
                    <a:pt x="6832" y="18555"/>
                    <a:pt x="6832" y="18555"/>
                  </a:cubicBezTo>
                  <a:cubicBezTo>
                    <a:pt x="6832" y="18555"/>
                    <a:pt x="10052" y="17162"/>
                    <a:pt x="10052" y="17162"/>
                  </a:cubicBezTo>
                  <a:cubicBezTo>
                    <a:pt x="10052" y="17162"/>
                    <a:pt x="13266" y="15999"/>
                    <a:pt x="13281" y="15990"/>
                  </a:cubicBezTo>
                  <a:lnTo>
                    <a:pt x="13281" y="15990"/>
                  </a:lnTo>
                  <a:cubicBezTo>
                    <a:pt x="13292" y="15995"/>
                    <a:pt x="14991" y="16378"/>
                    <a:pt x="14991" y="16378"/>
                  </a:cubicBezTo>
                  <a:cubicBezTo>
                    <a:pt x="14991" y="16378"/>
                    <a:pt x="18701" y="14014"/>
                    <a:pt x="18711" y="14007"/>
                  </a:cubicBezTo>
                  <a:lnTo>
                    <a:pt x="18711" y="14007"/>
                  </a:lnTo>
                  <a:cubicBezTo>
                    <a:pt x="18711" y="14007"/>
                    <a:pt x="18711" y="14007"/>
                    <a:pt x="18711" y="14007"/>
                  </a:cubicBezTo>
                  <a:cubicBezTo>
                    <a:pt x="18715" y="14007"/>
                    <a:pt x="22280" y="12430"/>
                    <a:pt x="22278" y="12430"/>
                  </a:cubicBezTo>
                  <a:lnTo>
                    <a:pt x="22278" y="12430"/>
                  </a:lnTo>
                  <a:cubicBezTo>
                    <a:pt x="22278" y="12430"/>
                    <a:pt x="22278" y="12430"/>
                    <a:pt x="22278" y="12430"/>
                  </a:cubicBezTo>
                  <a:cubicBezTo>
                    <a:pt x="22278" y="12430"/>
                    <a:pt x="22278" y="12430"/>
                    <a:pt x="22278" y="12430"/>
                  </a:cubicBezTo>
                  <a:cubicBezTo>
                    <a:pt x="22254" y="12430"/>
                    <a:pt x="21424" y="10495"/>
                    <a:pt x="21424" y="10495"/>
                  </a:cubicBezTo>
                  <a:lnTo>
                    <a:pt x="21544" y="9843"/>
                  </a:lnTo>
                  <a:cubicBezTo>
                    <a:pt x="21660" y="9846"/>
                    <a:pt x="21776" y="9847"/>
                    <a:pt x="21893" y="9847"/>
                  </a:cubicBezTo>
                  <a:cubicBezTo>
                    <a:pt x="23676" y="9847"/>
                    <a:pt x="25459" y="9494"/>
                    <a:pt x="26913" y="8454"/>
                  </a:cubicBezTo>
                  <a:cubicBezTo>
                    <a:pt x="27471" y="8047"/>
                    <a:pt x="28139" y="7441"/>
                    <a:pt x="27945" y="6655"/>
                  </a:cubicBezTo>
                  <a:cubicBezTo>
                    <a:pt x="27730" y="5890"/>
                    <a:pt x="26848" y="5464"/>
                    <a:pt x="26203" y="5195"/>
                  </a:cubicBezTo>
                  <a:cubicBezTo>
                    <a:pt x="25330" y="4833"/>
                    <a:pt x="24414" y="4670"/>
                    <a:pt x="23494" y="4605"/>
                  </a:cubicBezTo>
                  <a:cubicBezTo>
                    <a:pt x="24148" y="4060"/>
                    <a:pt x="24773" y="3446"/>
                    <a:pt x="25148" y="2679"/>
                  </a:cubicBezTo>
                  <a:cubicBezTo>
                    <a:pt x="26132" y="666"/>
                    <a:pt x="24010" y="0"/>
                    <a:pt x="22486" y="0"/>
                  </a:cubicBezTo>
                  <a:close/>
                  <a:moveTo>
                    <a:pt x="2924" y="19695"/>
                  </a:moveTo>
                  <a:lnTo>
                    <a:pt x="2924" y="19695"/>
                  </a:lnTo>
                  <a:cubicBezTo>
                    <a:pt x="2924" y="19695"/>
                    <a:pt x="2924" y="19695"/>
                    <a:pt x="2924" y="19695"/>
                  </a:cubicBezTo>
                  <a:cubicBezTo>
                    <a:pt x="2924" y="19695"/>
                    <a:pt x="2924" y="19695"/>
                    <a:pt x="2924" y="196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64;p35"/>
            <p:cNvSpPr/>
            <p:nvPr/>
          </p:nvSpPr>
          <p:spPr>
            <a:xfrm>
              <a:off x="809525" y="3822900"/>
              <a:ext cx="147850" cy="127475"/>
            </a:xfrm>
            <a:custGeom>
              <a:avLst/>
              <a:gdLst/>
              <a:ahLst/>
              <a:cxnLst/>
              <a:rect l="l" t="t" r="r" b="b"/>
              <a:pathLst>
                <a:path w="5914" h="5099" extrusionOk="0">
                  <a:moveTo>
                    <a:pt x="2258" y="2648"/>
                  </a:moveTo>
                  <a:cubicBezTo>
                    <a:pt x="2295" y="2648"/>
                    <a:pt x="2335" y="2685"/>
                    <a:pt x="2376" y="2778"/>
                  </a:cubicBezTo>
                  <a:cubicBezTo>
                    <a:pt x="2450" y="2945"/>
                    <a:pt x="2414" y="3144"/>
                    <a:pt x="2367" y="3311"/>
                  </a:cubicBezTo>
                  <a:cubicBezTo>
                    <a:pt x="2314" y="3500"/>
                    <a:pt x="2188" y="3702"/>
                    <a:pt x="2027" y="3855"/>
                  </a:cubicBezTo>
                  <a:lnTo>
                    <a:pt x="2027" y="3855"/>
                  </a:lnTo>
                  <a:cubicBezTo>
                    <a:pt x="1988" y="3611"/>
                    <a:pt x="1991" y="3360"/>
                    <a:pt x="2023" y="3143"/>
                  </a:cubicBezTo>
                  <a:cubicBezTo>
                    <a:pt x="2034" y="3070"/>
                    <a:pt x="2131" y="2648"/>
                    <a:pt x="2258" y="2648"/>
                  </a:cubicBezTo>
                  <a:close/>
                  <a:moveTo>
                    <a:pt x="5817" y="0"/>
                  </a:moveTo>
                  <a:cubicBezTo>
                    <a:pt x="5712" y="0"/>
                    <a:pt x="5550" y="50"/>
                    <a:pt x="5539" y="114"/>
                  </a:cubicBezTo>
                  <a:cubicBezTo>
                    <a:pt x="5333" y="1209"/>
                    <a:pt x="5122" y="2299"/>
                    <a:pt x="4664" y="3312"/>
                  </a:cubicBezTo>
                  <a:cubicBezTo>
                    <a:pt x="4410" y="3876"/>
                    <a:pt x="3782" y="4925"/>
                    <a:pt x="3023" y="4925"/>
                  </a:cubicBezTo>
                  <a:cubicBezTo>
                    <a:pt x="2899" y="4925"/>
                    <a:pt x="2771" y="4897"/>
                    <a:pt x="2640" y="4834"/>
                  </a:cubicBezTo>
                  <a:cubicBezTo>
                    <a:pt x="2335" y="4686"/>
                    <a:pt x="2156" y="4386"/>
                    <a:pt x="2068" y="4051"/>
                  </a:cubicBezTo>
                  <a:lnTo>
                    <a:pt x="2068" y="4051"/>
                  </a:lnTo>
                  <a:cubicBezTo>
                    <a:pt x="2221" y="3953"/>
                    <a:pt x="2361" y="3828"/>
                    <a:pt x="2487" y="3683"/>
                  </a:cubicBezTo>
                  <a:cubicBezTo>
                    <a:pt x="2710" y="3425"/>
                    <a:pt x="3041" y="2361"/>
                    <a:pt x="2427" y="2361"/>
                  </a:cubicBezTo>
                  <a:cubicBezTo>
                    <a:pt x="2413" y="2361"/>
                    <a:pt x="2399" y="2362"/>
                    <a:pt x="2384" y="2363"/>
                  </a:cubicBezTo>
                  <a:cubicBezTo>
                    <a:pt x="1740" y="2410"/>
                    <a:pt x="1602" y="3208"/>
                    <a:pt x="1620" y="3756"/>
                  </a:cubicBezTo>
                  <a:cubicBezTo>
                    <a:pt x="1623" y="3870"/>
                    <a:pt x="1638" y="3980"/>
                    <a:pt x="1663" y="4083"/>
                  </a:cubicBezTo>
                  <a:lnTo>
                    <a:pt x="1663" y="4083"/>
                  </a:lnTo>
                  <a:cubicBezTo>
                    <a:pt x="1602" y="4102"/>
                    <a:pt x="1540" y="4113"/>
                    <a:pt x="1478" y="4113"/>
                  </a:cubicBezTo>
                  <a:cubicBezTo>
                    <a:pt x="1366" y="4113"/>
                    <a:pt x="1254" y="4078"/>
                    <a:pt x="1151" y="3995"/>
                  </a:cubicBezTo>
                  <a:cubicBezTo>
                    <a:pt x="616" y="3569"/>
                    <a:pt x="767" y="1815"/>
                    <a:pt x="1377" y="1546"/>
                  </a:cubicBezTo>
                  <a:cubicBezTo>
                    <a:pt x="1550" y="1470"/>
                    <a:pt x="1487" y="1422"/>
                    <a:pt x="1384" y="1422"/>
                  </a:cubicBezTo>
                  <a:cubicBezTo>
                    <a:pt x="1341" y="1422"/>
                    <a:pt x="1290" y="1431"/>
                    <a:pt x="1247" y="1450"/>
                  </a:cubicBezTo>
                  <a:cubicBezTo>
                    <a:pt x="420" y="1814"/>
                    <a:pt x="1" y="4305"/>
                    <a:pt x="1217" y="4305"/>
                  </a:cubicBezTo>
                  <a:cubicBezTo>
                    <a:pt x="1219" y="4305"/>
                    <a:pt x="1220" y="4305"/>
                    <a:pt x="1221" y="4305"/>
                  </a:cubicBezTo>
                  <a:cubicBezTo>
                    <a:pt x="1390" y="4304"/>
                    <a:pt x="1552" y="4277"/>
                    <a:pt x="1705" y="4226"/>
                  </a:cubicBezTo>
                  <a:lnTo>
                    <a:pt x="1705" y="4226"/>
                  </a:lnTo>
                  <a:cubicBezTo>
                    <a:pt x="1893" y="4761"/>
                    <a:pt x="2368" y="5098"/>
                    <a:pt x="2927" y="5098"/>
                  </a:cubicBezTo>
                  <a:cubicBezTo>
                    <a:pt x="2988" y="5098"/>
                    <a:pt x="3050" y="5094"/>
                    <a:pt x="3112" y="5086"/>
                  </a:cubicBezTo>
                  <a:cubicBezTo>
                    <a:pt x="3883" y="4985"/>
                    <a:pt x="4463" y="4244"/>
                    <a:pt x="4844" y="3607"/>
                  </a:cubicBezTo>
                  <a:cubicBezTo>
                    <a:pt x="5476" y="2551"/>
                    <a:pt x="5680" y="1248"/>
                    <a:pt x="5907" y="47"/>
                  </a:cubicBezTo>
                  <a:cubicBezTo>
                    <a:pt x="5914" y="14"/>
                    <a:pt x="5873" y="0"/>
                    <a:pt x="58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65;p35"/>
            <p:cNvSpPr/>
            <p:nvPr/>
          </p:nvSpPr>
          <p:spPr>
            <a:xfrm>
              <a:off x="967225" y="3773050"/>
              <a:ext cx="263625" cy="87725"/>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66;p35"/>
            <p:cNvSpPr/>
            <p:nvPr/>
          </p:nvSpPr>
          <p:spPr>
            <a:xfrm>
              <a:off x="787450" y="3656875"/>
              <a:ext cx="122875" cy="176475"/>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67;p35"/>
            <p:cNvSpPr/>
            <p:nvPr/>
          </p:nvSpPr>
          <p:spPr>
            <a:xfrm>
              <a:off x="954000" y="3635300"/>
              <a:ext cx="211250" cy="139650"/>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68;p35"/>
            <p:cNvSpPr/>
            <p:nvPr/>
          </p:nvSpPr>
          <p:spPr>
            <a:xfrm>
              <a:off x="412700" y="3869700"/>
              <a:ext cx="762675" cy="394025"/>
            </a:xfrm>
            <a:custGeom>
              <a:avLst/>
              <a:gdLst/>
              <a:ahLst/>
              <a:cxnLst/>
              <a:rect l="l" t="t" r="r" b="b"/>
              <a:pathLst>
                <a:path w="30507" h="15761" extrusionOk="0">
                  <a:moveTo>
                    <a:pt x="25231" y="0"/>
                  </a:moveTo>
                  <a:lnTo>
                    <a:pt x="25231" y="0"/>
                  </a:lnTo>
                  <a:cubicBezTo>
                    <a:pt x="25290" y="31"/>
                    <a:pt x="25350" y="63"/>
                    <a:pt x="25409" y="96"/>
                  </a:cubicBezTo>
                  <a:cubicBezTo>
                    <a:pt x="26012" y="412"/>
                    <a:pt x="26830" y="1129"/>
                    <a:pt x="25882" y="1603"/>
                  </a:cubicBezTo>
                  <a:cubicBezTo>
                    <a:pt x="25463" y="1830"/>
                    <a:pt x="24974" y="1915"/>
                    <a:pt x="24466" y="1915"/>
                  </a:cubicBezTo>
                  <a:cubicBezTo>
                    <a:pt x="23620" y="1915"/>
                    <a:pt x="22722" y="1679"/>
                    <a:pt x="22009" y="1468"/>
                  </a:cubicBezTo>
                  <a:cubicBezTo>
                    <a:pt x="21781" y="1406"/>
                    <a:pt x="21530" y="1339"/>
                    <a:pt x="21279" y="1256"/>
                  </a:cubicBezTo>
                  <a:cubicBezTo>
                    <a:pt x="20915" y="2720"/>
                    <a:pt x="19934" y="4014"/>
                    <a:pt x="18438" y="4028"/>
                  </a:cubicBezTo>
                  <a:cubicBezTo>
                    <a:pt x="18422" y="4028"/>
                    <a:pt x="18406" y="4028"/>
                    <a:pt x="18390" y="4028"/>
                  </a:cubicBezTo>
                  <a:cubicBezTo>
                    <a:pt x="17372" y="4028"/>
                    <a:pt x="16486" y="3315"/>
                    <a:pt x="15854" y="2525"/>
                  </a:cubicBezTo>
                  <a:cubicBezTo>
                    <a:pt x="15633" y="3095"/>
                    <a:pt x="15360" y="3643"/>
                    <a:pt x="14996" y="4141"/>
                  </a:cubicBezTo>
                  <a:cubicBezTo>
                    <a:pt x="14716" y="4525"/>
                    <a:pt x="14216" y="4983"/>
                    <a:pt x="13742" y="4983"/>
                  </a:cubicBezTo>
                  <a:cubicBezTo>
                    <a:pt x="13522" y="4983"/>
                    <a:pt x="13308" y="4884"/>
                    <a:pt x="13124" y="4635"/>
                  </a:cubicBezTo>
                  <a:cubicBezTo>
                    <a:pt x="12985" y="4444"/>
                    <a:pt x="12892" y="4090"/>
                    <a:pt x="12863" y="3702"/>
                  </a:cubicBezTo>
                  <a:lnTo>
                    <a:pt x="8685" y="9449"/>
                  </a:lnTo>
                  <a:cubicBezTo>
                    <a:pt x="7769" y="8574"/>
                    <a:pt x="6620" y="7889"/>
                    <a:pt x="5383" y="7521"/>
                  </a:cubicBezTo>
                  <a:cubicBezTo>
                    <a:pt x="4984" y="7401"/>
                    <a:pt x="4575" y="7316"/>
                    <a:pt x="4162" y="7267"/>
                  </a:cubicBezTo>
                  <a:cubicBezTo>
                    <a:pt x="3985" y="7245"/>
                    <a:pt x="3810" y="7235"/>
                    <a:pt x="3637" y="7235"/>
                  </a:cubicBezTo>
                  <a:cubicBezTo>
                    <a:pt x="1634" y="7235"/>
                    <a:pt x="0" y="8633"/>
                    <a:pt x="1129" y="10564"/>
                  </a:cubicBezTo>
                  <a:cubicBezTo>
                    <a:pt x="1799" y="11760"/>
                    <a:pt x="3306" y="12516"/>
                    <a:pt x="4773" y="12516"/>
                  </a:cubicBezTo>
                  <a:cubicBezTo>
                    <a:pt x="5210" y="12516"/>
                    <a:pt x="5644" y="12449"/>
                    <a:pt x="6050" y="12307"/>
                  </a:cubicBezTo>
                  <a:cubicBezTo>
                    <a:pt x="6642" y="13043"/>
                    <a:pt x="7449" y="13711"/>
                    <a:pt x="8132" y="14114"/>
                  </a:cubicBezTo>
                  <a:cubicBezTo>
                    <a:pt x="10196" y="15300"/>
                    <a:pt x="12622" y="15761"/>
                    <a:pt x="15049" y="15761"/>
                  </a:cubicBezTo>
                  <a:cubicBezTo>
                    <a:pt x="16971" y="15761"/>
                    <a:pt x="18895" y="15472"/>
                    <a:pt x="20640" y="15025"/>
                  </a:cubicBezTo>
                  <a:cubicBezTo>
                    <a:pt x="24465" y="14048"/>
                    <a:pt x="29700" y="11790"/>
                    <a:pt x="30202" y="6937"/>
                  </a:cubicBezTo>
                  <a:cubicBezTo>
                    <a:pt x="30506" y="3808"/>
                    <a:pt x="29069" y="1518"/>
                    <a:pt x="26926" y="138"/>
                  </a:cubicBezTo>
                  <a:cubicBezTo>
                    <a:pt x="26355" y="122"/>
                    <a:pt x="25787" y="73"/>
                    <a:pt x="25231" y="0"/>
                  </a:cubicBezTo>
                  <a:close/>
                </a:path>
              </a:pathLst>
            </a:custGeom>
            <a:solidFill>
              <a:srgbClr val="FFD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69;p35"/>
            <p:cNvSpPr/>
            <p:nvPr/>
          </p:nvSpPr>
          <p:spPr>
            <a:xfrm>
              <a:off x="919525" y="4163450"/>
              <a:ext cx="41950" cy="28325"/>
            </a:xfrm>
            <a:custGeom>
              <a:avLst/>
              <a:gdLst/>
              <a:ahLst/>
              <a:cxnLst/>
              <a:rect l="l" t="t" r="r" b="b"/>
              <a:pathLst>
                <a:path w="1678" h="1133" extrusionOk="0">
                  <a:moveTo>
                    <a:pt x="1215" y="0"/>
                  </a:moveTo>
                  <a:cubicBezTo>
                    <a:pt x="803" y="0"/>
                    <a:pt x="0" y="996"/>
                    <a:pt x="0" y="996"/>
                  </a:cubicBezTo>
                  <a:cubicBezTo>
                    <a:pt x="580" y="480"/>
                    <a:pt x="918" y="304"/>
                    <a:pt x="1109" y="304"/>
                  </a:cubicBezTo>
                  <a:cubicBezTo>
                    <a:pt x="1522" y="304"/>
                    <a:pt x="1243" y="1132"/>
                    <a:pt x="1243" y="1132"/>
                  </a:cubicBezTo>
                  <a:cubicBezTo>
                    <a:pt x="1243" y="1132"/>
                    <a:pt x="1678" y="267"/>
                    <a:pt x="1324" y="31"/>
                  </a:cubicBezTo>
                  <a:cubicBezTo>
                    <a:pt x="1292" y="10"/>
                    <a:pt x="1256"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70;p35"/>
            <p:cNvSpPr/>
            <p:nvPr/>
          </p:nvSpPr>
          <p:spPr>
            <a:xfrm>
              <a:off x="943325" y="4120425"/>
              <a:ext cx="7275" cy="47925"/>
            </a:xfrm>
            <a:custGeom>
              <a:avLst/>
              <a:gdLst/>
              <a:ahLst/>
              <a:cxnLst/>
              <a:rect l="l" t="t" r="r" b="b"/>
              <a:pathLst>
                <a:path w="291" h="1917" extrusionOk="0">
                  <a:moveTo>
                    <a:pt x="290" y="1"/>
                  </a:moveTo>
                  <a:lnTo>
                    <a:pt x="0" y="1893"/>
                  </a:lnTo>
                  <a:lnTo>
                    <a:pt x="256" y="1917"/>
                  </a:lnTo>
                  <a:lnTo>
                    <a:pt x="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71;p35"/>
            <p:cNvSpPr/>
            <p:nvPr/>
          </p:nvSpPr>
          <p:spPr>
            <a:xfrm>
              <a:off x="759450" y="4038425"/>
              <a:ext cx="182000" cy="116075"/>
            </a:xfrm>
            <a:custGeom>
              <a:avLst/>
              <a:gdLst/>
              <a:ahLst/>
              <a:cxnLst/>
              <a:rect l="l" t="t" r="r" b="b"/>
              <a:pathLst>
                <a:path w="7280" h="4643" extrusionOk="0">
                  <a:moveTo>
                    <a:pt x="3639" y="0"/>
                  </a:moveTo>
                  <a:cubicBezTo>
                    <a:pt x="1630" y="0"/>
                    <a:pt x="1" y="1372"/>
                    <a:pt x="1" y="3067"/>
                  </a:cubicBezTo>
                  <a:cubicBezTo>
                    <a:pt x="1" y="3400"/>
                    <a:pt x="64" y="3719"/>
                    <a:pt x="182" y="4020"/>
                  </a:cubicBezTo>
                  <a:cubicBezTo>
                    <a:pt x="932" y="3433"/>
                    <a:pt x="1989" y="3067"/>
                    <a:pt x="3163" y="3067"/>
                  </a:cubicBezTo>
                  <a:cubicBezTo>
                    <a:pt x="4711" y="3067"/>
                    <a:pt x="6058" y="3704"/>
                    <a:pt x="6762" y="4643"/>
                  </a:cubicBezTo>
                  <a:cubicBezTo>
                    <a:pt x="7091" y="4182"/>
                    <a:pt x="7280" y="3643"/>
                    <a:pt x="7280" y="3067"/>
                  </a:cubicBezTo>
                  <a:cubicBezTo>
                    <a:pt x="7280" y="1373"/>
                    <a:pt x="5648" y="0"/>
                    <a:pt x="3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72;p35"/>
            <p:cNvSpPr/>
            <p:nvPr/>
          </p:nvSpPr>
          <p:spPr>
            <a:xfrm>
              <a:off x="759425" y="4045000"/>
              <a:ext cx="72275" cy="93925"/>
            </a:xfrm>
            <a:custGeom>
              <a:avLst/>
              <a:gdLst/>
              <a:ahLst/>
              <a:cxnLst/>
              <a:rect l="l" t="t" r="r" b="b"/>
              <a:pathLst>
                <a:path w="2891" h="3757" extrusionOk="0">
                  <a:moveTo>
                    <a:pt x="2165" y="0"/>
                  </a:moveTo>
                  <a:cubicBezTo>
                    <a:pt x="889" y="476"/>
                    <a:pt x="1" y="1551"/>
                    <a:pt x="1" y="2803"/>
                  </a:cubicBezTo>
                  <a:cubicBezTo>
                    <a:pt x="1" y="3137"/>
                    <a:pt x="64" y="3456"/>
                    <a:pt x="182" y="3757"/>
                  </a:cubicBezTo>
                  <a:cubicBezTo>
                    <a:pt x="813" y="3261"/>
                    <a:pt x="1664" y="2924"/>
                    <a:pt x="2618" y="2831"/>
                  </a:cubicBezTo>
                  <a:cubicBezTo>
                    <a:pt x="2671" y="2667"/>
                    <a:pt x="2713" y="2491"/>
                    <a:pt x="2741" y="2311"/>
                  </a:cubicBezTo>
                  <a:cubicBezTo>
                    <a:pt x="2891" y="1352"/>
                    <a:pt x="2647" y="462"/>
                    <a:pt x="2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73;p35"/>
            <p:cNvSpPr/>
            <p:nvPr/>
          </p:nvSpPr>
          <p:spPr>
            <a:xfrm>
              <a:off x="755350" y="3988250"/>
              <a:ext cx="156175" cy="67250"/>
            </a:xfrm>
            <a:custGeom>
              <a:avLst/>
              <a:gdLst/>
              <a:ahLst/>
              <a:cxnLst/>
              <a:rect l="l" t="t" r="r" b="b"/>
              <a:pathLst>
                <a:path w="6247" h="2690" extrusionOk="0">
                  <a:moveTo>
                    <a:pt x="4203" y="1"/>
                  </a:moveTo>
                  <a:cubicBezTo>
                    <a:pt x="1156" y="1"/>
                    <a:pt x="13" y="2230"/>
                    <a:pt x="0" y="2257"/>
                  </a:cubicBezTo>
                  <a:lnTo>
                    <a:pt x="803" y="2689"/>
                  </a:lnTo>
                  <a:cubicBezTo>
                    <a:pt x="815" y="2668"/>
                    <a:pt x="1701" y="943"/>
                    <a:pt x="4197" y="943"/>
                  </a:cubicBezTo>
                  <a:cubicBezTo>
                    <a:pt x="4727" y="943"/>
                    <a:pt x="5331" y="1021"/>
                    <a:pt x="6014" y="1210"/>
                  </a:cubicBezTo>
                  <a:lnTo>
                    <a:pt x="6246" y="298"/>
                  </a:lnTo>
                  <a:cubicBezTo>
                    <a:pt x="5486" y="88"/>
                    <a:pt x="4807" y="1"/>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74;p35"/>
            <p:cNvSpPr/>
            <p:nvPr/>
          </p:nvSpPr>
          <p:spPr>
            <a:xfrm>
              <a:off x="983875" y="3929200"/>
              <a:ext cx="115525" cy="74050"/>
            </a:xfrm>
            <a:custGeom>
              <a:avLst/>
              <a:gdLst/>
              <a:ahLst/>
              <a:cxnLst/>
              <a:rect l="l" t="t" r="r" b="b"/>
              <a:pathLst>
                <a:path w="4621" h="2962" extrusionOk="0">
                  <a:moveTo>
                    <a:pt x="1430" y="1"/>
                  </a:moveTo>
                  <a:cubicBezTo>
                    <a:pt x="980" y="1"/>
                    <a:pt x="502" y="94"/>
                    <a:pt x="0" y="279"/>
                  </a:cubicBezTo>
                  <a:lnTo>
                    <a:pt x="303" y="1169"/>
                  </a:lnTo>
                  <a:cubicBezTo>
                    <a:pt x="703" y="1020"/>
                    <a:pt x="1079" y="946"/>
                    <a:pt x="1426" y="946"/>
                  </a:cubicBezTo>
                  <a:cubicBezTo>
                    <a:pt x="1786" y="946"/>
                    <a:pt x="2116" y="1026"/>
                    <a:pt x="2412" y="1185"/>
                  </a:cubicBezTo>
                  <a:cubicBezTo>
                    <a:pt x="3395" y="1710"/>
                    <a:pt x="3748" y="2949"/>
                    <a:pt x="3752" y="2961"/>
                  </a:cubicBezTo>
                  <a:lnTo>
                    <a:pt x="4620" y="2704"/>
                  </a:lnTo>
                  <a:cubicBezTo>
                    <a:pt x="4602" y="2638"/>
                    <a:pt x="4164" y="1070"/>
                    <a:pt x="2834" y="351"/>
                  </a:cubicBezTo>
                  <a:cubicBezTo>
                    <a:pt x="2403" y="117"/>
                    <a:pt x="1933" y="1"/>
                    <a:pt x="1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75;p35"/>
            <p:cNvSpPr/>
            <p:nvPr/>
          </p:nvSpPr>
          <p:spPr>
            <a:xfrm>
              <a:off x="787650" y="4134275"/>
              <a:ext cx="31075" cy="10175"/>
            </a:xfrm>
            <a:custGeom>
              <a:avLst/>
              <a:gdLst/>
              <a:ahLst/>
              <a:cxnLst/>
              <a:rect l="l" t="t" r="r" b="b"/>
              <a:pathLst>
                <a:path w="1243" h="407" extrusionOk="0">
                  <a:moveTo>
                    <a:pt x="744" y="1"/>
                  </a:moveTo>
                  <a:cubicBezTo>
                    <a:pt x="329" y="1"/>
                    <a:pt x="0" y="264"/>
                    <a:pt x="0" y="264"/>
                  </a:cubicBezTo>
                  <a:cubicBezTo>
                    <a:pt x="146" y="222"/>
                    <a:pt x="279" y="206"/>
                    <a:pt x="397" y="206"/>
                  </a:cubicBezTo>
                  <a:cubicBezTo>
                    <a:pt x="809" y="206"/>
                    <a:pt x="1041" y="406"/>
                    <a:pt x="1041" y="406"/>
                  </a:cubicBezTo>
                  <a:lnTo>
                    <a:pt x="1242" y="144"/>
                  </a:lnTo>
                  <a:cubicBezTo>
                    <a:pt x="1072" y="39"/>
                    <a:pt x="902"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76;p35"/>
            <p:cNvSpPr/>
            <p:nvPr/>
          </p:nvSpPr>
          <p:spPr>
            <a:xfrm>
              <a:off x="760350" y="4142000"/>
              <a:ext cx="55275" cy="96075"/>
            </a:xfrm>
            <a:custGeom>
              <a:avLst/>
              <a:gdLst/>
              <a:ahLst/>
              <a:cxnLst/>
              <a:rect l="l" t="t" r="r" b="b"/>
              <a:pathLst>
                <a:path w="2211" h="3843" extrusionOk="0">
                  <a:moveTo>
                    <a:pt x="1792" y="1"/>
                  </a:moveTo>
                  <a:lnTo>
                    <a:pt x="1224" y="421"/>
                  </a:lnTo>
                  <a:lnTo>
                    <a:pt x="802" y="930"/>
                  </a:lnTo>
                  <a:lnTo>
                    <a:pt x="490" y="1395"/>
                  </a:lnTo>
                  <a:lnTo>
                    <a:pt x="332" y="1851"/>
                  </a:lnTo>
                  <a:lnTo>
                    <a:pt x="111" y="2499"/>
                  </a:lnTo>
                  <a:lnTo>
                    <a:pt x="1" y="3171"/>
                  </a:lnTo>
                  <a:lnTo>
                    <a:pt x="131" y="3678"/>
                  </a:lnTo>
                  <a:lnTo>
                    <a:pt x="371" y="3842"/>
                  </a:lnTo>
                  <a:lnTo>
                    <a:pt x="2211" y="1478"/>
                  </a:lnTo>
                  <a:lnTo>
                    <a:pt x="2001" y="1225"/>
                  </a:lnTo>
                  <a:lnTo>
                    <a:pt x="1793" y="779"/>
                  </a:lnTo>
                  <a:lnTo>
                    <a:pt x="17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77;p35"/>
            <p:cNvSpPr/>
            <p:nvPr/>
          </p:nvSpPr>
          <p:spPr>
            <a:xfrm>
              <a:off x="756625" y="4135675"/>
              <a:ext cx="73475" cy="103850"/>
            </a:xfrm>
            <a:custGeom>
              <a:avLst/>
              <a:gdLst/>
              <a:ahLst/>
              <a:cxnLst/>
              <a:rect l="l" t="t" r="r" b="b"/>
              <a:pathLst>
                <a:path w="2939" h="4154" extrusionOk="0">
                  <a:moveTo>
                    <a:pt x="2079" y="0"/>
                  </a:moveTo>
                  <a:cubicBezTo>
                    <a:pt x="2079" y="0"/>
                    <a:pt x="336" y="1004"/>
                    <a:pt x="83" y="3252"/>
                  </a:cubicBezTo>
                  <a:cubicBezTo>
                    <a:pt x="1" y="3985"/>
                    <a:pt x="328" y="4153"/>
                    <a:pt x="645" y="4153"/>
                  </a:cubicBezTo>
                  <a:cubicBezTo>
                    <a:pt x="914" y="4153"/>
                    <a:pt x="1177" y="4032"/>
                    <a:pt x="1177" y="4032"/>
                  </a:cubicBezTo>
                  <a:lnTo>
                    <a:pt x="1177" y="4032"/>
                  </a:lnTo>
                  <a:cubicBezTo>
                    <a:pt x="1072" y="4054"/>
                    <a:pt x="976" y="4066"/>
                    <a:pt x="889" y="4066"/>
                  </a:cubicBezTo>
                  <a:cubicBezTo>
                    <a:pt x="273" y="4066"/>
                    <a:pt x="128" y="3495"/>
                    <a:pt x="482" y="2288"/>
                  </a:cubicBezTo>
                  <a:cubicBezTo>
                    <a:pt x="885" y="911"/>
                    <a:pt x="1831" y="431"/>
                    <a:pt x="1831" y="431"/>
                  </a:cubicBezTo>
                  <a:lnTo>
                    <a:pt x="1831" y="431"/>
                  </a:lnTo>
                  <a:cubicBezTo>
                    <a:pt x="1738" y="1958"/>
                    <a:pt x="2939" y="1958"/>
                    <a:pt x="2939" y="1958"/>
                  </a:cubicBezTo>
                  <a:cubicBezTo>
                    <a:pt x="1703" y="1725"/>
                    <a:pt x="2079" y="0"/>
                    <a:pt x="2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78;p35"/>
            <p:cNvSpPr/>
            <p:nvPr/>
          </p:nvSpPr>
          <p:spPr>
            <a:xfrm>
              <a:off x="756250" y="4202625"/>
              <a:ext cx="18750" cy="31400"/>
            </a:xfrm>
            <a:custGeom>
              <a:avLst/>
              <a:gdLst/>
              <a:ahLst/>
              <a:cxnLst/>
              <a:rect l="l" t="t" r="r" b="b"/>
              <a:pathLst>
                <a:path w="750" h="1256" extrusionOk="0">
                  <a:moveTo>
                    <a:pt x="382" y="1"/>
                  </a:moveTo>
                  <a:cubicBezTo>
                    <a:pt x="354" y="1"/>
                    <a:pt x="323" y="8"/>
                    <a:pt x="287" y="24"/>
                  </a:cubicBezTo>
                  <a:cubicBezTo>
                    <a:pt x="287" y="24"/>
                    <a:pt x="0" y="880"/>
                    <a:pt x="503" y="1256"/>
                  </a:cubicBezTo>
                  <a:cubicBezTo>
                    <a:pt x="503" y="1254"/>
                    <a:pt x="749"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79;p35"/>
            <p:cNvSpPr/>
            <p:nvPr/>
          </p:nvSpPr>
          <p:spPr>
            <a:xfrm>
              <a:off x="783800" y="4144375"/>
              <a:ext cx="27550" cy="36900"/>
            </a:xfrm>
            <a:custGeom>
              <a:avLst/>
              <a:gdLst/>
              <a:ahLst/>
              <a:cxnLst/>
              <a:rect l="l" t="t" r="r" b="b"/>
              <a:pathLst>
                <a:path w="1102" h="1476" extrusionOk="0">
                  <a:moveTo>
                    <a:pt x="854" y="0"/>
                  </a:moveTo>
                  <a:cubicBezTo>
                    <a:pt x="854" y="0"/>
                    <a:pt x="1" y="896"/>
                    <a:pt x="152" y="1086"/>
                  </a:cubicBezTo>
                  <a:cubicBezTo>
                    <a:pt x="183" y="1124"/>
                    <a:pt x="224" y="1140"/>
                    <a:pt x="270" y="1140"/>
                  </a:cubicBezTo>
                  <a:cubicBezTo>
                    <a:pt x="455" y="1140"/>
                    <a:pt x="720" y="895"/>
                    <a:pt x="720" y="895"/>
                  </a:cubicBezTo>
                  <a:lnTo>
                    <a:pt x="720" y="895"/>
                  </a:lnTo>
                  <a:cubicBezTo>
                    <a:pt x="720" y="895"/>
                    <a:pt x="441" y="1367"/>
                    <a:pt x="602" y="1456"/>
                  </a:cubicBezTo>
                  <a:cubicBezTo>
                    <a:pt x="626" y="1470"/>
                    <a:pt x="654" y="1476"/>
                    <a:pt x="684" y="1476"/>
                  </a:cubicBezTo>
                  <a:cubicBezTo>
                    <a:pt x="857" y="1476"/>
                    <a:pt x="1101" y="1286"/>
                    <a:pt x="1101" y="1286"/>
                  </a:cubicBezTo>
                  <a:cubicBezTo>
                    <a:pt x="652" y="1019"/>
                    <a:pt x="854" y="0"/>
                    <a:pt x="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80;p35"/>
            <p:cNvSpPr/>
            <p:nvPr/>
          </p:nvSpPr>
          <p:spPr>
            <a:xfrm>
              <a:off x="472525" y="4100675"/>
              <a:ext cx="112150" cy="63075"/>
            </a:xfrm>
            <a:custGeom>
              <a:avLst/>
              <a:gdLst/>
              <a:ahLst/>
              <a:cxnLst/>
              <a:rect l="l" t="t" r="r" b="b"/>
              <a:pathLst>
                <a:path w="4486" h="2523" extrusionOk="0">
                  <a:moveTo>
                    <a:pt x="915" y="1"/>
                  </a:moveTo>
                  <a:cubicBezTo>
                    <a:pt x="180" y="1"/>
                    <a:pt x="0" y="391"/>
                    <a:pt x="0" y="391"/>
                  </a:cubicBezTo>
                  <a:cubicBezTo>
                    <a:pt x="0" y="391"/>
                    <a:pt x="432" y="215"/>
                    <a:pt x="1076" y="215"/>
                  </a:cubicBezTo>
                  <a:cubicBezTo>
                    <a:pt x="1618" y="215"/>
                    <a:pt x="2310" y="339"/>
                    <a:pt x="3022" y="798"/>
                  </a:cubicBezTo>
                  <a:cubicBezTo>
                    <a:pt x="4306" y="1625"/>
                    <a:pt x="3786" y="2352"/>
                    <a:pt x="3138" y="2352"/>
                  </a:cubicBezTo>
                  <a:cubicBezTo>
                    <a:pt x="3000" y="2352"/>
                    <a:pt x="2856" y="2319"/>
                    <a:pt x="2723" y="2247"/>
                  </a:cubicBezTo>
                  <a:cubicBezTo>
                    <a:pt x="1962" y="1837"/>
                    <a:pt x="2627" y="1560"/>
                    <a:pt x="2627" y="1560"/>
                  </a:cubicBezTo>
                  <a:lnTo>
                    <a:pt x="1052" y="1037"/>
                  </a:lnTo>
                  <a:lnTo>
                    <a:pt x="2222" y="1526"/>
                  </a:lnTo>
                  <a:cubicBezTo>
                    <a:pt x="1426" y="1832"/>
                    <a:pt x="2438" y="2522"/>
                    <a:pt x="3244" y="2522"/>
                  </a:cubicBezTo>
                  <a:cubicBezTo>
                    <a:pt x="3427" y="2522"/>
                    <a:pt x="3599" y="2487"/>
                    <a:pt x="3737" y="2403"/>
                  </a:cubicBezTo>
                  <a:cubicBezTo>
                    <a:pt x="4485" y="1950"/>
                    <a:pt x="3885" y="884"/>
                    <a:pt x="2122" y="250"/>
                  </a:cubicBezTo>
                  <a:cubicBezTo>
                    <a:pt x="1610" y="66"/>
                    <a:pt x="1216"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81;p35"/>
            <p:cNvSpPr/>
            <p:nvPr/>
          </p:nvSpPr>
          <p:spPr>
            <a:xfrm>
              <a:off x="955475" y="4001825"/>
              <a:ext cx="127925" cy="167150"/>
            </a:xfrm>
            <a:custGeom>
              <a:avLst/>
              <a:gdLst/>
              <a:ahLst/>
              <a:cxnLst/>
              <a:rect l="l" t="t" r="r" b="b"/>
              <a:pathLst>
                <a:path w="5117" h="6686" extrusionOk="0">
                  <a:moveTo>
                    <a:pt x="2829" y="1"/>
                  </a:moveTo>
                  <a:cubicBezTo>
                    <a:pt x="1681" y="1"/>
                    <a:pt x="588" y="1241"/>
                    <a:pt x="306" y="2934"/>
                  </a:cubicBezTo>
                  <a:cubicBezTo>
                    <a:pt x="1" y="4765"/>
                    <a:pt x="762" y="6433"/>
                    <a:pt x="2006" y="6660"/>
                  </a:cubicBezTo>
                  <a:cubicBezTo>
                    <a:pt x="2101" y="6677"/>
                    <a:pt x="2195" y="6685"/>
                    <a:pt x="2290" y="6685"/>
                  </a:cubicBezTo>
                  <a:cubicBezTo>
                    <a:pt x="3436" y="6685"/>
                    <a:pt x="4529" y="5445"/>
                    <a:pt x="4811" y="3752"/>
                  </a:cubicBezTo>
                  <a:cubicBezTo>
                    <a:pt x="5116" y="1920"/>
                    <a:pt x="4356" y="252"/>
                    <a:pt x="3111" y="26"/>
                  </a:cubicBezTo>
                  <a:cubicBezTo>
                    <a:pt x="3017" y="9"/>
                    <a:pt x="2923" y="1"/>
                    <a:pt x="2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82;p35"/>
            <p:cNvSpPr/>
            <p:nvPr/>
          </p:nvSpPr>
          <p:spPr>
            <a:xfrm>
              <a:off x="958700" y="4038250"/>
              <a:ext cx="64475" cy="104450"/>
            </a:xfrm>
            <a:custGeom>
              <a:avLst/>
              <a:gdLst/>
              <a:ahLst/>
              <a:cxnLst/>
              <a:rect l="l" t="t" r="r" b="b"/>
              <a:pathLst>
                <a:path w="2579" h="4178" extrusionOk="0">
                  <a:moveTo>
                    <a:pt x="1450" y="1"/>
                  </a:moveTo>
                  <a:cubicBezTo>
                    <a:pt x="842" y="1"/>
                    <a:pt x="263" y="842"/>
                    <a:pt x="135" y="1942"/>
                  </a:cubicBezTo>
                  <a:cubicBezTo>
                    <a:pt x="0" y="3092"/>
                    <a:pt x="407" y="4091"/>
                    <a:pt x="1046" y="4173"/>
                  </a:cubicBezTo>
                  <a:cubicBezTo>
                    <a:pt x="1074" y="4176"/>
                    <a:pt x="1101" y="4178"/>
                    <a:pt x="1129" y="4178"/>
                  </a:cubicBezTo>
                  <a:cubicBezTo>
                    <a:pt x="1737" y="4178"/>
                    <a:pt x="2315" y="3337"/>
                    <a:pt x="2444" y="2236"/>
                  </a:cubicBezTo>
                  <a:cubicBezTo>
                    <a:pt x="2579" y="1085"/>
                    <a:pt x="2171" y="86"/>
                    <a:pt x="1533" y="6"/>
                  </a:cubicBezTo>
                  <a:cubicBezTo>
                    <a:pt x="1505" y="3"/>
                    <a:pt x="1477"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2035;p35"/>
          <p:cNvGrpSpPr/>
          <p:nvPr/>
        </p:nvGrpSpPr>
        <p:grpSpPr>
          <a:xfrm rot="-272776">
            <a:off x="419851" y="403180"/>
            <a:ext cx="581595" cy="552733"/>
            <a:chOff x="1938525" y="705925"/>
            <a:chExt cx="859088" cy="863925"/>
          </a:xfrm>
        </p:grpSpPr>
        <p:sp>
          <p:nvSpPr>
            <p:cNvPr id="101" name="Google Shape;2036;p35"/>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37;p35"/>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31">
                                            <p:txEl>
                                              <p:pRg st="0" end="0"/>
                                            </p:txEl>
                                          </p:spTgt>
                                        </p:tgtEl>
                                        <p:attrNameLst>
                                          <p:attrName>style.visibility</p:attrName>
                                        </p:attrNameLst>
                                      </p:cBhvr>
                                      <p:to>
                                        <p:strVal val="visible"/>
                                      </p:to>
                                    </p:set>
                                    <p:animEffect transition="in" filter="wipe(down)">
                                      <p:cBhvr>
                                        <p:cTn id="7" dur="500"/>
                                        <p:tgtEl>
                                          <p:spTgt spid="20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6"/>
        <p:cNvGrpSpPr/>
        <p:nvPr/>
      </p:nvGrpSpPr>
      <p:grpSpPr>
        <a:xfrm>
          <a:off x="0" y="0"/>
          <a:ext cx="0" cy="0"/>
          <a:chOff x="0" y="0"/>
          <a:chExt cx="0" cy="0"/>
        </a:xfrm>
      </p:grpSpPr>
      <p:sp>
        <p:nvSpPr>
          <p:cNvPr id="2087" name="Google Shape;2087;p36"/>
          <p:cNvSpPr txBox="1">
            <a:spLocks noGrp="1"/>
          </p:cNvSpPr>
          <p:nvPr>
            <p:ph type="title"/>
          </p:nvPr>
        </p:nvSpPr>
        <p:spPr>
          <a:xfrm>
            <a:off x="2061750" y="2007900"/>
            <a:ext cx="502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smtClean="0">
                <a:effectLst>
                  <a:outerShdw blurRad="38100" dist="38100" dir="2700000" algn="tl">
                    <a:srgbClr val="000000">
                      <a:alpha val="43137"/>
                    </a:srgbClr>
                  </a:outerShdw>
                </a:effectLst>
              </a:rPr>
              <a:t>Các bác, các cô lao công mặc trang phục như thế nào?</a:t>
            </a:r>
            <a:endParaRPr sz="4000" dirty="0">
              <a:effectLst>
                <a:outerShdw blurRad="38100" dist="38100" dir="2700000" algn="tl">
                  <a:srgbClr val="000000">
                    <a:alpha val="43137"/>
                  </a:srgbClr>
                </a:outerShdw>
              </a:effectLst>
            </a:endParaRPr>
          </a:p>
        </p:txBody>
      </p:sp>
      <p:grpSp>
        <p:nvGrpSpPr>
          <p:cNvPr id="2088" name="Google Shape;2088;p36"/>
          <p:cNvGrpSpPr/>
          <p:nvPr/>
        </p:nvGrpSpPr>
        <p:grpSpPr>
          <a:xfrm>
            <a:off x="800564" y="657803"/>
            <a:ext cx="1640784" cy="1648444"/>
            <a:chOff x="312766" y="80708"/>
            <a:chExt cx="1860932" cy="1869620"/>
          </a:xfrm>
        </p:grpSpPr>
        <p:sp>
          <p:nvSpPr>
            <p:cNvPr id="2089" name="Google Shape;2089;p36"/>
            <p:cNvSpPr/>
            <p:nvPr/>
          </p:nvSpPr>
          <p:spPr>
            <a:xfrm>
              <a:off x="312770" y="80732"/>
              <a:ext cx="1860928" cy="1869566"/>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6"/>
            <p:cNvSpPr/>
            <p:nvPr/>
          </p:nvSpPr>
          <p:spPr>
            <a:xfrm>
              <a:off x="312766" y="80708"/>
              <a:ext cx="1860928" cy="1869620"/>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36"/>
          <p:cNvSpPr txBox="1">
            <a:spLocks noGrp="1"/>
          </p:cNvSpPr>
          <p:nvPr>
            <p:ph type="title" idx="2"/>
          </p:nvPr>
        </p:nvSpPr>
        <p:spPr>
          <a:xfrm>
            <a:off x="732103" y="1015584"/>
            <a:ext cx="1640700" cy="102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a:t>
            </a:r>
            <a:endParaRPr dirty="0"/>
          </a:p>
        </p:txBody>
      </p:sp>
      <p:grpSp>
        <p:nvGrpSpPr>
          <p:cNvPr id="2093" name="Google Shape;2093;p36"/>
          <p:cNvGrpSpPr/>
          <p:nvPr/>
        </p:nvGrpSpPr>
        <p:grpSpPr>
          <a:xfrm rot="-8471810">
            <a:off x="6802719" y="4047806"/>
            <a:ext cx="375360" cy="377541"/>
            <a:chOff x="1938525" y="705925"/>
            <a:chExt cx="859088" cy="863925"/>
          </a:xfrm>
        </p:grpSpPr>
        <p:sp>
          <p:nvSpPr>
            <p:cNvPr id="2094" name="Google Shape;2094;p36"/>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6"/>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36"/>
          <p:cNvGrpSpPr/>
          <p:nvPr/>
        </p:nvGrpSpPr>
        <p:grpSpPr>
          <a:xfrm>
            <a:off x="6787593" y="2237229"/>
            <a:ext cx="2050159" cy="2580608"/>
            <a:chOff x="6787593" y="2237229"/>
            <a:chExt cx="2050159" cy="2580608"/>
          </a:xfrm>
        </p:grpSpPr>
        <p:sp>
          <p:nvSpPr>
            <p:cNvPr id="2097" name="Google Shape;2097;p36"/>
            <p:cNvSpPr/>
            <p:nvPr/>
          </p:nvSpPr>
          <p:spPr>
            <a:xfrm rot="307402" flipH="1">
              <a:off x="6900787" y="2320312"/>
              <a:ext cx="1823866" cy="2414489"/>
            </a:xfrm>
            <a:custGeom>
              <a:avLst/>
              <a:gdLst/>
              <a:ahLst/>
              <a:cxnLst/>
              <a:rect l="l" t="t" r="r" b="b"/>
              <a:pathLst>
                <a:path w="72955" h="96580" extrusionOk="0">
                  <a:moveTo>
                    <a:pt x="32443" y="6497"/>
                  </a:moveTo>
                  <a:lnTo>
                    <a:pt x="32397" y="6506"/>
                  </a:lnTo>
                  <a:cubicBezTo>
                    <a:pt x="32140" y="6537"/>
                    <a:pt x="31881" y="6585"/>
                    <a:pt x="31623" y="6655"/>
                  </a:cubicBezTo>
                  <a:lnTo>
                    <a:pt x="31590" y="6661"/>
                  </a:lnTo>
                  <a:cubicBezTo>
                    <a:pt x="31874" y="6583"/>
                    <a:pt x="32159" y="6529"/>
                    <a:pt x="32443" y="6497"/>
                  </a:cubicBezTo>
                  <a:close/>
                  <a:moveTo>
                    <a:pt x="27441" y="40739"/>
                  </a:moveTo>
                  <a:lnTo>
                    <a:pt x="30805" y="46155"/>
                  </a:lnTo>
                  <a:cubicBezTo>
                    <a:pt x="30805" y="46156"/>
                    <a:pt x="29829" y="47502"/>
                    <a:pt x="28952" y="49785"/>
                  </a:cubicBezTo>
                  <a:lnTo>
                    <a:pt x="29204" y="48290"/>
                  </a:lnTo>
                  <a:lnTo>
                    <a:pt x="20476" y="47704"/>
                  </a:lnTo>
                  <a:lnTo>
                    <a:pt x="20834" y="47098"/>
                  </a:lnTo>
                  <a:cubicBezTo>
                    <a:pt x="20693" y="47098"/>
                    <a:pt x="20555" y="47102"/>
                    <a:pt x="20419" y="47106"/>
                  </a:cubicBezTo>
                  <a:lnTo>
                    <a:pt x="27441" y="40739"/>
                  </a:lnTo>
                  <a:close/>
                  <a:moveTo>
                    <a:pt x="27578" y="1"/>
                  </a:moveTo>
                  <a:cubicBezTo>
                    <a:pt x="25625" y="1"/>
                    <a:pt x="24404" y="168"/>
                    <a:pt x="24404" y="168"/>
                  </a:cubicBezTo>
                  <a:cubicBezTo>
                    <a:pt x="3940" y="10726"/>
                    <a:pt x="0" y="29223"/>
                    <a:pt x="4158" y="33982"/>
                  </a:cubicBezTo>
                  <a:cubicBezTo>
                    <a:pt x="5920" y="35998"/>
                    <a:pt x="8359" y="36579"/>
                    <a:pt x="10585" y="36579"/>
                  </a:cubicBezTo>
                  <a:cubicBezTo>
                    <a:pt x="11483" y="36579"/>
                    <a:pt x="12347" y="36484"/>
                    <a:pt x="13117" y="36351"/>
                  </a:cubicBezTo>
                  <a:cubicBezTo>
                    <a:pt x="14458" y="36806"/>
                    <a:pt x="15968" y="36978"/>
                    <a:pt x="17487" y="36978"/>
                  </a:cubicBezTo>
                  <a:cubicBezTo>
                    <a:pt x="22100" y="36978"/>
                    <a:pt x="26790" y="35387"/>
                    <a:pt x="27083" y="35285"/>
                  </a:cubicBezTo>
                  <a:lnTo>
                    <a:pt x="26977" y="34976"/>
                  </a:lnTo>
                  <a:cubicBezTo>
                    <a:pt x="26974" y="34977"/>
                    <a:pt x="26965" y="34979"/>
                    <a:pt x="26951" y="34984"/>
                  </a:cubicBezTo>
                  <a:cubicBezTo>
                    <a:pt x="26816" y="34733"/>
                    <a:pt x="26528" y="34169"/>
                    <a:pt x="26167" y="33355"/>
                  </a:cubicBezTo>
                  <a:lnTo>
                    <a:pt x="27414" y="32941"/>
                  </a:lnTo>
                  <a:lnTo>
                    <a:pt x="28665" y="35498"/>
                  </a:lnTo>
                  <a:lnTo>
                    <a:pt x="26292" y="36553"/>
                  </a:lnTo>
                  <a:lnTo>
                    <a:pt x="27687" y="38563"/>
                  </a:lnTo>
                  <a:cubicBezTo>
                    <a:pt x="27687" y="38563"/>
                    <a:pt x="13459" y="41629"/>
                    <a:pt x="13709" y="50121"/>
                  </a:cubicBezTo>
                  <a:cubicBezTo>
                    <a:pt x="13084" y="50862"/>
                    <a:pt x="12829" y="51450"/>
                    <a:pt x="12829" y="51450"/>
                  </a:cubicBezTo>
                  <a:lnTo>
                    <a:pt x="17675" y="52456"/>
                  </a:lnTo>
                  <a:lnTo>
                    <a:pt x="18296" y="51402"/>
                  </a:lnTo>
                  <a:lnTo>
                    <a:pt x="25592" y="49820"/>
                  </a:lnTo>
                  <a:lnTo>
                    <a:pt x="25592" y="49820"/>
                  </a:lnTo>
                  <a:cubicBezTo>
                    <a:pt x="24427" y="51402"/>
                    <a:pt x="24450" y="52922"/>
                    <a:pt x="24729" y="54002"/>
                  </a:cubicBezTo>
                  <a:lnTo>
                    <a:pt x="20669" y="53913"/>
                  </a:lnTo>
                  <a:lnTo>
                    <a:pt x="20894" y="54630"/>
                  </a:lnTo>
                  <a:lnTo>
                    <a:pt x="20903" y="54795"/>
                  </a:lnTo>
                  <a:lnTo>
                    <a:pt x="20946" y="54792"/>
                  </a:lnTo>
                  <a:lnTo>
                    <a:pt x="21249" y="55751"/>
                  </a:lnTo>
                  <a:lnTo>
                    <a:pt x="21277" y="55914"/>
                  </a:lnTo>
                  <a:lnTo>
                    <a:pt x="21299" y="55910"/>
                  </a:lnTo>
                  <a:lnTo>
                    <a:pt x="21504" y="56560"/>
                  </a:lnTo>
                  <a:lnTo>
                    <a:pt x="21530" y="56723"/>
                  </a:lnTo>
                  <a:lnTo>
                    <a:pt x="21554" y="56719"/>
                  </a:lnTo>
                  <a:lnTo>
                    <a:pt x="21742" y="57317"/>
                  </a:lnTo>
                  <a:lnTo>
                    <a:pt x="27616" y="56370"/>
                  </a:lnTo>
                  <a:lnTo>
                    <a:pt x="27616" y="56370"/>
                  </a:lnTo>
                  <a:cubicBezTo>
                    <a:pt x="27493" y="60378"/>
                    <a:pt x="28602" y="65228"/>
                    <a:pt x="32615" y="70285"/>
                  </a:cubicBezTo>
                  <a:lnTo>
                    <a:pt x="30028" y="89901"/>
                  </a:lnTo>
                  <a:lnTo>
                    <a:pt x="33153" y="89901"/>
                  </a:lnTo>
                  <a:cubicBezTo>
                    <a:pt x="31763" y="92789"/>
                    <a:pt x="33106" y="96100"/>
                    <a:pt x="33106" y="96100"/>
                  </a:cubicBezTo>
                  <a:lnTo>
                    <a:pt x="34294" y="96179"/>
                  </a:lnTo>
                  <a:lnTo>
                    <a:pt x="33724" y="91907"/>
                  </a:lnTo>
                  <a:lnTo>
                    <a:pt x="35858" y="96507"/>
                  </a:lnTo>
                  <a:cubicBezTo>
                    <a:pt x="35858" y="96507"/>
                    <a:pt x="37268" y="96579"/>
                    <a:pt x="38648" y="96579"/>
                  </a:cubicBezTo>
                  <a:cubicBezTo>
                    <a:pt x="40024" y="96579"/>
                    <a:pt x="41370" y="96507"/>
                    <a:pt x="41262" y="96221"/>
                  </a:cubicBezTo>
                  <a:cubicBezTo>
                    <a:pt x="41042" y="95645"/>
                    <a:pt x="39015" y="95565"/>
                    <a:pt x="39015" y="95565"/>
                  </a:cubicBezTo>
                  <a:lnTo>
                    <a:pt x="38951" y="95045"/>
                  </a:lnTo>
                  <a:cubicBezTo>
                    <a:pt x="41094" y="94920"/>
                    <a:pt x="45146" y="94614"/>
                    <a:pt x="44843" y="94129"/>
                  </a:cubicBezTo>
                  <a:cubicBezTo>
                    <a:pt x="44511" y="93599"/>
                    <a:pt x="42635" y="93548"/>
                    <a:pt x="41920" y="93548"/>
                  </a:cubicBezTo>
                  <a:cubicBezTo>
                    <a:pt x="41747" y="93548"/>
                    <a:pt x="41642" y="93551"/>
                    <a:pt x="41642" y="93551"/>
                  </a:cubicBezTo>
                  <a:lnTo>
                    <a:pt x="40898" y="89900"/>
                  </a:lnTo>
                  <a:lnTo>
                    <a:pt x="42380" y="89900"/>
                  </a:lnTo>
                  <a:cubicBezTo>
                    <a:pt x="42380" y="89900"/>
                    <a:pt x="50425" y="62065"/>
                    <a:pt x="42131" y="48962"/>
                  </a:cubicBezTo>
                  <a:lnTo>
                    <a:pt x="42131" y="48962"/>
                  </a:lnTo>
                  <a:cubicBezTo>
                    <a:pt x="44133" y="50164"/>
                    <a:pt x="46175" y="50948"/>
                    <a:pt x="47344" y="51345"/>
                  </a:cubicBezTo>
                  <a:cubicBezTo>
                    <a:pt x="48182" y="52372"/>
                    <a:pt x="48988" y="52454"/>
                    <a:pt x="48988" y="52454"/>
                  </a:cubicBezTo>
                  <a:lnTo>
                    <a:pt x="48833" y="50668"/>
                  </a:lnTo>
                  <a:lnTo>
                    <a:pt x="54940" y="40610"/>
                  </a:lnTo>
                  <a:lnTo>
                    <a:pt x="62120" y="45292"/>
                  </a:lnTo>
                  <a:lnTo>
                    <a:pt x="72954" y="26950"/>
                  </a:lnTo>
                  <a:lnTo>
                    <a:pt x="56988" y="17512"/>
                  </a:lnTo>
                  <a:lnTo>
                    <a:pt x="52097" y="35696"/>
                  </a:lnTo>
                  <a:cubicBezTo>
                    <a:pt x="51709" y="35568"/>
                    <a:pt x="51321" y="35500"/>
                    <a:pt x="50969" y="35500"/>
                  </a:cubicBezTo>
                  <a:cubicBezTo>
                    <a:pt x="50310" y="35500"/>
                    <a:pt x="49779" y="35738"/>
                    <a:pt x="49622" y="36265"/>
                  </a:cubicBezTo>
                  <a:cubicBezTo>
                    <a:pt x="49151" y="37867"/>
                    <a:pt x="51450" y="39180"/>
                    <a:pt x="51450" y="39180"/>
                  </a:cubicBezTo>
                  <a:lnTo>
                    <a:pt x="48362" y="45252"/>
                  </a:lnTo>
                  <a:lnTo>
                    <a:pt x="48329" y="44884"/>
                  </a:lnTo>
                  <a:lnTo>
                    <a:pt x="46394" y="46104"/>
                  </a:lnTo>
                  <a:lnTo>
                    <a:pt x="38840" y="41926"/>
                  </a:lnTo>
                  <a:lnTo>
                    <a:pt x="39752" y="39427"/>
                  </a:lnTo>
                  <a:lnTo>
                    <a:pt x="34874" y="36627"/>
                  </a:lnTo>
                  <a:lnTo>
                    <a:pt x="34772" y="36329"/>
                  </a:lnTo>
                  <a:lnTo>
                    <a:pt x="34993" y="34420"/>
                  </a:lnTo>
                  <a:lnTo>
                    <a:pt x="32996" y="34420"/>
                  </a:lnTo>
                  <a:lnTo>
                    <a:pt x="32996" y="32066"/>
                  </a:lnTo>
                  <a:lnTo>
                    <a:pt x="45817" y="27470"/>
                  </a:lnTo>
                  <a:lnTo>
                    <a:pt x="45817" y="27470"/>
                  </a:lnTo>
                  <a:cubicBezTo>
                    <a:pt x="45691" y="28626"/>
                    <a:pt x="45387" y="29632"/>
                    <a:pt x="44877" y="30415"/>
                  </a:cubicBezTo>
                  <a:cubicBezTo>
                    <a:pt x="44799" y="30423"/>
                    <a:pt x="44755" y="30426"/>
                    <a:pt x="44751" y="30426"/>
                  </a:cubicBezTo>
                  <a:lnTo>
                    <a:pt x="44757" y="30588"/>
                  </a:lnTo>
                  <a:lnTo>
                    <a:pt x="44765" y="30754"/>
                  </a:lnTo>
                  <a:cubicBezTo>
                    <a:pt x="44872" y="30748"/>
                    <a:pt x="47437" y="30615"/>
                    <a:pt x="49144" y="28406"/>
                  </a:cubicBezTo>
                  <a:cubicBezTo>
                    <a:pt x="49671" y="27722"/>
                    <a:pt x="50055" y="26922"/>
                    <a:pt x="50296" y="26007"/>
                  </a:cubicBezTo>
                  <a:cubicBezTo>
                    <a:pt x="52818" y="22983"/>
                    <a:pt x="54924" y="17725"/>
                    <a:pt x="49765" y="10290"/>
                  </a:cubicBezTo>
                  <a:cubicBezTo>
                    <a:pt x="43475" y="1225"/>
                    <a:pt x="32856" y="1"/>
                    <a:pt x="27578"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8" name="Google Shape;2098;p36"/>
            <p:cNvGrpSpPr/>
            <p:nvPr/>
          </p:nvGrpSpPr>
          <p:grpSpPr>
            <a:xfrm rot="335008" flipH="1">
              <a:off x="6900732" y="2320229"/>
              <a:ext cx="1823882" cy="2414608"/>
              <a:chOff x="4202575" y="349300"/>
              <a:chExt cx="1823800" cy="2414500"/>
            </a:xfrm>
          </p:grpSpPr>
          <p:sp>
            <p:nvSpPr>
              <p:cNvPr id="2099" name="Google Shape;2099;p36"/>
              <p:cNvSpPr/>
              <p:nvPr/>
            </p:nvSpPr>
            <p:spPr>
              <a:xfrm>
                <a:off x="4647825" y="467900"/>
                <a:ext cx="762950" cy="845500"/>
              </a:xfrm>
              <a:custGeom>
                <a:avLst/>
                <a:gdLst/>
                <a:ahLst/>
                <a:cxnLst/>
                <a:rect l="l" t="t" r="r" b="b"/>
                <a:pathLst>
                  <a:path w="30518" h="33820" extrusionOk="0">
                    <a:moveTo>
                      <a:pt x="23770" y="1"/>
                    </a:moveTo>
                    <a:lnTo>
                      <a:pt x="14587" y="1762"/>
                    </a:lnTo>
                    <a:cubicBezTo>
                      <a:pt x="14329" y="1794"/>
                      <a:pt x="14070" y="1842"/>
                      <a:pt x="13812" y="1911"/>
                    </a:cubicBezTo>
                    <a:lnTo>
                      <a:pt x="2873" y="4010"/>
                    </a:lnTo>
                    <a:lnTo>
                      <a:pt x="1" y="11237"/>
                    </a:lnTo>
                    <a:lnTo>
                      <a:pt x="1558" y="27815"/>
                    </a:lnTo>
                    <a:lnTo>
                      <a:pt x="8356" y="28611"/>
                    </a:lnTo>
                    <a:lnTo>
                      <a:pt x="9603" y="28198"/>
                    </a:lnTo>
                    <a:lnTo>
                      <a:pt x="11984" y="33066"/>
                    </a:lnTo>
                    <a:lnTo>
                      <a:pt x="15184" y="33819"/>
                    </a:lnTo>
                    <a:lnTo>
                      <a:pt x="15184" y="27322"/>
                    </a:lnTo>
                    <a:lnTo>
                      <a:pt x="28005" y="22726"/>
                    </a:lnTo>
                    <a:lnTo>
                      <a:pt x="30517" y="21474"/>
                    </a:lnTo>
                    <a:lnTo>
                      <a:pt x="23770" y="1"/>
                    </a:ln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5013400" y="772000"/>
                <a:ext cx="119025" cy="214475"/>
              </a:xfrm>
              <a:custGeom>
                <a:avLst/>
                <a:gdLst/>
                <a:ahLst/>
                <a:cxnLst/>
                <a:rect l="l" t="t" r="r" b="b"/>
                <a:pathLst>
                  <a:path w="4761" h="8579" extrusionOk="0">
                    <a:moveTo>
                      <a:pt x="2194" y="0"/>
                    </a:moveTo>
                    <a:lnTo>
                      <a:pt x="1885" y="108"/>
                    </a:lnTo>
                    <a:lnTo>
                      <a:pt x="4352" y="7242"/>
                    </a:lnTo>
                    <a:cubicBezTo>
                      <a:pt x="3175" y="7740"/>
                      <a:pt x="1600" y="8267"/>
                      <a:pt x="855" y="8267"/>
                    </a:cubicBezTo>
                    <a:cubicBezTo>
                      <a:pt x="668" y="8267"/>
                      <a:pt x="533" y="8234"/>
                      <a:pt x="470" y="8158"/>
                    </a:cubicBezTo>
                    <a:cubicBezTo>
                      <a:pt x="429" y="8110"/>
                      <a:pt x="309" y="7965"/>
                      <a:pt x="517" y="7755"/>
                    </a:cubicBezTo>
                    <a:cubicBezTo>
                      <a:pt x="704" y="7565"/>
                      <a:pt x="1060" y="7426"/>
                      <a:pt x="1444" y="7426"/>
                    </a:cubicBezTo>
                    <a:cubicBezTo>
                      <a:pt x="1750" y="7426"/>
                      <a:pt x="2074" y="7514"/>
                      <a:pt x="2345" y="7734"/>
                    </a:cubicBezTo>
                    <a:lnTo>
                      <a:pt x="2552" y="7479"/>
                    </a:lnTo>
                    <a:cubicBezTo>
                      <a:pt x="2218" y="7207"/>
                      <a:pt x="1824" y="7098"/>
                      <a:pt x="1450" y="7098"/>
                    </a:cubicBezTo>
                    <a:cubicBezTo>
                      <a:pt x="971" y="7098"/>
                      <a:pt x="526" y="7278"/>
                      <a:pt x="283" y="7524"/>
                    </a:cubicBezTo>
                    <a:cubicBezTo>
                      <a:pt x="24" y="7786"/>
                      <a:pt x="0" y="8109"/>
                      <a:pt x="216" y="8369"/>
                    </a:cubicBezTo>
                    <a:cubicBezTo>
                      <a:pt x="340" y="8517"/>
                      <a:pt x="575" y="8579"/>
                      <a:pt x="876" y="8579"/>
                    </a:cubicBezTo>
                    <a:cubicBezTo>
                      <a:pt x="2022" y="8579"/>
                      <a:pt x="4121" y="7700"/>
                      <a:pt x="4622" y="7481"/>
                    </a:cubicBezTo>
                    <a:lnTo>
                      <a:pt x="4761" y="7422"/>
                    </a:lnTo>
                    <a:lnTo>
                      <a:pt x="2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4834475" y="715975"/>
                <a:ext cx="184775" cy="128125"/>
              </a:xfrm>
              <a:custGeom>
                <a:avLst/>
                <a:gdLst/>
                <a:ahLst/>
                <a:cxnLst/>
                <a:rect l="l" t="t" r="r" b="b"/>
                <a:pathLst>
                  <a:path w="7391" h="5125" extrusionOk="0">
                    <a:moveTo>
                      <a:pt x="7391" y="0"/>
                    </a:moveTo>
                    <a:lnTo>
                      <a:pt x="0" y="3740"/>
                    </a:lnTo>
                    <a:lnTo>
                      <a:pt x="881" y="5124"/>
                    </a:lnTo>
                    <a:lnTo>
                      <a:pt x="73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5057100" y="677650"/>
                <a:ext cx="171475" cy="46500"/>
              </a:xfrm>
              <a:custGeom>
                <a:avLst/>
                <a:gdLst/>
                <a:ahLst/>
                <a:cxnLst/>
                <a:rect l="l" t="t" r="r" b="b"/>
                <a:pathLst>
                  <a:path w="6859" h="1860" extrusionOk="0">
                    <a:moveTo>
                      <a:pt x="6858" y="1"/>
                    </a:moveTo>
                    <a:lnTo>
                      <a:pt x="1" y="238"/>
                    </a:lnTo>
                    <a:lnTo>
                      <a:pt x="254" y="1859"/>
                    </a:lnTo>
                    <a:lnTo>
                      <a:pt x="6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4881775" y="990875"/>
                <a:ext cx="108200" cy="91700"/>
              </a:xfrm>
              <a:custGeom>
                <a:avLst/>
                <a:gdLst/>
                <a:ahLst/>
                <a:cxnLst/>
                <a:rect l="l" t="t" r="r" b="b"/>
                <a:pathLst>
                  <a:path w="4328" h="3668" extrusionOk="0">
                    <a:moveTo>
                      <a:pt x="2164" y="1"/>
                    </a:moveTo>
                    <a:cubicBezTo>
                      <a:pt x="968" y="1"/>
                      <a:pt x="0" y="822"/>
                      <a:pt x="0" y="1834"/>
                    </a:cubicBezTo>
                    <a:cubicBezTo>
                      <a:pt x="0" y="2847"/>
                      <a:pt x="968" y="3668"/>
                      <a:pt x="2164" y="3668"/>
                    </a:cubicBezTo>
                    <a:cubicBezTo>
                      <a:pt x="3359" y="3668"/>
                      <a:pt x="4327" y="2847"/>
                      <a:pt x="4327" y="1834"/>
                    </a:cubicBezTo>
                    <a:cubicBezTo>
                      <a:pt x="4327" y="820"/>
                      <a:pt x="3359" y="1"/>
                      <a:pt x="2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4879175" y="980725"/>
                <a:ext cx="132975" cy="71025"/>
              </a:xfrm>
              <a:custGeom>
                <a:avLst/>
                <a:gdLst/>
                <a:ahLst/>
                <a:cxnLst/>
                <a:rect l="l" t="t" r="r" b="b"/>
                <a:pathLst>
                  <a:path w="5319" h="2841" extrusionOk="0">
                    <a:moveTo>
                      <a:pt x="70" y="0"/>
                    </a:moveTo>
                    <a:cubicBezTo>
                      <a:pt x="58" y="0"/>
                      <a:pt x="45" y="12"/>
                      <a:pt x="45" y="34"/>
                    </a:cubicBezTo>
                    <a:cubicBezTo>
                      <a:pt x="1" y="1904"/>
                      <a:pt x="1554" y="2840"/>
                      <a:pt x="3182" y="2840"/>
                    </a:cubicBezTo>
                    <a:cubicBezTo>
                      <a:pt x="3904" y="2840"/>
                      <a:pt x="4641" y="2656"/>
                      <a:pt x="5260" y="2287"/>
                    </a:cubicBezTo>
                    <a:cubicBezTo>
                      <a:pt x="5319" y="2252"/>
                      <a:pt x="5315" y="2103"/>
                      <a:pt x="5242" y="2103"/>
                    </a:cubicBezTo>
                    <a:cubicBezTo>
                      <a:pt x="5236" y="2103"/>
                      <a:pt x="5230" y="2104"/>
                      <a:pt x="5223" y="2106"/>
                    </a:cubicBezTo>
                    <a:cubicBezTo>
                      <a:pt x="4603" y="2306"/>
                      <a:pt x="3833" y="2447"/>
                      <a:pt x="3080" y="2447"/>
                    </a:cubicBezTo>
                    <a:cubicBezTo>
                      <a:pt x="1551" y="2447"/>
                      <a:pt x="90" y="1868"/>
                      <a:pt x="92" y="32"/>
                    </a:cubicBezTo>
                    <a:cubicBezTo>
                      <a:pt x="92" y="11"/>
                      <a:pt x="81"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4877625" y="808850"/>
                <a:ext cx="156950" cy="139125"/>
              </a:xfrm>
              <a:custGeom>
                <a:avLst/>
                <a:gdLst/>
                <a:ahLst/>
                <a:cxnLst/>
                <a:rect l="l" t="t" r="r" b="b"/>
                <a:pathLst>
                  <a:path w="6278" h="5565" extrusionOk="0">
                    <a:moveTo>
                      <a:pt x="6056" y="0"/>
                    </a:moveTo>
                    <a:cubicBezTo>
                      <a:pt x="5976" y="0"/>
                      <a:pt x="5902" y="62"/>
                      <a:pt x="5890" y="206"/>
                    </a:cubicBezTo>
                    <a:cubicBezTo>
                      <a:pt x="5762" y="1689"/>
                      <a:pt x="5556" y="3409"/>
                      <a:pt x="4377" y="4452"/>
                    </a:cubicBezTo>
                    <a:cubicBezTo>
                      <a:pt x="4012" y="4774"/>
                      <a:pt x="3599" y="4910"/>
                      <a:pt x="3177" y="4910"/>
                    </a:cubicBezTo>
                    <a:cubicBezTo>
                      <a:pt x="1837" y="4910"/>
                      <a:pt x="406" y="3536"/>
                      <a:pt x="154" y="2328"/>
                    </a:cubicBezTo>
                    <a:cubicBezTo>
                      <a:pt x="142" y="2273"/>
                      <a:pt x="118" y="2252"/>
                      <a:pt x="92" y="2252"/>
                    </a:cubicBezTo>
                    <a:cubicBezTo>
                      <a:pt x="48" y="2252"/>
                      <a:pt x="1" y="2316"/>
                      <a:pt x="13" y="2390"/>
                    </a:cubicBezTo>
                    <a:cubicBezTo>
                      <a:pt x="266" y="3920"/>
                      <a:pt x="1723" y="5564"/>
                      <a:pt x="3315" y="5564"/>
                    </a:cubicBezTo>
                    <a:cubicBezTo>
                      <a:pt x="3516" y="5564"/>
                      <a:pt x="3720" y="5538"/>
                      <a:pt x="3924" y="5481"/>
                    </a:cubicBezTo>
                    <a:cubicBezTo>
                      <a:pt x="5926" y="4927"/>
                      <a:pt x="6213" y="1945"/>
                      <a:pt x="6272" y="274"/>
                    </a:cubicBezTo>
                    <a:cubicBezTo>
                      <a:pt x="6278" y="108"/>
                      <a:pt x="6162" y="0"/>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4850225" y="889500"/>
                <a:ext cx="44175" cy="16250"/>
              </a:xfrm>
              <a:custGeom>
                <a:avLst/>
                <a:gdLst/>
                <a:ahLst/>
                <a:cxnLst/>
                <a:rect l="l" t="t" r="r" b="b"/>
                <a:pathLst>
                  <a:path w="1767" h="650" extrusionOk="0">
                    <a:moveTo>
                      <a:pt x="1706" y="0"/>
                    </a:moveTo>
                    <a:lnTo>
                      <a:pt x="0" y="339"/>
                    </a:lnTo>
                    <a:lnTo>
                      <a:pt x="63" y="650"/>
                    </a:lnTo>
                    <a:lnTo>
                      <a:pt x="1766" y="311"/>
                    </a:lnTo>
                    <a:lnTo>
                      <a:pt x="1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4858925" y="906300"/>
                <a:ext cx="40850" cy="28025"/>
              </a:xfrm>
              <a:custGeom>
                <a:avLst/>
                <a:gdLst/>
                <a:ahLst/>
                <a:cxnLst/>
                <a:rect l="l" t="t" r="r" b="b"/>
                <a:pathLst>
                  <a:path w="1634" h="1121" extrusionOk="0">
                    <a:moveTo>
                      <a:pt x="1477" y="1"/>
                    </a:moveTo>
                    <a:lnTo>
                      <a:pt x="1" y="845"/>
                    </a:lnTo>
                    <a:lnTo>
                      <a:pt x="157" y="1120"/>
                    </a:lnTo>
                    <a:lnTo>
                      <a:pt x="1634" y="276"/>
                    </a:lnTo>
                    <a:lnTo>
                      <a:pt x="1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4881025" y="917650"/>
                <a:ext cx="26375" cy="28375"/>
              </a:xfrm>
              <a:custGeom>
                <a:avLst/>
                <a:gdLst/>
                <a:ahLst/>
                <a:cxnLst/>
                <a:rect l="l" t="t" r="r" b="b"/>
                <a:pathLst>
                  <a:path w="1055" h="1135" extrusionOk="0">
                    <a:moveTo>
                      <a:pt x="818" y="1"/>
                    </a:moveTo>
                    <a:lnTo>
                      <a:pt x="1" y="925"/>
                    </a:lnTo>
                    <a:lnTo>
                      <a:pt x="236" y="1135"/>
                    </a:lnTo>
                    <a:lnTo>
                      <a:pt x="1055" y="212"/>
                    </a:lnTo>
                    <a:lnTo>
                      <a:pt x="8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5097875" y="737300"/>
                <a:ext cx="157000" cy="139125"/>
              </a:xfrm>
              <a:custGeom>
                <a:avLst/>
                <a:gdLst/>
                <a:ahLst/>
                <a:cxnLst/>
                <a:rect l="l" t="t" r="r" b="b"/>
                <a:pathLst>
                  <a:path w="6280" h="5565" extrusionOk="0">
                    <a:moveTo>
                      <a:pt x="6058" y="0"/>
                    </a:moveTo>
                    <a:cubicBezTo>
                      <a:pt x="5978" y="0"/>
                      <a:pt x="5903" y="62"/>
                      <a:pt x="5890" y="205"/>
                    </a:cubicBezTo>
                    <a:cubicBezTo>
                      <a:pt x="5764" y="1689"/>
                      <a:pt x="5557" y="3409"/>
                      <a:pt x="4377" y="4451"/>
                    </a:cubicBezTo>
                    <a:cubicBezTo>
                      <a:pt x="4013" y="4773"/>
                      <a:pt x="3600" y="4910"/>
                      <a:pt x="3177" y="4910"/>
                    </a:cubicBezTo>
                    <a:cubicBezTo>
                      <a:pt x="1838" y="4910"/>
                      <a:pt x="407" y="3536"/>
                      <a:pt x="153" y="2327"/>
                    </a:cubicBezTo>
                    <a:cubicBezTo>
                      <a:pt x="142" y="2273"/>
                      <a:pt x="117" y="2252"/>
                      <a:pt x="92" y="2252"/>
                    </a:cubicBezTo>
                    <a:cubicBezTo>
                      <a:pt x="48" y="2252"/>
                      <a:pt x="1" y="2317"/>
                      <a:pt x="13" y="2391"/>
                    </a:cubicBezTo>
                    <a:cubicBezTo>
                      <a:pt x="265" y="3921"/>
                      <a:pt x="1722" y="5564"/>
                      <a:pt x="3314" y="5564"/>
                    </a:cubicBezTo>
                    <a:cubicBezTo>
                      <a:pt x="3516" y="5564"/>
                      <a:pt x="3720" y="5538"/>
                      <a:pt x="3924" y="5481"/>
                    </a:cubicBezTo>
                    <a:cubicBezTo>
                      <a:pt x="5925" y="4927"/>
                      <a:pt x="6213" y="1945"/>
                      <a:pt x="6273" y="274"/>
                    </a:cubicBezTo>
                    <a:cubicBezTo>
                      <a:pt x="6279" y="108"/>
                      <a:pt x="6164" y="0"/>
                      <a:pt x="6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5242125" y="799650"/>
                <a:ext cx="34875" cy="13100"/>
              </a:xfrm>
              <a:custGeom>
                <a:avLst/>
                <a:gdLst/>
                <a:ahLst/>
                <a:cxnLst/>
                <a:rect l="l" t="t" r="r" b="b"/>
                <a:pathLst>
                  <a:path w="1395" h="524" extrusionOk="0">
                    <a:moveTo>
                      <a:pt x="49" y="1"/>
                    </a:moveTo>
                    <a:lnTo>
                      <a:pt x="1" y="314"/>
                    </a:lnTo>
                    <a:lnTo>
                      <a:pt x="1346" y="524"/>
                    </a:lnTo>
                    <a:lnTo>
                      <a:pt x="1395" y="211"/>
                    </a:lnTo>
                    <a:lnTo>
                      <a:pt x="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5242550" y="781850"/>
                <a:ext cx="44825" cy="11200"/>
              </a:xfrm>
              <a:custGeom>
                <a:avLst/>
                <a:gdLst/>
                <a:ahLst/>
                <a:cxnLst/>
                <a:rect l="l" t="t" r="r" b="b"/>
                <a:pathLst>
                  <a:path w="1793" h="448" extrusionOk="0">
                    <a:moveTo>
                      <a:pt x="1768" y="1"/>
                    </a:moveTo>
                    <a:lnTo>
                      <a:pt x="0" y="132"/>
                    </a:lnTo>
                    <a:lnTo>
                      <a:pt x="24" y="447"/>
                    </a:lnTo>
                    <a:lnTo>
                      <a:pt x="1792" y="316"/>
                    </a:lnTo>
                    <a:lnTo>
                      <a:pt x="17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5246350" y="759525"/>
                <a:ext cx="34375" cy="16400"/>
              </a:xfrm>
              <a:custGeom>
                <a:avLst/>
                <a:gdLst/>
                <a:ahLst/>
                <a:cxnLst/>
                <a:rect l="l" t="t" r="r" b="b"/>
                <a:pathLst>
                  <a:path w="1375" h="656" extrusionOk="0">
                    <a:moveTo>
                      <a:pt x="1292" y="0"/>
                    </a:moveTo>
                    <a:lnTo>
                      <a:pt x="0" y="349"/>
                    </a:lnTo>
                    <a:lnTo>
                      <a:pt x="81" y="655"/>
                    </a:lnTo>
                    <a:lnTo>
                      <a:pt x="1375" y="307"/>
                    </a:lnTo>
                    <a:lnTo>
                      <a:pt x="12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4202575" y="349300"/>
                <a:ext cx="1377500" cy="920125"/>
              </a:xfrm>
              <a:custGeom>
                <a:avLst/>
                <a:gdLst/>
                <a:ahLst/>
                <a:cxnLst/>
                <a:rect l="l" t="t" r="r" b="b"/>
                <a:pathLst>
                  <a:path w="55100" h="36805" extrusionOk="0">
                    <a:moveTo>
                      <a:pt x="27581" y="1"/>
                    </a:moveTo>
                    <a:cubicBezTo>
                      <a:pt x="25627" y="1"/>
                      <a:pt x="24405" y="169"/>
                      <a:pt x="24405" y="169"/>
                    </a:cubicBezTo>
                    <a:cubicBezTo>
                      <a:pt x="3941" y="10726"/>
                      <a:pt x="1" y="29221"/>
                      <a:pt x="4157" y="33983"/>
                    </a:cubicBezTo>
                    <a:cubicBezTo>
                      <a:pt x="5920" y="35999"/>
                      <a:pt x="8359" y="36580"/>
                      <a:pt x="10585" y="36580"/>
                    </a:cubicBezTo>
                    <a:cubicBezTo>
                      <a:pt x="11622" y="36580"/>
                      <a:pt x="12613" y="36454"/>
                      <a:pt x="13468" y="36288"/>
                    </a:cubicBezTo>
                    <a:cubicBezTo>
                      <a:pt x="14707" y="36660"/>
                      <a:pt x="16082" y="36804"/>
                      <a:pt x="17467" y="36804"/>
                    </a:cubicBezTo>
                    <a:cubicBezTo>
                      <a:pt x="22189" y="36804"/>
                      <a:pt x="27031" y="35132"/>
                      <a:pt x="27031" y="35132"/>
                    </a:cubicBezTo>
                    <a:cubicBezTo>
                      <a:pt x="27031" y="35132"/>
                      <a:pt x="26666" y="34482"/>
                      <a:pt x="26168" y="33355"/>
                    </a:cubicBezTo>
                    <a:cubicBezTo>
                      <a:pt x="24228" y="28974"/>
                      <a:pt x="20262" y="17387"/>
                      <a:pt x="28005" y="9016"/>
                    </a:cubicBezTo>
                    <a:cubicBezTo>
                      <a:pt x="29659" y="7227"/>
                      <a:pt x="31370" y="6464"/>
                      <a:pt x="33049" y="6464"/>
                    </a:cubicBezTo>
                    <a:cubicBezTo>
                      <a:pt x="40132" y="6464"/>
                      <a:pt x="46634" y="20052"/>
                      <a:pt x="45817" y="27470"/>
                    </a:cubicBezTo>
                    <a:cubicBezTo>
                      <a:pt x="45682" y="28714"/>
                      <a:pt x="45340" y="29784"/>
                      <a:pt x="44758" y="30589"/>
                    </a:cubicBezTo>
                    <a:cubicBezTo>
                      <a:pt x="44758" y="30589"/>
                      <a:pt x="48751" y="30421"/>
                      <a:pt x="50037" y="26308"/>
                    </a:cubicBezTo>
                    <a:cubicBezTo>
                      <a:pt x="52666" y="23339"/>
                      <a:pt x="55099" y="17978"/>
                      <a:pt x="49765" y="10290"/>
                    </a:cubicBezTo>
                    <a:cubicBezTo>
                      <a:pt x="43476" y="1225"/>
                      <a:pt x="32859" y="1"/>
                      <a:pt x="27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a:off x="4413275" y="1085275"/>
                <a:ext cx="466450" cy="188500"/>
              </a:xfrm>
              <a:custGeom>
                <a:avLst/>
                <a:gdLst/>
                <a:ahLst/>
                <a:cxnLst/>
                <a:rect l="l" t="t" r="r" b="b"/>
                <a:pathLst>
                  <a:path w="18658" h="7540" extrusionOk="0">
                    <a:moveTo>
                      <a:pt x="328" y="0"/>
                    </a:moveTo>
                    <a:lnTo>
                      <a:pt x="1" y="1"/>
                    </a:lnTo>
                    <a:cubicBezTo>
                      <a:pt x="12" y="2666"/>
                      <a:pt x="919" y="4655"/>
                      <a:pt x="2694" y="5915"/>
                    </a:cubicBezTo>
                    <a:cubicBezTo>
                      <a:pt x="4409" y="7131"/>
                      <a:pt x="6724" y="7539"/>
                      <a:pt x="9060" y="7539"/>
                    </a:cubicBezTo>
                    <a:cubicBezTo>
                      <a:pt x="13673" y="7539"/>
                      <a:pt x="18363" y="5948"/>
                      <a:pt x="18658" y="5845"/>
                    </a:cubicBezTo>
                    <a:lnTo>
                      <a:pt x="18551" y="5535"/>
                    </a:lnTo>
                    <a:cubicBezTo>
                      <a:pt x="18479" y="5561"/>
                      <a:pt x="13673" y="7192"/>
                      <a:pt x="9021" y="7192"/>
                    </a:cubicBezTo>
                    <a:cubicBezTo>
                      <a:pt x="6749" y="7192"/>
                      <a:pt x="4513" y="6803"/>
                      <a:pt x="2885" y="5648"/>
                    </a:cubicBezTo>
                    <a:cubicBezTo>
                      <a:pt x="1200" y="4452"/>
                      <a:pt x="340" y="2552"/>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5321325" y="846575"/>
                <a:ext cx="155750" cy="271600"/>
              </a:xfrm>
              <a:custGeom>
                <a:avLst/>
                <a:gdLst/>
                <a:ahLst/>
                <a:cxnLst/>
                <a:rect l="l" t="t" r="r" b="b"/>
                <a:pathLst>
                  <a:path w="6230" h="10864" extrusionOk="0">
                    <a:moveTo>
                      <a:pt x="5422" y="0"/>
                    </a:moveTo>
                    <a:lnTo>
                      <a:pt x="5102" y="69"/>
                    </a:lnTo>
                    <a:cubicBezTo>
                      <a:pt x="5886" y="3690"/>
                      <a:pt x="5562" y="6462"/>
                      <a:pt x="4139" y="8309"/>
                    </a:cubicBezTo>
                    <a:cubicBezTo>
                      <a:pt x="2527" y="10401"/>
                      <a:pt x="26" y="10533"/>
                      <a:pt x="1" y="10535"/>
                    </a:cubicBezTo>
                    <a:lnTo>
                      <a:pt x="16" y="10863"/>
                    </a:lnTo>
                    <a:cubicBezTo>
                      <a:pt x="125" y="10858"/>
                      <a:pt x="2688" y="10725"/>
                      <a:pt x="4396" y="8515"/>
                    </a:cubicBezTo>
                    <a:cubicBezTo>
                      <a:pt x="5885" y="6587"/>
                      <a:pt x="6229" y="3723"/>
                      <a:pt x="5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5479525" y="787100"/>
                <a:ext cx="546850" cy="694525"/>
              </a:xfrm>
              <a:custGeom>
                <a:avLst/>
                <a:gdLst/>
                <a:ahLst/>
                <a:cxnLst/>
                <a:rect l="l" t="t" r="r" b="b"/>
                <a:pathLst>
                  <a:path w="21874" h="27781" extrusionOk="0">
                    <a:moveTo>
                      <a:pt x="5909" y="0"/>
                    </a:moveTo>
                    <a:lnTo>
                      <a:pt x="1018" y="18185"/>
                    </a:lnTo>
                    <a:lnTo>
                      <a:pt x="0" y="19293"/>
                    </a:lnTo>
                    <a:lnTo>
                      <a:pt x="290" y="21267"/>
                    </a:lnTo>
                    <a:lnTo>
                      <a:pt x="3201" y="23246"/>
                    </a:lnTo>
                    <a:lnTo>
                      <a:pt x="3861" y="23098"/>
                    </a:lnTo>
                    <a:lnTo>
                      <a:pt x="11041" y="27780"/>
                    </a:lnTo>
                    <a:lnTo>
                      <a:pt x="21874" y="9439"/>
                    </a:lnTo>
                    <a:lnTo>
                      <a:pt x="59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17" name="Google Shape;2117;p36"/>
              <p:cNvSpPr/>
              <p:nvPr/>
            </p:nvSpPr>
            <p:spPr>
              <a:xfrm>
                <a:off x="5587700" y="1032250"/>
                <a:ext cx="269525" cy="160450"/>
              </a:xfrm>
              <a:custGeom>
                <a:avLst/>
                <a:gdLst/>
                <a:ahLst/>
                <a:cxnLst/>
                <a:rect l="l" t="t" r="r" b="b"/>
                <a:pathLst>
                  <a:path w="10781" h="6418" extrusionOk="0">
                    <a:moveTo>
                      <a:pt x="165" y="0"/>
                    </a:moveTo>
                    <a:lnTo>
                      <a:pt x="1" y="283"/>
                    </a:lnTo>
                    <a:lnTo>
                      <a:pt x="10616" y="6417"/>
                    </a:lnTo>
                    <a:lnTo>
                      <a:pt x="10780" y="6133"/>
                    </a:lnTo>
                    <a:lnTo>
                      <a:pt x="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6"/>
              <p:cNvSpPr/>
              <p:nvPr/>
            </p:nvSpPr>
            <p:spPr>
              <a:xfrm>
                <a:off x="5574175" y="1081900"/>
                <a:ext cx="148800" cy="85225"/>
              </a:xfrm>
              <a:custGeom>
                <a:avLst/>
                <a:gdLst/>
                <a:ahLst/>
                <a:cxnLst/>
                <a:rect l="l" t="t" r="r" b="b"/>
                <a:pathLst>
                  <a:path w="5952" h="3409" extrusionOk="0">
                    <a:moveTo>
                      <a:pt x="155" y="1"/>
                    </a:moveTo>
                    <a:lnTo>
                      <a:pt x="0" y="289"/>
                    </a:lnTo>
                    <a:lnTo>
                      <a:pt x="5797" y="3409"/>
                    </a:lnTo>
                    <a:lnTo>
                      <a:pt x="5952" y="31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6"/>
              <p:cNvSpPr/>
              <p:nvPr/>
            </p:nvSpPr>
            <p:spPr>
              <a:xfrm>
                <a:off x="5556150" y="1130800"/>
                <a:ext cx="241625" cy="141800"/>
              </a:xfrm>
              <a:custGeom>
                <a:avLst/>
                <a:gdLst/>
                <a:ahLst/>
                <a:cxnLst/>
                <a:rect l="l" t="t" r="r" b="b"/>
                <a:pathLst>
                  <a:path w="9665" h="5672" extrusionOk="0">
                    <a:moveTo>
                      <a:pt x="162" y="0"/>
                    </a:moveTo>
                    <a:lnTo>
                      <a:pt x="1" y="285"/>
                    </a:lnTo>
                    <a:lnTo>
                      <a:pt x="9503" y="5672"/>
                    </a:lnTo>
                    <a:lnTo>
                      <a:pt x="9664" y="5387"/>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6"/>
              <p:cNvSpPr/>
              <p:nvPr/>
            </p:nvSpPr>
            <p:spPr>
              <a:xfrm>
                <a:off x="5548100" y="1185575"/>
                <a:ext cx="227750" cy="120925"/>
              </a:xfrm>
              <a:custGeom>
                <a:avLst/>
                <a:gdLst/>
                <a:ahLst/>
                <a:cxnLst/>
                <a:rect l="l" t="t" r="r" b="b"/>
                <a:pathLst>
                  <a:path w="9110" h="4837" extrusionOk="0">
                    <a:moveTo>
                      <a:pt x="150" y="1"/>
                    </a:moveTo>
                    <a:lnTo>
                      <a:pt x="1" y="293"/>
                    </a:lnTo>
                    <a:lnTo>
                      <a:pt x="8960" y="4836"/>
                    </a:lnTo>
                    <a:lnTo>
                      <a:pt x="9109" y="4543"/>
                    </a:lnTo>
                    <a:lnTo>
                      <a:pt x="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6"/>
              <p:cNvSpPr/>
              <p:nvPr/>
            </p:nvSpPr>
            <p:spPr>
              <a:xfrm>
                <a:off x="5532975" y="1233150"/>
                <a:ext cx="170100" cy="94700"/>
              </a:xfrm>
              <a:custGeom>
                <a:avLst/>
                <a:gdLst/>
                <a:ahLst/>
                <a:cxnLst/>
                <a:rect l="l" t="t" r="r" b="b"/>
                <a:pathLst>
                  <a:path w="6804" h="3788" extrusionOk="0">
                    <a:moveTo>
                      <a:pt x="155" y="0"/>
                    </a:moveTo>
                    <a:lnTo>
                      <a:pt x="1" y="292"/>
                    </a:lnTo>
                    <a:lnTo>
                      <a:pt x="6650" y="3787"/>
                    </a:lnTo>
                    <a:lnTo>
                      <a:pt x="6803" y="3495"/>
                    </a:lnTo>
                    <a:lnTo>
                      <a:pt x="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6"/>
              <p:cNvSpPr/>
              <p:nvPr/>
            </p:nvSpPr>
            <p:spPr>
              <a:xfrm>
                <a:off x="5121450" y="1375975"/>
                <a:ext cx="289350" cy="264700"/>
              </a:xfrm>
              <a:custGeom>
                <a:avLst/>
                <a:gdLst/>
                <a:ahLst/>
                <a:cxnLst/>
                <a:rect l="l" t="t" r="r" b="b"/>
                <a:pathLst>
                  <a:path w="11574" h="10588" extrusionOk="0">
                    <a:moveTo>
                      <a:pt x="536" y="0"/>
                    </a:moveTo>
                    <a:lnTo>
                      <a:pt x="1" y="1970"/>
                    </a:lnTo>
                    <a:cubicBezTo>
                      <a:pt x="1807" y="7921"/>
                      <a:pt x="11574" y="10587"/>
                      <a:pt x="11574" y="10587"/>
                    </a:cubicBezTo>
                    <a:lnTo>
                      <a:pt x="10548" y="5540"/>
                    </a:ln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6"/>
              <p:cNvSpPr/>
              <p:nvPr/>
            </p:nvSpPr>
            <p:spPr>
              <a:xfrm>
                <a:off x="5397425" y="1236775"/>
                <a:ext cx="178650" cy="399800"/>
              </a:xfrm>
              <a:custGeom>
                <a:avLst/>
                <a:gdLst/>
                <a:ahLst/>
                <a:cxnLst/>
                <a:rect l="l" t="t" r="r" b="b"/>
                <a:pathLst>
                  <a:path w="7146" h="15992" extrusionOk="0">
                    <a:moveTo>
                      <a:pt x="3174" y="1"/>
                    </a:moveTo>
                    <a:cubicBezTo>
                      <a:pt x="2514" y="1"/>
                      <a:pt x="1983" y="239"/>
                      <a:pt x="1827" y="765"/>
                    </a:cubicBezTo>
                    <a:cubicBezTo>
                      <a:pt x="1357" y="2368"/>
                      <a:pt x="3655" y="3681"/>
                      <a:pt x="3655" y="3681"/>
                    </a:cubicBezTo>
                    <a:lnTo>
                      <a:pt x="0" y="10864"/>
                    </a:lnTo>
                    <a:lnTo>
                      <a:pt x="537" y="15992"/>
                    </a:lnTo>
                    <a:lnTo>
                      <a:pt x="7145" y="5111"/>
                    </a:lnTo>
                    <a:lnTo>
                      <a:pt x="3633" y="2819"/>
                    </a:lnTo>
                    <a:lnTo>
                      <a:pt x="3853" y="2077"/>
                    </a:lnTo>
                    <a:cubicBezTo>
                      <a:pt x="4604" y="2880"/>
                      <a:pt x="5615" y="3554"/>
                      <a:pt x="6218" y="3554"/>
                    </a:cubicBezTo>
                    <a:cubicBezTo>
                      <a:pt x="6614" y="3554"/>
                      <a:pt x="6833" y="3264"/>
                      <a:pt x="6689" y="2530"/>
                    </a:cubicBezTo>
                    <a:cubicBezTo>
                      <a:pt x="6465" y="1391"/>
                      <a:pt x="5389" y="557"/>
                      <a:pt x="4303" y="197"/>
                    </a:cubicBezTo>
                    <a:cubicBezTo>
                      <a:pt x="3915" y="69"/>
                      <a:pt x="3526" y="1"/>
                      <a:pt x="3174" y="1"/>
                    </a:cubicBez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6"/>
              <p:cNvSpPr/>
              <p:nvPr/>
            </p:nvSpPr>
            <p:spPr>
              <a:xfrm>
                <a:off x="5344100" y="1471400"/>
                <a:ext cx="83125" cy="189300"/>
              </a:xfrm>
              <a:custGeom>
                <a:avLst/>
                <a:gdLst/>
                <a:ahLst/>
                <a:cxnLst/>
                <a:rect l="l" t="t" r="r" b="b"/>
                <a:pathLst>
                  <a:path w="3325" h="7572" extrusionOk="0">
                    <a:moveTo>
                      <a:pt x="2668" y="0"/>
                    </a:moveTo>
                    <a:lnTo>
                      <a:pt x="1" y="1683"/>
                    </a:lnTo>
                    <a:cubicBezTo>
                      <a:pt x="699" y="7304"/>
                      <a:pt x="3325" y="7571"/>
                      <a:pt x="3325" y="7572"/>
                    </a:cubicBezTo>
                    <a:lnTo>
                      <a:pt x="26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4981925" y="2551525"/>
                <a:ext cx="349225" cy="212275"/>
              </a:xfrm>
              <a:custGeom>
                <a:avLst/>
                <a:gdLst/>
                <a:ahLst/>
                <a:cxnLst/>
                <a:rect l="l" t="t" r="r" b="b"/>
                <a:pathLst>
                  <a:path w="13969" h="8491" extrusionOk="0">
                    <a:moveTo>
                      <a:pt x="9354" y="0"/>
                    </a:moveTo>
                    <a:lnTo>
                      <a:pt x="6891" y="69"/>
                    </a:lnTo>
                    <a:lnTo>
                      <a:pt x="3162" y="171"/>
                    </a:lnTo>
                    <a:cubicBezTo>
                      <a:pt x="1" y="3250"/>
                      <a:pt x="1931" y="8011"/>
                      <a:pt x="1931" y="8011"/>
                    </a:cubicBezTo>
                    <a:lnTo>
                      <a:pt x="3119" y="8090"/>
                    </a:lnTo>
                    <a:lnTo>
                      <a:pt x="2547" y="3818"/>
                    </a:lnTo>
                    <a:lnTo>
                      <a:pt x="4682" y="8418"/>
                    </a:lnTo>
                    <a:cubicBezTo>
                      <a:pt x="4682" y="8418"/>
                      <a:pt x="6092" y="8491"/>
                      <a:pt x="7473" y="8491"/>
                    </a:cubicBezTo>
                    <a:cubicBezTo>
                      <a:pt x="8848" y="8491"/>
                      <a:pt x="10194" y="8419"/>
                      <a:pt x="10086" y="8132"/>
                    </a:cubicBezTo>
                    <a:cubicBezTo>
                      <a:pt x="9866" y="7556"/>
                      <a:pt x="7840" y="7476"/>
                      <a:pt x="7840" y="7476"/>
                    </a:cubicBezTo>
                    <a:lnTo>
                      <a:pt x="7774" y="6956"/>
                    </a:lnTo>
                    <a:cubicBezTo>
                      <a:pt x="9917" y="6833"/>
                      <a:pt x="13968" y="6527"/>
                      <a:pt x="13666" y="6041"/>
                    </a:cubicBezTo>
                    <a:cubicBezTo>
                      <a:pt x="13335" y="5512"/>
                      <a:pt x="11459" y="5460"/>
                      <a:pt x="10743" y="5460"/>
                    </a:cubicBezTo>
                    <a:cubicBezTo>
                      <a:pt x="10571" y="5460"/>
                      <a:pt x="10466" y="5463"/>
                      <a:pt x="10466" y="5463"/>
                    </a:cubicBezTo>
                    <a:lnTo>
                      <a:pt x="9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6"/>
              <p:cNvSpPr/>
              <p:nvPr/>
            </p:nvSpPr>
            <p:spPr>
              <a:xfrm>
                <a:off x="4765500" y="1399075"/>
                <a:ext cx="755100" cy="1197775"/>
              </a:xfrm>
              <a:custGeom>
                <a:avLst/>
                <a:gdLst/>
                <a:ahLst/>
                <a:cxnLst/>
                <a:rect l="l" t="t" r="r" b="b"/>
                <a:pathLst>
                  <a:path w="30204" h="47911" extrusionOk="0">
                    <a:moveTo>
                      <a:pt x="10554" y="1"/>
                    </a:moveTo>
                    <a:lnTo>
                      <a:pt x="8289" y="4165"/>
                    </a:lnTo>
                    <a:cubicBezTo>
                      <a:pt x="8289" y="4165"/>
                      <a:pt x="0" y="15574"/>
                      <a:pt x="10095" y="28295"/>
                    </a:cubicBezTo>
                    <a:lnTo>
                      <a:pt x="7508" y="47911"/>
                    </a:lnTo>
                    <a:lnTo>
                      <a:pt x="19861" y="47911"/>
                    </a:lnTo>
                    <a:cubicBezTo>
                      <a:pt x="19861" y="47911"/>
                      <a:pt x="30203" y="12126"/>
                      <a:pt x="15347" y="2606"/>
                    </a:cubicBezTo>
                    <a:lnTo>
                      <a:pt x="105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6"/>
              <p:cNvSpPr/>
              <p:nvPr/>
            </p:nvSpPr>
            <p:spPr>
              <a:xfrm>
                <a:off x="5139925" y="1598575"/>
                <a:ext cx="16125" cy="998300"/>
              </a:xfrm>
              <a:custGeom>
                <a:avLst/>
                <a:gdLst/>
                <a:ahLst/>
                <a:cxnLst/>
                <a:rect l="l" t="t" r="r" b="b"/>
                <a:pathLst>
                  <a:path w="645" h="39932" extrusionOk="0">
                    <a:moveTo>
                      <a:pt x="316" y="1"/>
                    </a:moveTo>
                    <a:lnTo>
                      <a:pt x="1" y="39930"/>
                    </a:lnTo>
                    <a:lnTo>
                      <a:pt x="329" y="39932"/>
                    </a:lnTo>
                    <a:lnTo>
                      <a:pt x="644" y="3"/>
                    </a:lnTo>
                    <a:lnTo>
                      <a:pt x="3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4509050" y="1209800"/>
                <a:ext cx="687350" cy="419550"/>
              </a:xfrm>
              <a:custGeom>
                <a:avLst/>
                <a:gdLst/>
                <a:ahLst/>
                <a:cxnLst/>
                <a:rect l="l" t="t" r="r" b="b"/>
                <a:pathLst>
                  <a:path w="27494" h="16782" extrusionOk="0">
                    <a:moveTo>
                      <a:pt x="19944" y="0"/>
                    </a:moveTo>
                    <a:lnTo>
                      <a:pt x="20108" y="2708"/>
                    </a:lnTo>
                    <a:lnTo>
                      <a:pt x="17728" y="492"/>
                    </a:lnTo>
                    <a:lnTo>
                      <a:pt x="14033" y="2134"/>
                    </a:lnTo>
                    <a:lnTo>
                      <a:pt x="15429" y="4143"/>
                    </a:lnTo>
                    <a:cubicBezTo>
                      <a:pt x="15429" y="4143"/>
                      <a:pt x="0" y="7468"/>
                      <a:pt x="1559" y="16781"/>
                    </a:cubicBezTo>
                    <a:lnTo>
                      <a:pt x="4595" y="15921"/>
                    </a:lnTo>
                    <a:lnTo>
                      <a:pt x="15183" y="6319"/>
                    </a:lnTo>
                    <a:lnTo>
                      <a:pt x="18547" y="11736"/>
                    </a:lnTo>
                    <a:lnTo>
                      <a:pt x="25605" y="10177"/>
                    </a:lnTo>
                    <a:lnTo>
                      <a:pt x="27493" y="5005"/>
                    </a:lnTo>
                    <a:lnTo>
                      <a:pt x="22488" y="2135"/>
                    </a:lnTo>
                    <a:lnTo>
                      <a:pt x="227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4897800" y="1224675"/>
                <a:ext cx="85200" cy="88725"/>
              </a:xfrm>
              <a:custGeom>
                <a:avLst/>
                <a:gdLst/>
                <a:ahLst/>
                <a:cxnLst/>
                <a:rect l="l" t="t" r="r" b="b"/>
                <a:pathLst>
                  <a:path w="3408" h="3549" extrusionOk="0">
                    <a:moveTo>
                      <a:pt x="2288" y="1"/>
                    </a:moveTo>
                    <a:lnTo>
                      <a:pt x="2916" y="2742"/>
                    </a:lnTo>
                    <a:lnTo>
                      <a:pt x="0" y="3289"/>
                    </a:lnTo>
                    <a:lnTo>
                      <a:pt x="151" y="3548"/>
                    </a:lnTo>
                    <a:lnTo>
                      <a:pt x="3407" y="2961"/>
                    </a:lnTo>
                    <a:lnTo>
                      <a:pt x="22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5014750" y="1214900"/>
                <a:ext cx="59700" cy="71825"/>
              </a:xfrm>
              <a:custGeom>
                <a:avLst/>
                <a:gdLst/>
                <a:ahLst/>
                <a:cxnLst/>
                <a:rect l="l" t="t" r="r" b="b"/>
                <a:pathLst>
                  <a:path w="2388" h="2873" extrusionOk="0">
                    <a:moveTo>
                      <a:pt x="1" y="0"/>
                    </a:moveTo>
                    <a:lnTo>
                      <a:pt x="719" y="2873"/>
                    </a:lnTo>
                    <a:lnTo>
                      <a:pt x="2387" y="2004"/>
                    </a:lnTo>
                    <a:lnTo>
                      <a:pt x="2285" y="1704"/>
                    </a:lnTo>
                    <a:lnTo>
                      <a:pt x="842" y="256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5010900" y="1280750"/>
                <a:ext cx="79575" cy="207900"/>
              </a:xfrm>
              <a:custGeom>
                <a:avLst/>
                <a:gdLst/>
                <a:ahLst/>
                <a:cxnLst/>
                <a:rect l="l" t="t" r="r" b="b"/>
                <a:pathLst>
                  <a:path w="3183" h="8316" extrusionOk="0">
                    <a:moveTo>
                      <a:pt x="310" y="1"/>
                    </a:moveTo>
                    <a:lnTo>
                      <a:pt x="1" y="109"/>
                    </a:lnTo>
                    <a:lnTo>
                      <a:pt x="2874" y="8316"/>
                    </a:lnTo>
                    <a:lnTo>
                      <a:pt x="3182" y="8208"/>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5041950" y="1313375"/>
                <a:ext cx="16950" cy="10825"/>
              </a:xfrm>
              <a:custGeom>
                <a:avLst/>
                <a:gdLst/>
                <a:ahLst/>
                <a:cxnLst/>
                <a:rect l="l" t="t" r="r" b="b"/>
                <a:pathLst>
                  <a:path w="678" h="433" extrusionOk="0">
                    <a:moveTo>
                      <a:pt x="339" y="0"/>
                    </a:moveTo>
                    <a:cubicBezTo>
                      <a:pt x="154" y="0"/>
                      <a:pt x="1" y="96"/>
                      <a:pt x="1" y="216"/>
                    </a:cubicBezTo>
                    <a:cubicBezTo>
                      <a:pt x="1" y="335"/>
                      <a:pt x="154" y="432"/>
                      <a:pt x="339" y="432"/>
                    </a:cubicBezTo>
                    <a:cubicBezTo>
                      <a:pt x="526" y="432"/>
                      <a:pt x="677" y="335"/>
                      <a:pt x="677" y="216"/>
                    </a:cubicBezTo>
                    <a:cubicBezTo>
                      <a:pt x="677" y="96"/>
                      <a:pt x="526"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5060350" y="1368250"/>
                <a:ext cx="16950" cy="10825"/>
              </a:xfrm>
              <a:custGeom>
                <a:avLst/>
                <a:gdLst/>
                <a:ahLst/>
                <a:cxnLst/>
                <a:rect l="l" t="t" r="r" b="b"/>
                <a:pathLst>
                  <a:path w="678" h="433" extrusionOk="0">
                    <a:moveTo>
                      <a:pt x="339" y="0"/>
                    </a:moveTo>
                    <a:cubicBezTo>
                      <a:pt x="152" y="0"/>
                      <a:pt x="1" y="98"/>
                      <a:pt x="1" y="217"/>
                    </a:cubicBezTo>
                    <a:cubicBezTo>
                      <a:pt x="1" y="336"/>
                      <a:pt x="152" y="432"/>
                      <a:pt x="339" y="432"/>
                    </a:cubicBezTo>
                    <a:cubicBezTo>
                      <a:pt x="525" y="432"/>
                      <a:pt x="678" y="336"/>
                      <a:pt x="678" y="217"/>
                    </a:cubicBezTo>
                    <a:cubicBezTo>
                      <a:pt x="678" y="97"/>
                      <a:pt x="525"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6"/>
              <p:cNvSpPr/>
              <p:nvPr/>
            </p:nvSpPr>
            <p:spPr>
              <a:xfrm>
                <a:off x="5078100" y="1422375"/>
                <a:ext cx="16975" cy="10825"/>
              </a:xfrm>
              <a:custGeom>
                <a:avLst/>
                <a:gdLst/>
                <a:ahLst/>
                <a:cxnLst/>
                <a:rect l="l" t="t" r="r" b="b"/>
                <a:pathLst>
                  <a:path w="679" h="433" extrusionOk="0">
                    <a:moveTo>
                      <a:pt x="339" y="1"/>
                    </a:moveTo>
                    <a:cubicBezTo>
                      <a:pt x="153" y="1"/>
                      <a:pt x="1" y="98"/>
                      <a:pt x="1" y="217"/>
                    </a:cubicBezTo>
                    <a:cubicBezTo>
                      <a:pt x="1" y="337"/>
                      <a:pt x="153" y="433"/>
                      <a:pt x="339" y="433"/>
                    </a:cubicBezTo>
                    <a:cubicBezTo>
                      <a:pt x="527" y="433"/>
                      <a:pt x="679" y="337"/>
                      <a:pt x="679" y="217"/>
                    </a:cubicBezTo>
                    <a:cubicBezTo>
                      <a:pt x="679" y="98"/>
                      <a:pt x="52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4620750" y="1539075"/>
                <a:ext cx="311950" cy="243200"/>
              </a:xfrm>
              <a:custGeom>
                <a:avLst/>
                <a:gdLst/>
                <a:ahLst/>
                <a:cxnLst/>
                <a:rect l="l" t="t" r="r" b="b"/>
                <a:pathLst>
                  <a:path w="12478" h="9728" extrusionOk="0">
                    <a:moveTo>
                      <a:pt x="2056" y="0"/>
                    </a:moveTo>
                    <a:lnTo>
                      <a:pt x="1" y="3982"/>
                    </a:lnTo>
                    <a:lnTo>
                      <a:pt x="9279" y="1969"/>
                    </a:lnTo>
                    <a:lnTo>
                      <a:pt x="9279" y="1969"/>
                    </a:lnTo>
                    <a:cubicBezTo>
                      <a:pt x="7841" y="3658"/>
                      <a:pt x="7861" y="5295"/>
                      <a:pt x="8163" y="6414"/>
                    </a:cubicBezTo>
                    <a:lnTo>
                      <a:pt x="3941" y="6323"/>
                    </a:lnTo>
                    <a:lnTo>
                      <a:pt x="5010" y="9727"/>
                    </a:lnTo>
                    <a:lnTo>
                      <a:pt x="11124" y="8742"/>
                    </a:lnTo>
                    <a:lnTo>
                      <a:pt x="12478" y="699"/>
                    </a:lnTo>
                    <a:lnTo>
                      <a:pt x="2056" y="0"/>
                    </a:lnTo>
                    <a:close/>
                  </a:path>
                </a:pathLst>
              </a:custGeom>
              <a:solidFill>
                <a:srgbClr val="FFB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6"/>
              <p:cNvSpPr/>
              <p:nvPr/>
            </p:nvSpPr>
            <p:spPr>
              <a:xfrm>
                <a:off x="4619950" y="1581725"/>
                <a:ext cx="243725" cy="156825"/>
              </a:xfrm>
              <a:custGeom>
                <a:avLst/>
                <a:gdLst/>
                <a:ahLst/>
                <a:cxnLst/>
                <a:rect l="l" t="t" r="r" b="b"/>
                <a:pathLst>
                  <a:path w="9749" h="6273" extrusionOk="0">
                    <a:moveTo>
                      <a:pt x="9748" y="1"/>
                    </a:moveTo>
                    <a:lnTo>
                      <a:pt x="1" y="2115"/>
                    </a:lnTo>
                    <a:lnTo>
                      <a:pt x="70" y="2435"/>
                    </a:lnTo>
                    <a:lnTo>
                      <a:pt x="8897" y="523"/>
                    </a:lnTo>
                    <a:lnTo>
                      <a:pt x="8897" y="523"/>
                    </a:lnTo>
                    <a:cubicBezTo>
                      <a:pt x="6712" y="3489"/>
                      <a:pt x="8705" y="6244"/>
                      <a:pt x="8727" y="6272"/>
                    </a:cubicBezTo>
                    <a:lnTo>
                      <a:pt x="8989" y="6076"/>
                    </a:lnTo>
                    <a:cubicBezTo>
                      <a:pt x="8905" y="5963"/>
                      <a:pt x="6966" y="3268"/>
                      <a:pt x="9434" y="371"/>
                    </a:cubicBezTo>
                    <a:lnTo>
                      <a:pt x="97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6"/>
              <p:cNvSpPr/>
              <p:nvPr/>
            </p:nvSpPr>
            <p:spPr>
              <a:xfrm>
                <a:off x="4739425" y="1743975"/>
                <a:ext cx="98525" cy="23425"/>
              </a:xfrm>
              <a:custGeom>
                <a:avLst/>
                <a:gdLst/>
                <a:ahLst/>
                <a:cxnLst/>
                <a:rect l="l" t="t" r="r" b="b"/>
                <a:pathLst>
                  <a:path w="3941" h="937" extrusionOk="0">
                    <a:moveTo>
                      <a:pt x="3890" y="1"/>
                    </a:moveTo>
                    <a:lnTo>
                      <a:pt x="1" y="613"/>
                    </a:lnTo>
                    <a:lnTo>
                      <a:pt x="53" y="937"/>
                    </a:lnTo>
                    <a:lnTo>
                      <a:pt x="3941" y="326"/>
                    </a:lnTo>
                    <a:lnTo>
                      <a:pt x="38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6"/>
              <p:cNvSpPr/>
              <p:nvPr/>
            </p:nvSpPr>
            <p:spPr>
              <a:xfrm>
                <a:off x="4733025" y="1721450"/>
                <a:ext cx="102725" cy="25750"/>
              </a:xfrm>
              <a:custGeom>
                <a:avLst/>
                <a:gdLst/>
                <a:ahLst/>
                <a:cxnLst/>
                <a:rect l="l" t="t" r="r" b="b"/>
                <a:pathLst>
                  <a:path w="4109" h="1030" extrusionOk="0">
                    <a:moveTo>
                      <a:pt x="4052" y="0"/>
                    </a:moveTo>
                    <a:lnTo>
                      <a:pt x="1" y="706"/>
                    </a:lnTo>
                    <a:lnTo>
                      <a:pt x="56" y="1030"/>
                    </a:lnTo>
                    <a:lnTo>
                      <a:pt x="4108" y="323"/>
                    </a:lnTo>
                    <a:lnTo>
                      <a:pt x="40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6"/>
              <p:cNvSpPr/>
              <p:nvPr/>
            </p:nvSpPr>
            <p:spPr>
              <a:xfrm>
                <a:off x="4724700" y="1705800"/>
                <a:ext cx="103675" cy="13400"/>
              </a:xfrm>
              <a:custGeom>
                <a:avLst/>
                <a:gdLst/>
                <a:ahLst/>
                <a:cxnLst/>
                <a:rect l="l" t="t" r="r" b="b"/>
                <a:pathLst>
                  <a:path w="4147" h="536" extrusionOk="0">
                    <a:moveTo>
                      <a:pt x="4130" y="0"/>
                    </a:moveTo>
                    <a:lnTo>
                      <a:pt x="0" y="208"/>
                    </a:lnTo>
                    <a:lnTo>
                      <a:pt x="17" y="536"/>
                    </a:lnTo>
                    <a:lnTo>
                      <a:pt x="4147" y="328"/>
                    </a:lnTo>
                    <a:lnTo>
                      <a:pt x="4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6"/>
              <p:cNvSpPr/>
              <p:nvPr/>
            </p:nvSpPr>
            <p:spPr>
              <a:xfrm>
                <a:off x="4523275" y="1526750"/>
                <a:ext cx="200175" cy="133925"/>
              </a:xfrm>
              <a:custGeom>
                <a:avLst/>
                <a:gdLst/>
                <a:ahLst/>
                <a:cxnLst/>
                <a:rect l="l" t="t" r="r" b="b"/>
                <a:pathLst>
                  <a:path w="8007" h="5357" extrusionOk="0">
                    <a:moveTo>
                      <a:pt x="8006" y="1"/>
                    </a:moveTo>
                    <a:cubicBezTo>
                      <a:pt x="1891" y="1"/>
                      <a:pt x="1" y="4351"/>
                      <a:pt x="1" y="4351"/>
                    </a:cubicBezTo>
                    <a:lnTo>
                      <a:pt x="4846" y="5357"/>
                    </a:lnTo>
                    <a:lnTo>
                      <a:pt x="8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1" name="Google Shape;2141;p36"/>
          <p:cNvGrpSpPr/>
          <p:nvPr/>
        </p:nvGrpSpPr>
        <p:grpSpPr>
          <a:xfrm>
            <a:off x="6855626" y="600037"/>
            <a:ext cx="804893" cy="797879"/>
            <a:chOff x="7868825" y="331938"/>
            <a:chExt cx="555175" cy="550375"/>
          </a:xfrm>
        </p:grpSpPr>
        <p:sp>
          <p:nvSpPr>
            <p:cNvPr id="2142" name="Google Shape;2142;p36"/>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6"/>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4" name="Google Shape;2144;p36"/>
          <p:cNvGrpSpPr/>
          <p:nvPr/>
        </p:nvGrpSpPr>
        <p:grpSpPr>
          <a:xfrm flipH="1">
            <a:off x="1838988" y="3135619"/>
            <a:ext cx="961601" cy="1230562"/>
            <a:chOff x="7788688" y="2034619"/>
            <a:chExt cx="961601" cy="1230562"/>
          </a:xfrm>
        </p:grpSpPr>
        <p:sp>
          <p:nvSpPr>
            <p:cNvPr id="2145" name="Google Shape;2145;p36"/>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6" name="Google Shape;2146;p36"/>
            <p:cNvGrpSpPr/>
            <p:nvPr/>
          </p:nvGrpSpPr>
          <p:grpSpPr>
            <a:xfrm rot="1677789">
              <a:off x="8026459" y="2082309"/>
              <a:ext cx="486058" cy="1135180"/>
              <a:chOff x="3014700" y="1423850"/>
              <a:chExt cx="248300" cy="579900"/>
            </a:xfrm>
          </p:grpSpPr>
          <p:sp>
            <p:nvSpPr>
              <p:cNvPr id="2147" name="Google Shape;2147;p36"/>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6"/>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6"/>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6"/>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6"/>
              <p:cNvSpPr/>
              <p:nvPr/>
            </p:nvSpPr>
            <p:spPr>
              <a:xfrm>
                <a:off x="3081325" y="1478775"/>
                <a:ext cx="47350" cy="41400"/>
              </a:xfrm>
              <a:custGeom>
                <a:avLst/>
                <a:gdLst/>
                <a:ahLst/>
                <a:cxnLst/>
                <a:rect l="l" t="t" r="r" b="b"/>
                <a:pathLst>
                  <a:path w="1894" h="1656" extrusionOk="0">
                    <a:moveTo>
                      <a:pt x="1616" y="0"/>
                    </a:moveTo>
                    <a:cubicBezTo>
                      <a:pt x="1205" y="0"/>
                      <a:pt x="857" y="123"/>
                      <a:pt x="583" y="367"/>
                    </a:cubicBezTo>
                    <a:cubicBezTo>
                      <a:pt x="46" y="840"/>
                      <a:pt x="3" y="1591"/>
                      <a:pt x="1" y="1622"/>
                    </a:cubicBezTo>
                    <a:lnTo>
                      <a:pt x="575" y="1655"/>
                    </a:lnTo>
                    <a:cubicBezTo>
                      <a:pt x="575" y="1650"/>
                      <a:pt x="612" y="1125"/>
                      <a:pt x="956" y="822"/>
                    </a:cubicBezTo>
                    <a:cubicBezTo>
                      <a:pt x="1125" y="675"/>
                      <a:pt x="1349" y="602"/>
                      <a:pt x="1622" y="602"/>
                    </a:cubicBezTo>
                    <a:cubicBezTo>
                      <a:pt x="1688" y="602"/>
                      <a:pt x="1756" y="606"/>
                      <a:pt x="1827" y="614"/>
                    </a:cubicBezTo>
                    <a:lnTo>
                      <a:pt x="1893" y="18"/>
                    </a:lnTo>
                    <a:cubicBezTo>
                      <a:pt x="1798" y="6"/>
                      <a:pt x="1705" y="0"/>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6"/>
              <p:cNvSpPr/>
              <p:nvPr/>
            </p:nvSpPr>
            <p:spPr>
              <a:xfrm>
                <a:off x="3137625" y="1457450"/>
                <a:ext cx="44375" cy="42275"/>
              </a:xfrm>
              <a:custGeom>
                <a:avLst/>
                <a:gdLst/>
                <a:ahLst/>
                <a:cxnLst/>
                <a:rect l="l" t="t" r="r" b="b"/>
                <a:pathLst>
                  <a:path w="1775" h="1691" extrusionOk="0">
                    <a:moveTo>
                      <a:pt x="348" y="1"/>
                    </a:moveTo>
                    <a:cubicBezTo>
                      <a:pt x="238" y="1"/>
                      <a:pt x="121" y="12"/>
                      <a:pt x="0" y="33"/>
                    </a:cubicBezTo>
                    <a:lnTo>
                      <a:pt x="99" y="625"/>
                    </a:lnTo>
                    <a:cubicBezTo>
                      <a:pt x="188" y="608"/>
                      <a:pt x="272" y="600"/>
                      <a:pt x="350" y="600"/>
                    </a:cubicBezTo>
                    <a:cubicBezTo>
                      <a:pt x="554" y="600"/>
                      <a:pt x="718" y="656"/>
                      <a:pt x="848" y="769"/>
                    </a:cubicBezTo>
                    <a:cubicBezTo>
                      <a:pt x="1193" y="1070"/>
                      <a:pt x="1200" y="1684"/>
                      <a:pt x="1200" y="1691"/>
                    </a:cubicBezTo>
                    <a:lnTo>
                      <a:pt x="1774" y="1691"/>
                    </a:lnTo>
                    <a:cubicBezTo>
                      <a:pt x="1774" y="1654"/>
                      <a:pt x="1768" y="795"/>
                      <a:pt x="1220" y="313"/>
                    </a:cubicBezTo>
                    <a:cubicBezTo>
                      <a:pt x="984" y="105"/>
                      <a:pt x="69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6"/>
              <p:cNvSpPr/>
              <p:nvPr/>
            </p:nvSpPr>
            <p:spPr>
              <a:xfrm>
                <a:off x="3095225" y="1538200"/>
                <a:ext cx="36025" cy="62525"/>
              </a:xfrm>
              <a:custGeom>
                <a:avLst/>
                <a:gdLst/>
                <a:ahLst/>
                <a:cxnLst/>
                <a:rect l="l" t="t" r="r" b="b"/>
                <a:pathLst>
                  <a:path w="1441" h="2501" extrusionOk="0">
                    <a:moveTo>
                      <a:pt x="721" y="1"/>
                    </a:moveTo>
                    <a:cubicBezTo>
                      <a:pt x="323" y="1"/>
                      <a:pt x="1" y="561"/>
                      <a:pt x="1" y="1250"/>
                    </a:cubicBezTo>
                    <a:cubicBezTo>
                      <a:pt x="1" y="1942"/>
                      <a:pt x="324" y="2501"/>
                      <a:pt x="721" y="2501"/>
                    </a:cubicBezTo>
                    <a:cubicBezTo>
                      <a:pt x="1119" y="2501"/>
                      <a:pt x="1441" y="1941"/>
                      <a:pt x="1441" y="1250"/>
                    </a:cubicBezTo>
                    <a:cubicBezTo>
                      <a:pt x="1441" y="561"/>
                      <a:pt x="1119" y="2"/>
                      <a:pt x="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6"/>
              <p:cNvSpPr/>
              <p:nvPr/>
            </p:nvSpPr>
            <p:spPr>
              <a:xfrm>
                <a:off x="3111175" y="1559200"/>
                <a:ext cx="7325" cy="15175"/>
              </a:xfrm>
              <a:custGeom>
                <a:avLst/>
                <a:gdLst/>
                <a:ahLst/>
                <a:cxnLst/>
                <a:rect l="l" t="t" r="r" b="b"/>
                <a:pathLst>
                  <a:path w="293" h="607" extrusionOk="0">
                    <a:moveTo>
                      <a:pt x="146" y="0"/>
                    </a:moveTo>
                    <a:cubicBezTo>
                      <a:pt x="67" y="0"/>
                      <a:pt x="0" y="136"/>
                      <a:pt x="0" y="303"/>
                    </a:cubicBezTo>
                    <a:cubicBezTo>
                      <a:pt x="0" y="470"/>
                      <a:pt x="65" y="606"/>
                      <a:pt x="146" y="606"/>
                    </a:cubicBezTo>
                    <a:cubicBezTo>
                      <a:pt x="227" y="606"/>
                      <a:pt x="292" y="470"/>
                      <a:pt x="292" y="303"/>
                    </a:cubicBezTo>
                    <a:cubicBezTo>
                      <a:pt x="292" y="136"/>
                      <a:pt x="228"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6"/>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6"/>
              <p:cNvSpPr/>
              <p:nvPr/>
            </p:nvSpPr>
            <p:spPr>
              <a:xfrm>
                <a:off x="3119950" y="1631125"/>
                <a:ext cx="33475" cy="79850"/>
              </a:xfrm>
              <a:custGeom>
                <a:avLst/>
                <a:gdLst/>
                <a:ahLst/>
                <a:cxnLst/>
                <a:rect l="l" t="t" r="r" b="b"/>
                <a:pathLst>
                  <a:path w="1339" h="3194" extrusionOk="0">
                    <a:moveTo>
                      <a:pt x="1212" y="0"/>
                    </a:moveTo>
                    <a:lnTo>
                      <a:pt x="784" y="520"/>
                    </a:lnTo>
                    <a:lnTo>
                      <a:pt x="407" y="726"/>
                    </a:lnTo>
                    <a:lnTo>
                      <a:pt x="137" y="802"/>
                    </a:lnTo>
                    <a:lnTo>
                      <a:pt x="0" y="3193"/>
                    </a:lnTo>
                    <a:lnTo>
                      <a:pt x="240" y="3189"/>
                    </a:lnTo>
                    <a:lnTo>
                      <a:pt x="602" y="2909"/>
                    </a:lnTo>
                    <a:lnTo>
                      <a:pt x="901" y="2411"/>
                    </a:lnTo>
                    <a:lnTo>
                      <a:pt x="1118" y="1879"/>
                    </a:lnTo>
                    <a:lnTo>
                      <a:pt x="1268" y="1505"/>
                    </a:lnTo>
                    <a:lnTo>
                      <a:pt x="1326" y="1058"/>
                    </a:lnTo>
                    <a:lnTo>
                      <a:pt x="1339" y="530"/>
                    </a:lnTo>
                    <a:lnTo>
                      <a:pt x="12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6"/>
              <p:cNvSpPr/>
              <p:nvPr/>
            </p:nvSpPr>
            <p:spPr>
              <a:xfrm>
                <a:off x="3110500" y="1625350"/>
                <a:ext cx="54775" cy="87400"/>
              </a:xfrm>
              <a:custGeom>
                <a:avLst/>
                <a:gdLst/>
                <a:ahLst/>
                <a:cxnLst/>
                <a:rect l="l" t="t" r="r" b="b"/>
                <a:pathLst>
                  <a:path w="2191" h="3496" extrusionOk="0">
                    <a:moveTo>
                      <a:pt x="1642" y="0"/>
                    </a:moveTo>
                    <a:lnTo>
                      <a:pt x="1642" y="0"/>
                    </a:lnTo>
                    <a:cubicBezTo>
                      <a:pt x="1642" y="0"/>
                      <a:pt x="1104" y="1002"/>
                      <a:pt x="366" y="1002"/>
                    </a:cubicBezTo>
                    <a:cubicBezTo>
                      <a:pt x="257" y="1002"/>
                      <a:pt x="144" y="980"/>
                      <a:pt x="27" y="930"/>
                    </a:cubicBezTo>
                    <a:lnTo>
                      <a:pt x="27" y="930"/>
                    </a:lnTo>
                    <a:cubicBezTo>
                      <a:pt x="27" y="930"/>
                      <a:pt x="216" y="1062"/>
                      <a:pt x="502" y="1062"/>
                    </a:cubicBezTo>
                    <a:cubicBezTo>
                      <a:pt x="789" y="1062"/>
                      <a:pt x="1173" y="929"/>
                      <a:pt x="1563" y="398"/>
                    </a:cubicBezTo>
                    <a:lnTo>
                      <a:pt x="1563" y="398"/>
                    </a:lnTo>
                    <a:cubicBezTo>
                      <a:pt x="1564" y="398"/>
                      <a:pt x="1896" y="1136"/>
                      <a:pt x="1395" y="2233"/>
                    </a:cubicBezTo>
                    <a:cubicBezTo>
                      <a:pt x="1056" y="2976"/>
                      <a:pt x="738" y="3334"/>
                      <a:pt x="432" y="3334"/>
                    </a:cubicBezTo>
                    <a:cubicBezTo>
                      <a:pt x="285" y="3334"/>
                      <a:pt x="142" y="3252"/>
                      <a:pt x="0" y="3091"/>
                    </a:cubicBezTo>
                    <a:lnTo>
                      <a:pt x="0" y="3091"/>
                    </a:lnTo>
                    <a:cubicBezTo>
                      <a:pt x="1" y="3091"/>
                      <a:pt x="203" y="3495"/>
                      <a:pt x="526" y="3495"/>
                    </a:cubicBezTo>
                    <a:cubicBezTo>
                      <a:pt x="694" y="3495"/>
                      <a:pt x="895" y="3386"/>
                      <a:pt x="1117" y="3053"/>
                    </a:cubicBezTo>
                    <a:cubicBezTo>
                      <a:pt x="2191" y="1439"/>
                      <a:pt x="1642"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6"/>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6"/>
              <p:cNvSpPr/>
              <p:nvPr/>
            </p:nvSpPr>
            <p:spPr>
              <a:xfrm>
                <a:off x="3136025" y="1645800"/>
                <a:ext cx="4850" cy="51675"/>
              </a:xfrm>
              <a:custGeom>
                <a:avLst/>
                <a:gdLst/>
                <a:ahLst/>
                <a:cxnLst/>
                <a:rect l="l" t="t" r="r" b="b"/>
                <a:pathLst>
                  <a:path w="194" h="2067" extrusionOk="0">
                    <a:moveTo>
                      <a:pt x="111" y="0"/>
                    </a:moveTo>
                    <a:lnTo>
                      <a:pt x="0" y="28"/>
                    </a:lnTo>
                    <a:lnTo>
                      <a:pt x="84" y="2066"/>
                    </a:lnTo>
                    <a:lnTo>
                      <a:pt x="194" y="2039"/>
                    </a:lnTo>
                    <a:lnTo>
                      <a:pt x="1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a:off x="3141800" y="1639550"/>
                <a:ext cx="9175" cy="37000"/>
              </a:xfrm>
              <a:custGeom>
                <a:avLst/>
                <a:gdLst/>
                <a:ahLst/>
                <a:cxnLst/>
                <a:rect l="l" t="t" r="r" b="b"/>
                <a:pathLst>
                  <a:path w="367" h="1480" extrusionOk="0">
                    <a:moveTo>
                      <a:pt x="110" y="1"/>
                    </a:moveTo>
                    <a:lnTo>
                      <a:pt x="1" y="41"/>
                    </a:lnTo>
                    <a:lnTo>
                      <a:pt x="258" y="1480"/>
                    </a:lnTo>
                    <a:lnTo>
                      <a:pt x="366" y="1439"/>
                    </a:lnTo>
                    <a:lnTo>
                      <a:pt x="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a:off x="3120650" y="1508700"/>
                <a:ext cx="54175" cy="102650"/>
              </a:xfrm>
              <a:custGeom>
                <a:avLst/>
                <a:gdLst/>
                <a:ahLst/>
                <a:cxnLst/>
                <a:rect l="l" t="t" r="r" b="b"/>
                <a:pathLst>
                  <a:path w="2167" h="4106" extrusionOk="0">
                    <a:moveTo>
                      <a:pt x="1083" y="1"/>
                    </a:moveTo>
                    <a:cubicBezTo>
                      <a:pt x="486" y="1"/>
                      <a:pt x="0" y="919"/>
                      <a:pt x="0" y="2053"/>
                    </a:cubicBezTo>
                    <a:cubicBezTo>
                      <a:pt x="0" y="3186"/>
                      <a:pt x="486" y="4105"/>
                      <a:pt x="1083" y="4105"/>
                    </a:cubicBezTo>
                    <a:cubicBezTo>
                      <a:pt x="1681" y="4105"/>
                      <a:pt x="2167" y="3186"/>
                      <a:pt x="2167" y="2053"/>
                    </a:cubicBezTo>
                    <a:cubicBezTo>
                      <a:pt x="2167" y="919"/>
                      <a:pt x="1681"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a:off x="3154175" y="1548550"/>
                <a:ext cx="13325" cy="27450"/>
              </a:xfrm>
              <a:custGeom>
                <a:avLst/>
                <a:gdLst/>
                <a:ahLst/>
                <a:cxnLst/>
                <a:rect l="l" t="t" r="r" b="b"/>
                <a:pathLst>
                  <a:path w="533" h="1098" extrusionOk="0">
                    <a:moveTo>
                      <a:pt x="267" y="0"/>
                    </a:moveTo>
                    <a:cubicBezTo>
                      <a:pt x="120" y="0"/>
                      <a:pt x="1" y="245"/>
                      <a:pt x="1" y="549"/>
                    </a:cubicBezTo>
                    <a:cubicBezTo>
                      <a:pt x="1" y="852"/>
                      <a:pt x="119" y="1097"/>
                      <a:pt x="267" y="1097"/>
                    </a:cubicBezTo>
                    <a:cubicBezTo>
                      <a:pt x="414" y="1097"/>
                      <a:pt x="533" y="851"/>
                      <a:pt x="533" y="549"/>
                    </a:cubicBezTo>
                    <a:cubicBezTo>
                      <a:pt x="533" y="246"/>
                      <a:pt x="414" y="1"/>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411" r="29784"/>
          <a:stretch/>
        </p:blipFill>
        <p:spPr>
          <a:xfrm>
            <a:off x="5781675" y="114299"/>
            <a:ext cx="3238501" cy="3381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6987"/>
          <a:stretch/>
        </p:blipFill>
        <p:spPr>
          <a:xfrm>
            <a:off x="219062" y="129248"/>
            <a:ext cx="3076588" cy="23526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571" y="1986624"/>
            <a:ext cx="4090604" cy="27228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361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7"/>
          <p:cNvSpPr txBox="1">
            <a:spLocks noGrp="1"/>
          </p:cNvSpPr>
          <p:nvPr>
            <p:ph type="title"/>
          </p:nvPr>
        </p:nvSpPr>
        <p:spPr>
          <a:xfrm>
            <a:off x="1038224" y="445025"/>
            <a:ext cx="739267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dirty="0" smtClean="0"/>
              <a:t>Bác lao công cần dụng cụ gì để làm việc?</a:t>
            </a:r>
            <a:endParaRPr sz="2400" dirty="0"/>
          </a:p>
        </p:txBody>
      </p:sp>
      <p:grpSp>
        <p:nvGrpSpPr>
          <p:cNvPr id="2171" name="Google Shape;2171;p37"/>
          <p:cNvGrpSpPr/>
          <p:nvPr/>
        </p:nvGrpSpPr>
        <p:grpSpPr>
          <a:xfrm rot="-8472223">
            <a:off x="7996018" y="344006"/>
            <a:ext cx="557640" cy="560901"/>
            <a:chOff x="1938525" y="705925"/>
            <a:chExt cx="859088" cy="863925"/>
          </a:xfrm>
        </p:grpSpPr>
        <p:sp>
          <p:nvSpPr>
            <p:cNvPr id="2172" name="Google Shape;2172;p37"/>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37"/>
          <p:cNvGrpSpPr/>
          <p:nvPr/>
        </p:nvGrpSpPr>
        <p:grpSpPr>
          <a:xfrm>
            <a:off x="871613" y="327797"/>
            <a:ext cx="654534" cy="689932"/>
            <a:chOff x="7769963" y="332797"/>
            <a:chExt cx="654534" cy="689932"/>
          </a:xfrm>
        </p:grpSpPr>
        <p:sp>
          <p:nvSpPr>
            <p:cNvPr id="2215" name="Google Shape;2215;p37"/>
            <p:cNvSpPr/>
            <p:nvPr/>
          </p:nvSpPr>
          <p:spPr>
            <a:xfrm>
              <a:off x="7769963" y="359589"/>
              <a:ext cx="654534" cy="663141"/>
            </a:xfrm>
            <a:custGeom>
              <a:avLst/>
              <a:gdLst/>
              <a:ahLst/>
              <a:cxnLst/>
              <a:rect l="l" t="t" r="r" b="b"/>
              <a:pathLst>
                <a:path w="17582" h="17812" extrusionOk="0">
                  <a:moveTo>
                    <a:pt x="16888" y="1"/>
                  </a:moveTo>
                  <a:cubicBezTo>
                    <a:pt x="16505" y="1"/>
                    <a:pt x="16195" y="255"/>
                    <a:pt x="16195" y="571"/>
                  </a:cubicBezTo>
                  <a:cubicBezTo>
                    <a:pt x="16195" y="694"/>
                    <a:pt x="16241" y="806"/>
                    <a:pt x="16321" y="899"/>
                  </a:cubicBezTo>
                  <a:lnTo>
                    <a:pt x="16303" y="1018"/>
                  </a:lnTo>
                  <a:lnTo>
                    <a:pt x="1" y="2098"/>
                  </a:lnTo>
                  <a:lnTo>
                    <a:pt x="14885" y="10373"/>
                  </a:lnTo>
                  <a:lnTo>
                    <a:pt x="13757" y="17811"/>
                  </a:lnTo>
                  <a:lnTo>
                    <a:pt x="13925" y="17811"/>
                  </a:lnTo>
                  <a:lnTo>
                    <a:pt x="16918" y="1140"/>
                  </a:lnTo>
                  <a:cubicBezTo>
                    <a:pt x="17287" y="1129"/>
                    <a:pt x="17582" y="878"/>
                    <a:pt x="17582" y="571"/>
                  </a:cubicBezTo>
                  <a:cubicBezTo>
                    <a:pt x="17582" y="255"/>
                    <a:pt x="17271" y="1"/>
                    <a:pt x="16888"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37"/>
            <p:cNvGrpSpPr/>
            <p:nvPr/>
          </p:nvGrpSpPr>
          <p:grpSpPr>
            <a:xfrm>
              <a:off x="7776215" y="332797"/>
              <a:ext cx="647779" cy="684921"/>
              <a:chOff x="2832050" y="326350"/>
              <a:chExt cx="439500" cy="464700"/>
            </a:xfrm>
          </p:grpSpPr>
          <p:sp>
            <p:nvSpPr>
              <p:cNvPr id="2217" name="Google Shape;2217;p37"/>
              <p:cNvSpPr/>
              <p:nvPr/>
            </p:nvSpPr>
            <p:spPr>
              <a:xfrm>
                <a:off x="2832050" y="370825"/>
                <a:ext cx="414250" cy="237000"/>
              </a:xfrm>
              <a:custGeom>
                <a:avLst/>
                <a:gdLst/>
                <a:ahLst/>
                <a:cxnLst/>
                <a:rect l="l" t="t" r="r" b="b"/>
                <a:pathLst>
                  <a:path w="16570" h="9480" extrusionOk="0">
                    <a:moveTo>
                      <a:pt x="16570" y="0"/>
                    </a:moveTo>
                    <a:lnTo>
                      <a:pt x="0" y="1097"/>
                    </a:lnTo>
                    <a:lnTo>
                      <a:pt x="15078" y="9480"/>
                    </a:lnTo>
                    <a:lnTo>
                      <a:pt x="165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a:off x="3175900" y="361450"/>
                <a:ext cx="80400" cy="429600"/>
              </a:xfrm>
              <a:custGeom>
                <a:avLst/>
                <a:gdLst/>
                <a:ahLst/>
                <a:cxnLst/>
                <a:rect l="l" t="t" r="r" b="b"/>
                <a:pathLst>
                  <a:path w="3216" h="17184" extrusionOk="0">
                    <a:moveTo>
                      <a:pt x="2607" y="0"/>
                    </a:moveTo>
                    <a:lnTo>
                      <a:pt x="0" y="17184"/>
                    </a:lnTo>
                    <a:lnTo>
                      <a:pt x="169" y="17184"/>
                    </a:lnTo>
                    <a:lnTo>
                      <a:pt x="3215" y="21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a:off x="3236825" y="326350"/>
                <a:ext cx="34725" cy="28575"/>
              </a:xfrm>
              <a:custGeom>
                <a:avLst/>
                <a:gdLst/>
                <a:ahLst/>
                <a:cxnLst/>
                <a:rect l="l" t="t" r="r" b="b"/>
                <a:pathLst>
                  <a:path w="1389" h="1143" extrusionOk="0">
                    <a:moveTo>
                      <a:pt x="694" y="1"/>
                    </a:moveTo>
                    <a:cubicBezTo>
                      <a:pt x="311" y="1"/>
                      <a:pt x="1" y="255"/>
                      <a:pt x="1" y="571"/>
                    </a:cubicBezTo>
                    <a:cubicBezTo>
                      <a:pt x="1" y="887"/>
                      <a:pt x="311" y="1143"/>
                      <a:pt x="694" y="1143"/>
                    </a:cubicBezTo>
                    <a:cubicBezTo>
                      <a:pt x="1077" y="1143"/>
                      <a:pt x="1388" y="887"/>
                      <a:pt x="1388" y="571"/>
                    </a:cubicBezTo>
                    <a:cubicBezTo>
                      <a:pt x="1388" y="255"/>
                      <a:pt x="1077" y="1"/>
                      <a:pt x="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2174;p37"/>
          <p:cNvGrpSpPr/>
          <p:nvPr/>
        </p:nvGrpSpPr>
        <p:grpSpPr>
          <a:xfrm rot="827167">
            <a:off x="6927340" y="2638046"/>
            <a:ext cx="1833342" cy="2131897"/>
            <a:chOff x="5171326" y="2019025"/>
            <a:chExt cx="2258805" cy="2591804"/>
          </a:xfrm>
        </p:grpSpPr>
        <p:sp>
          <p:nvSpPr>
            <p:cNvPr id="59" name="Google Shape;2175;p37"/>
            <p:cNvSpPr/>
            <p:nvPr/>
          </p:nvSpPr>
          <p:spPr>
            <a:xfrm>
              <a:off x="5171350" y="2026056"/>
              <a:ext cx="2258744" cy="2584773"/>
            </a:xfrm>
            <a:custGeom>
              <a:avLst/>
              <a:gdLst/>
              <a:ahLst/>
              <a:cxnLst/>
              <a:rect l="l" t="t" r="r" b="b"/>
              <a:pathLst>
                <a:path w="61521" h="70401" extrusionOk="0">
                  <a:moveTo>
                    <a:pt x="44361" y="36494"/>
                  </a:moveTo>
                  <a:cubicBezTo>
                    <a:pt x="44541" y="36734"/>
                    <a:pt x="44807" y="36947"/>
                    <a:pt x="45001" y="37116"/>
                  </a:cubicBezTo>
                  <a:cubicBezTo>
                    <a:pt x="44742" y="37165"/>
                    <a:pt x="44488" y="37216"/>
                    <a:pt x="44241" y="37268"/>
                  </a:cubicBezTo>
                  <a:cubicBezTo>
                    <a:pt x="44300" y="37017"/>
                    <a:pt x="44322" y="36754"/>
                    <a:pt x="44299" y="36510"/>
                  </a:cubicBezTo>
                  <a:lnTo>
                    <a:pt x="44361" y="36494"/>
                  </a:lnTo>
                  <a:close/>
                  <a:moveTo>
                    <a:pt x="40627" y="39540"/>
                  </a:moveTo>
                  <a:lnTo>
                    <a:pt x="57247" y="41479"/>
                  </a:lnTo>
                  <a:lnTo>
                    <a:pt x="50805" y="44916"/>
                  </a:lnTo>
                  <a:lnTo>
                    <a:pt x="48017" y="46403"/>
                  </a:lnTo>
                  <a:lnTo>
                    <a:pt x="46538" y="47195"/>
                  </a:lnTo>
                  <a:lnTo>
                    <a:pt x="40627" y="39540"/>
                  </a:lnTo>
                  <a:close/>
                  <a:moveTo>
                    <a:pt x="29470" y="44332"/>
                  </a:moveTo>
                  <a:cubicBezTo>
                    <a:pt x="29696" y="45175"/>
                    <a:pt x="30454" y="45940"/>
                    <a:pt x="31172" y="46224"/>
                  </a:cubicBezTo>
                  <a:cubicBezTo>
                    <a:pt x="31663" y="46421"/>
                    <a:pt x="32155" y="46513"/>
                    <a:pt x="32633" y="46513"/>
                  </a:cubicBezTo>
                  <a:cubicBezTo>
                    <a:pt x="33813" y="46513"/>
                    <a:pt x="34913" y="45955"/>
                    <a:pt x="35731" y="45037"/>
                  </a:cubicBezTo>
                  <a:lnTo>
                    <a:pt x="37084" y="45285"/>
                  </a:lnTo>
                  <a:lnTo>
                    <a:pt x="33780" y="51924"/>
                  </a:lnTo>
                  <a:lnTo>
                    <a:pt x="27681" y="48377"/>
                  </a:lnTo>
                  <a:lnTo>
                    <a:pt x="25240" y="46957"/>
                  </a:lnTo>
                  <a:lnTo>
                    <a:pt x="22627" y="45435"/>
                  </a:lnTo>
                  <a:lnTo>
                    <a:pt x="22643" y="45428"/>
                  </a:lnTo>
                  <a:cubicBezTo>
                    <a:pt x="23058" y="45655"/>
                    <a:pt x="23540" y="45762"/>
                    <a:pt x="24032" y="45762"/>
                  </a:cubicBezTo>
                  <a:cubicBezTo>
                    <a:pt x="24738" y="45762"/>
                    <a:pt x="25465" y="45541"/>
                    <a:pt x="26042" y="45136"/>
                  </a:cubicBezTo>
                  <a:cubicBezTo>
                    <a:pt x="26333" y="45789"/>
                    <a:pt x="26930" y="46313"/>
                    <a:pt x="27611" y="46313"/>
                  </a:cubicBezTo>
                  <a:cubicBezTo>
                    <a:pt x="27650" y="46313"/>
                    <a:pt x="27690" y="46311"/>
                    <a:pt x="27729" y="46308"/>
                  </a:cubicBezTo>
                  <a:cubicBezTo>
                    <a:pt x="28823" y="46188"/>
                    <a:pt x="29347" y="45291"/>
                    <a:pt x="29470" y="44332"/>
                  </a:cubicBezTo>
                  <a:close/>
                  <a:moveTo>
                    <a:pt x="28706" y="0"/>
                  </a:moveTo>
                  <a:cubicBezTo>
                    <a:pt x="28034" y="0"/>
                    <a:pt x="27376" y="64"/>
                    <a:pt x="26778" y="170"/>
                  </a:cubicBezTo>
                  <a:cubicBezTo>
                    <a:pt x="24325" y="607"/>
                    <a:pt x="21675" y="2111"/>
                    <a:pt x="21239" y="4760"/>
                  </a:cubicBezTo>
                  <a:cubicBezTo>
                    <a:pt x="21233" y="4799"/>
                    <a:pt x="21231" y="4840"/>
                    <a:pt x="21223" y="4887"/>
                  </a:cubicBezTo>
                  <a:cubicBezTo>
                    <a:pt x="20325" y="3596"/>
                    <a:pt x="18635" y="2611"/>
                    <a:pt x="17258" y="2611"/>
                  </a:cubicBezTo>
                  <a:cubicBezTo>
                    <a:pt x="17075" y="2611"/>
                    <a:pt x="16898" y="2628"/>
                    <a:pt x="16729" y="2664"/>
                  </a:cubicBezTo>
                  <a:cubicBezTo>
                    <a:pt x="15028" y="2981"/>
                    <a:pt x="14630" y="4684"/>
                    <a:pt x="14829" y="6184"/>
                  </a:cubicBezTo>
                  <a:cubicBezTo>
                    <a:pt x="14846" y="6298"/>
                    <a:pt x="14867" y="6437"/>
                    <a:pt x="14897" y="6588"/>
                  </a:cubicBezTo>
                  <a:cubicBezTo>
                    <a:pt x="14883" y="6667"/>
                    <a:pt x="14870" y="6746"/>
                    <a:pt x="14860" y="6824"/>
                  </a:cubicBezTo>
                  <a:cubicBezTo>
                    <a:pt x="14295" y="6515"/>
                    <a:pt x="13528" y="6377"/>
                    <a:pt x="12795" y="6377"/>
                  </a:cubicBezTo>
                  <a:cubicBezTo>
                    <a:pt x="11971" y="6377"/>
                    <a:pt x="11191" y="6552"/>
                    <a:pt x="10794" y="6858"/>
                  </a:cubicBezTo>
                  <a:cubicBezTo>
                    <a:pt x="9971" y="7516"/>
                    <a:pt x="10107" y="8723"/>
                    <a:pt x="10471" y="9656"/>
                  </a:cubicBezTo>
                  <a:cubicBezTo>
                    <a:pt x="8863" y="9935"/>
                    <a:pt x="7363" y="10691"/>
                    <a:pt x="6441" y="12123"/>
                  </a:cubicBezTo>
                  <a:cubicBezTo>
                    <a:pt x="5875" y="13066"/>
                    <a:pt x="5564" y="14136"/>
                    <a:pt x="5602" y="15209"/>
                  </a:cubicBezTo>
                  <a:cubicBezTo>
                    <a:pt x="5235" y="15237"/>
                    <a:pt x="4899" y="15292"/>
                    <a:pt x="4620" y="15363"/>
                  </a:cubicBezTo>
                  <a:cubicBezTo>
                    <a:pt x="1575" y="16117"/>
                    <a:pt x="152" y="19479"/>
                    <a:pt x="1258" y="22327"/>
                  </a:cubicBezTo>
                  <a:cubicBezTo>
                    <a:pt x="1500" y="22935"/>
                    <a:pt x="1892" y="23619"/>
                    <a:pt x="2398" y="24148"/>
                  </a:cubicBezTo>
                  <a:cubicBezTo>
                    <a:pt x="1" y="25796"/>
                    <a:pt x="1981" y="29808"/>
                    <a:pt x="4408" y="29965"/>
                  </a:cubicBezTo>
                  <a:cubicBezTo>
                    <a:pt x="3142" y="30459"/>
                    <a:pt x="1924" y="31374"/>
                    <a:pt x="2209" y="32734"/>
                  </a:cubicBezTo>
                  <a:cubicBezTo>
                    <a:pt x="2552" y="34265"/>
                    <a:pt x="3701" y="34578"/>
                    <a:pt x="4949" y="34578"/>
                  </a:cubicBezTo>
                  <a:cubicBezTo>
                    <a:pt x="5131" y="34578"/>
                    <a:pt x="5314" y="34571"/>
                    <a:pt x="5498" y="34561"/>
                  </a:cubicBezTo>
                  <a:lnTo>
                    <a:pt x="5498" y="34561"/>
                  </a:lnTo>
                  <a:cubicBezTo>
                    <a:pt x="5295" y="34896"/>
                    <a:pt x="5225" y="35253"/>
                    <a:pt x="5451" y="35545"/>
                  </a:cubicBezTo>
                  <a:cubicBezTo>
                    <a:pt x="5628" y="35757"/>
                    <a:pt x="5931" y="35843"/>
                    <a:pt x="6276" y="35843"/>
                  </a:cubicBezTo>
                  <a:cubicBezTo>
                    <a:pt x="6728" y="35843"/>
                    <a:pt x="7251" y="35697"/>
                    <a:pt x="7661" y="35498"/>
                  </a:cubicBezTo>
                  <a:lnTo>
                    <a:pt x="7661" y="35498"/>
                  </a:lnTo>
                  <a:cubicBezTo>
                    <a:pt x="7462" y="35760"/>
                    <a:pt x="7300" y="36083"/>
                    <a:pt x="7192" y="36295"/>
                  </a:cubicBezTo>
                  <a:cubicBezTo>
                    <a:pt x="6641" y="37244"/>
                    <a:pt x="6243" y="38512"/>
                    <a:pt x="6717" y="39578"/>
                  </a:cubicBezTo>
                  <a:cubicBezTo>
                    <a:pt x="6939" y="40147"/>
                    <a:pt x="7535" y="40738"/>
                    <a:pt x="8188" y="40738"/>
                  </a:cubicBezTo>
                  <a:cubicBezTo>
                    <a:pt x="8233" y="40738"/>
                    <a:pt x="8277" y="40736"/>
                    <a:pt x="8322" y="40730"/>
                  </a:cubicBezTo>
                  <a:lnTo>
                    <a:pt x="8322" y="40730"/>
                  </a:lnTo>
                  <a:cubicBezTo>
                    <a:pt x="8313" y="40800"/>
                    <a:pt x="8306" y="40854"/>
                    <a:pt x="8300" y="40885"/>
                  </a:cubicBezTo>
                  <a:cubicBezTo>
                    <a:pt x="8224" y="42308"/>
                    <a:pt x="8700" y="44209"/>
                    <a:pt x="9807" y="45157"/>
                  </a:cubicBezTo>
                  <a:cubicBezTo>
                    <a:pt x="10200" y="45491"/>
                    <a:pt x="10618" y="45644"/>
                    <a:pt x="11017" y="45644"/>
                  </a:cubicBezTo>
                  <a:cubicBezTo>
                    <a:pt x="11658" y="45644"/>
                    <a:pt x="12251" y="45248"/>
                    <a:pt x="12616" y="44565"/>
                  </a:cubicBezTo>
                  <a:cubicBezTo>
                    <a:pt x="12698" y="44397"/>
                    <a:pt x="12793" y="44167"/>
                    <a:pt x="12859" y="43917"/>
                  </a:cubicBezTo>
                  <a:cubicBezTo>
                    <a:pt x="13248" y="44718"/>
                    <a:pt x="14068" y="45544"/>
                    <a:pt x="14474" y="45870"/>
                  </a:cubicBezTo>
                  <a:cubicBezTo>
                    <a:pt x="14818" y="46155"/>
                    <a:pt x="15182" y="46358"/>
                    <a:pt x="15556" y="46489"/>
                  </a:cubicBezTo>
                  <a:cubicBezTo>
                    <a:pt x="13328" y="47345"/>
                    <a:pt x="11163" y="48360"/>
                    <a:pt x="11033" y="49115"/>
                  </a:cubicBezTo>
                  <a:cubicBezTo>
                    <a:pt x="10990" y="49364"/>
                    <a:pt x="11166" y="49469"/>
                    <a:pt x="11495" y="49469"/>
                  </a:cubicBezTo>
                  <a:cubicBezTo>
                    <a:pt x="13250" y="49469"/>
                    <a:pt x="19343" y="46465"/>
                    <a:pt x="19343" y="46465"/>
                  </a:cubicBezTo>
                  <a:cubicBezTo>
                    <a:pt x="19343" y="46465"/>
                    <a:pt x="19479" y="47783"/>
                    <a:pt x="19868" y="49078"/>
                  </a:cubicBezTo>
                  <a:lnTo>
                    <a:pt x="19825" y="49110"/>
                  </a:lnTo>
                  <a:lnTo>
                    <a:pt x="19917" y="49237"/>
                  </a:lnTo>
                  <a:cubicBezTo>
                    <a:pt x="20133" y="49919"/>
                    <a:pt x="20421" y="50580"/>
                    <a:pt x="20797" y="51023"/>
                  </a:cubicBezTo>
                  <a:lnTo>
                    <a:pt x="20781" y="51043"/>
                  </a:lnTo>
                  <a:lnTo>
                    <a:pt x="20900" y="51137"/>
                  </a:lnTo>
                  <a:cubicBezTo>
                    <a:pt x="21086" y="51327"/>
                    <a:pt x="21293" y="51466"/>
                    <a:pt x="21522" y="51529"/>
                  </a:cubicBezTo>
                  <a:cubicBezTo>
                    <a:pt x="21654" y="51566"/>
                    <a:pt x="21777" y="51583"/>
                    <a:pt x="21890" y="51583"/>
                  </a:cubicBezTo>
                  <a:cubicBezTo>
                    <a:pt x="22947" y="51583"/>
                    <a:pt x="23214" y="50103"/>
                    <a:pt x="23280" y="49473"/>
                  </a:cubicBezTo>
                  <a:lnTo>
                    <a:pt x="23417" y="49394"/>
                  </a:lnTo>
                  <a:lnTo>
                    <a:pt x="23301" y="49193"/>
                  </a:lnTo>
                  <a:lnTo>
                    <a:pt x="24589" y="49660"/>
                  </a:lnTo>
                  <a:lnTo>
                    <a:pt x="23617" y="53662"/>
                  </a:lnTo>
                  <a:lnTo>
                    <a:pt x="27890" y="56234"/>
                  </a:lnTo>
                  <a:lnTo>
                    <a:pt x="27849" y="54624"/>
                  </a:lnTo>
                  <a:lnTo>
                    <a:pt x="27849" y="54624"/>
                  </a:lnTo>
                  <a:cubicBezTo>
                    <a:pt x="28839" y="55431"/>
                    <a:pt x="30281" y="56232"/>
                    <a:pt x="32101" y="56232"/>
                  </a:cubicBezTo>
                  <a:cubicBezTo>
                    <a:pt x="32643" y="56232"/>
                    <a:pt x="33218" y="56161"/>
                    <a:pt x="33825" y="55998"/>
                  </a:cubicBezTo>
                  <a:cubicBezTo>
                    <a:pt x="35753" y="55479"/>
                    <a:pt x="37059" y="53439"/>
                    <a:pt x="37928" y="51211"/>
                  </a:cubicBezTo>
                  <a:lnTo>
                    <a:pt x="37928" y="51211"/>
                  </a:lnTo>
                  <a:lnTo>
                    <a:pt x="34023" y="70400"/>
                  </a:lnTo>
                  <a:lnTo>
                    <a:pt x="34023" y="70400"/>
                  </a:lnTo>
                  <a:lnTo>
                    <a:pt x="49414" y="70084"/>
                  </a:lnTo>
                  <a:cubicBezTo>
                    <a:pt x="49414" y="70084"/>
                    <a:pt x="50650" y="62131"/>
                    <a:pt x="49325" y="55140"/>
                  </a:cubicBezTo>
                  <a:lnTo>
                    <a:pt x="49325" y="55140"/>
                  </a:lnTo>
                  <a:lnTo>
                    <a:pt x="54917" y="55602"/>
                  </a:lnTo>
                  <a:lnTo>
                    <a:pt x="54917" y="55602"/>
                  </a:lnTo>
                  <a:lnTo>
                    <a:pt x="54888" y="54177"/>
                  </a:lnTo>
                  <a:lnTo>
                    <a:pt x="54894" y="54018"/>
                  </a:lnTo>
                  <a:lnTo>
                    <a:pt x="54885" y="54018"/>
                  </a:lnTo>
                  <a:lnTo>
                    <a:pt x="54874" y="53517"/>
                  </a:lnTo>
                  <a:lnTo>
                    <a:pt x="54915" y="53518"/>
                  </a:lnTo>
                  <a:lnTo>
                    <a:pt x="54922" y="53202"/>
                  </a:lnTo>
                  <a:lnTo>
                    <a:pt x="54867" y="53200"/>
                  </a:lnTo>
                  <a:lnTo>
                    <a:pt x="54846" y="52200"/>
                  </a:lnTo>
                  <a:lnTo>
                    <a:pt x="51911" y="53126"/>
                  </a:lnTo>
                  <a:lnTo>
                    <a:pt x="51452" y="53115"/>
                  </a:lnTo>
                  <a:lnTo>
                    <a:pt x="51448" y="53272"/>
                  </a:lnTo>
                  <a:lnTo>
                    <a:pt x="50979" y="53421"/>
                  </a:lnTo>
                  <a:cubicBezTo>
                    <a:pt x="51041" y="52236"/>
                    <a:pt x="50832" y="51316"/>
                    <a:pt x="50351" y="50674"/>
                  </a:cubicBezTo>
                  <a:cubicBezTo>
                    <a:pt x="49956" y="50148"/>
                    <a:pt x="49484" y="49960"/>
                    <a:pt x="49239" y="49897"/>
                  </a:cubicBezTo>
                  <a:lnTo>
                    <a:pt x="49973" y="49383"/>
                  </a:lnTo>
                  <a:lnTo>
                    <a:pt x="49973" y="49383"/>
                  </a:lnTo>
                  <a:lnTo>
                    <a:pt x="51823" y="52203"/>
                  </a:lnTo>
                  <a:lnTo>
                    <a:pt x="56337" y="49157"/>
                  </a:lnTo>
                  <a:lnTo>
                    <a:pt x="54869" y="48034"/>
                  </a:lnTo>
                  <a:lnTo>
                    <a:pt x="61520" y="42902"/>
                  </a:lnTo>
                  <a:cubicBezTo>
                    <a:pt x="59483" y="37961"/>
                    <a:pt x="54856" y="36578"/>
                    <a:pt x="50308" y="36578"/>
                  </a:cubicBezTo>
                  <a:cubicBezTo>
                    <a:pt x="50155" y="36578"/>
                    <a:pt x="50002" y="36580"/>
                    <a:pt x="49849" y="36583"/>
                  </a:cubicBezTo>
                  <a:cubicBezTo>
                    <a:pt x="50086" y="36207"/>
                    <a:pt x="50260" y="35785"/>
                    <a:pt x="50362" y="35347"/>
                  </a:cubicBezTo>
                  <a:cubicBezTo>
                    <a:pt x="50473" y="34875"/>
                    <a:pt x="50564" y="34154"/>
                    <a:pt x="50431" y="33574"/>
                  </a:cubicBezTo>
                  <a:lnTo>
                    <a:pt x="50431" y="33574"/>
                  </a:lnTo>
                  <a:cubicBezTo>
                    <a:pt x="50740" y="33844"/>
                    <a:pt x="51239" y="33947"/>
                    <a:pt x="51748" y="33947"/>
                  </a:cubicBezTo>
                  <a:cubicBezTo>
                    <a:pt x="52368" y="33947"/>
                    <a:pt x="53003" y="33795"/>
                    <a:pt x="53331" y="33605"/>
                  </a:cubicBezTo>
                  <a:cubicBezTo>
                    <a:pt x="55109" y="32582"/>
                    <a:pt x="55021" y="30237"/>
                    <a:pt x="54027" y="28638"/>
                  </a:cubicBezTo>
                  <a:cubicBezTo>
                    <a:pt x="55378" y="28173"/>
                    <a:pt x="56591" y="26754"/>
                    <a:pt x="56731" y="25492"/>
                  </a:cubicBezTo>
                  <a:cubicBezTo>
                    <a:pt x="56850" y="24466"/>
                    <a:pt x="56455" y="23516"/>
                    <a:pt x="55623" y="22884"/>
                  </a:cubicBezTo>
                  <a:cubicBezTo>
                    <a:pt x="55204" y="22572"/>
                    <a:pt x="54552" y="22217"/>
                    <a:pt x="53900" y="22037"/>
                  </a:cubicBezTo>
                  <a:cubicBezTo>
                    <a:pt x="53940" y="21822"/>
                    <a:pt x="53954" y="21603"/>
                    <a:pt x="53940" y="21388"/>
                  </a:cubicBezTo>
                  <a:cubicBezTo>
                    <a:pt x="54483" y="19839"/>
                    <a:pt x="53315" y="18091"/>
                    <a:pt x="51629" y="17978"/>
                  </a:cubicBezTo>
                  <a:cubicBezTo>
                    <a:pt x="51590" y="17974"/>
                    <a:pt x="51547" y="17972"/>
                    <a:pt x="51499" y="17972"/>
                  </a:cubicBezTo>
                  <a:cubicBezTo>
                    <a:pt x="51467" y="17972"/>
                    <a:pt x="51432" y="17973"/>
                    <a:pt x="51394" y="17975"/>
                  </a:cubicBezTo>
                  <a:cubicBezTo>
                    <a:pt x="51413" y="17412"/>
                    <a:pt x="51052" y="16871"/>
                    <a:pt x="50558" y="16514"/>
                  </a:cubicBezTo>
                  <a:cubicBezTo>
                    <a:pt x="50377" y="16381"/>
                    <a:pt x="50198" y="16289"/>
                    <a:pt x="50015" y="16229"/>
                  </a:cubicBezTo>
                  <a:cubicBezTo>
                    <a:pt x="50761" y="14969"/>
                    <a:pt x="51037" y="13535"/>
                    <a:pt x="49017" y="13148"/>
                  </a:cubicBezTo>
                  <a:cubicBezTo>
                    <a:pt x="48958" y="13140"/>
                    <a:pt x="48885" y="13136"/>
                    <a:pt x="48800" y="13136"/>
                  </a:cubicBezTo>
                  <a:cubicBezTo>
                    <a:pt x="48103" y="13136"/>
                    <a:pt x="46622" y="13412"/>
                    <a:pt x="45722" y="13940"/>
                  </a:cubicBezTo>
                  <a:cubicBezTo>
                    <a:pt x="45893" y="13272"/>
                    <a:pt x="45931" y="12518"/>
                    <a:pt x="45931" y="12123"/>
                  </a:cubicBezTo>
                  <a:cubicBezTo>
                    <a:pt x="45931" y="10932"/>
                    <a:pt x="45536" y="9508"/>
                    <a:pt x="44468" y="8874"/>
                  </a:cubicBezTo>
                  <a:cubicBezTo>
                    <a:pt x="44301" y="8772"/>
                    <a:pt x="44130" y="8697"/>
                    <a:pt x="43952" y="8644"/>
                  </a:cubicBezTo>
                  <a:cubicBezTo>
                    <a:pt x="43965" y="8318"/>
                    <a:pt x="43943" y="7985"/>
                    <a:pt x="43873" y="7650"/>
                  </a:cubicBezTo>
                  <a:cubicBezTo>
                    <a:pt x="43386" y="5288"/>
                    <a:pt x="41227" y="4595"/>
                    <a:pt x="39082" y="4595"/>
                  </a:cubicBezTo>
                  <a:cubicBezTo>
                    <a:pt x="38964" y="4595"/>
                    <a:pt x="38847" y="4597"/>
                    <a:pt x="38729" y="4601"/>
                  </a:cubicBezTo>
                  <a:cubicBezTo>
                    <a:pt x="37609" y="4654"/>
                    <a:pt x="35887" y="4787"/>
                    <a:pt x="34512" y="5326"/>
                  </a:cubicBezTo>
                  <a:cubicBezTo>
                    <a:pt x="34733" y="4100"/>
                    <a:pt x="34348" y="2694"/>
                    <a:pt x="33585" y="1794"/>
                  </a:cubicBezTo>
                  <a:cubicBezTo>
                    <a:pt x="32456" y="464"/>
                    <a:pt x="30527" y="0"/>
                    <a:pt x="28706"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2176;p37"/>
            <p:cNvGrpSpPr/>
            <p:nvPr/>
          </p:nvGrpSpPr>
          <p:grpSpPr>
            <a:xfrm>
              <a:off x="5171326" y="2019025"/>
              <a:ext cx="2258805" cy="2584923"/>
              <a:chOff x="6171976" y="2019025"/>
              <a:chExt cx="2258805" cy="2584923"/>
            </a:xfrm>
          </p:grpSpPr>
          <p:sp>
            <p:nvSpPr>
              <p:cNvPr id="61" name="Google Shape;2177;p37"/>
              <p:cNvSpPr/>
              <p:nvPr/>
            </p:nvSpPr>
            <p:spPr>
              <a:xfrm>
                <a:off x="6171976" y="2019025"/>
                <a:ext cx="2087395" cy="1713629"/>
              </a:xfrm>
              <a:custGeom>
                <a:avLst/>
                <a:gdLst/>
                <a:ahLst/>
                <a:cxnLst/>
                <a:rect l="l" t="t" r="r" b="b"/>
                <a:pathLst>
                  <a:path w="56854" h="46677" extrusionOk="0">
                    <a:moveTo>
                      <a:pt x="28707" y="0"/>
                    </a:moveTo>
                    <a:cubicBezTo>
                      <a:pt x="28035" y="0"/>
                      <a:pt x="27377" y="64"/>
                      <a:pt x="26779" y="170"/>
                    </a:cubicBezTo>
                    <a:cubicBezTo>
                      <a:pt x="24326" y="607"/>
                      <a:pt x="21676" y="2109"/>
                      <a:pt x="21240" y="4759"/>
                    </a:cubicBezTo>
                    <a:cubicBezTo>
                      <a:pt x="21234" y="4799"/>
                      <a:pt x="21231" y="4839"/>
                      <a:pt x="21224" y="4887"/>
                    </a:cubicBezTo>
                    <a:cubicBezTo>
                      <a:pt x="20325" y="3596"/>
                      <a:pt x="18636" y="2611"/>
                      <a:pt x="17259" y="2611"/>
                    </a:cubicBezTo>
                    <a:cubicBezTo>
                      <a:pt x="17076" y="2611"/>
                      <a:pt x="16899" y="2628"/>
                      <a:pt x="16730" y="2664"/>
                    </a:cubicBezTo>
                    <a:cubicBezTo>
                      <a:pt x="15029" y="2980"/>
                      <a:pt x="14629" y="4684"/>
                      <a:pt x="14830" y="6184"/>
                    </a:cubicBezTo>
                    <a:cubicBezTo>
                      <a:pt x="14859" y="6371"/>
                      <a:pt x="14897" y="6623"/>
                      <a:pt x="14963" y="6883"/>
                    </a:cubicBezTo>
                    <a:cubicBezTo>
                      <a:pt x="14391" y="6533"/>
                      <a:pt x="13574" y="6376"/>
                      <a:pt x="12796" y="6376"/>
                    </a:cubicBezTo>
                    <a:cubicBezTo>
                      <a:pt x="11972" y="6376"/>
                      <a:pt x="11192" y="6552"/>
                      <a:pt x="10795" y="6858"/>
                    </a:cubicBezTo>
                    <a:cubicBezTo>
                      <a:pt x="9972" y="7517"/>
                      <a:pt x="10107" y="8724"/>
                      <a:pt x="10472" y="9657"/>
                    </a:cubicBezTo>
                    <a:cubicBezTo>
                      <a:pt x="8864" y="9935"/>
                      <a:pt x="7364" y="10692"/>
                      <a:pt x="6442" y="12124"/>
                    </a:cubicBezTo>
                    <a:cubicBezTo>
                      <a:pt x="5876" y="13067"/>
                      <a:pt x="5565" y="14137"/>
                      <a:pt x="5602" y="15210"/>
                    </a:cubicBezTo>
                    <a:cubicBezTo>
                      <a:pt x="5236" y="15238"/>
                      <a:pt x="4899" y="15292"/>
                      <a:pt x="4621" y="15364"/>
                    </a:cubicBezTo>
                    <a:cubicBezTo>
                      <a:pt x="1576" y="16118"/>
                      <a:pt x="151" y="19480"/>
                      <a:pt x="1259" y="22328"/>
                    </a:cubicBezTo>
                    <a:cubicBezTo>
                      <a:pt x="1500" y="22936"/>
                      <a:pt x="1893" y="23620"/>
                      <a:pt x="2399" y="24148"/>
                    </a:cubicBezTo>
                    <a:cubicBezTo>
                      <a:pt x="1" y="25797"/>
                      <a:pt x="1982" y="29809"/>
                      <a:pt x="4409" y="29966"/>
                    </a:cubicBezTo>
                    <a:cubicBezTo>
                      <a:pt x="3143" y="30460"/>
                      <a:pt x="1925" y="31375"/>
                      <a:pt x="2210" y="32735"/>
                    </a:cubicBezTo>
                    <a:cubicBezTo>
                      <a:pt x="2553" y="34267"/>
                      <a:pt x="3703" y="34579"/>
                      <a:pt x="4952" y="34579"/>
                    </a:cubicBezTo>
                    <a:cubicBezTo>
                      <a:pt x="5133" y="34579"/>
                      <a:pt x="5315" y="34572"/>
                      <a:pt x="5498" y="34562"/>
                    </a:cubicBezTo>
                    <a:lnTo>
                      <a:pt x="5498" y="34562"/>
                    </a:lnTo>
                    <a:cubicBezTo>
                      <a:pt x="5295" y="34897"/>
                      <a:pt x="5226" y="35254"/>
                      <a:pt x="5451" y="35546"/>
                    </a:cubicBezTo>
                    <a:cubicBezTo>
                      <a:pt x="5629" y="35758"/>
                      <a:pt x="5932" y="35844"/>
                      <a:pt x="6277" y="35844"/>
                    </a:cubicBezTo>
                    <a:cubicBezTo>
                      <a:pt x="6729" y="35844"/>
                      <a:pt x="7252" y="35698"/>
                      <a:pt x="7662" y="35499"/>
                    </a:cubicBezTo>
                    <a:lnTo>
                      <a:pt x="7662" y="35499"/>
                    </a:lnTo>
                    <a:cubicBezTo>
                      <a:pt x="7462" y="35761"/>
                      <a:pt x="7301" y="36084"/>
                      <a:pt x="7193" y="36296"/>
                    </a:cubicBezTo>
                    <a:cubicBezTo>
                      <a:pt x="6642" y="37245"/>
                      <a:pt x="6243" y="38513"/>
                      <a:pt x="6718" y="39578"/>
                    </a:cubicBezTo>
                    <a:cubicBezTo>
                      <a:pt x="6940" y="40148"/>
                      <a:pt x="7535" y="40739"/>
                      <a:pt x="8189" y="40739"/>
                    </a:cubicBezTo>
                    <a:cubicBezTo>
                      <a:pt x="8234" y="40739"/>
                      <a:pt x="8278" y="40737"/>
                      <a:pt x="8323" y="40731"/>
                    </a:cubicBezTo>
                    <a:lnTo>
                      <a:pt x="8323" y="40731"/>
                    </a:lnTo>
                    <a:cubicBezTo>
                      <a:pt x="8313" y="40801"/>
                      <a:pt x="8307" y="40854"/>
                      <a:pt x="8301" y="40885"/>
                    </a:cubicBezTo>
                    <a:cubicBezTo>
                      <a:pt x="8225" y="42309"/>
                      <a:pt x="8700" y="44210"/>
                      <a:pt x="9808" y="45158"/>
                    </a:cubicBezTo>
                    <a:cubicBezTo>
                      <a:pt x="10201" y="45492"/>
                      <a:pt x="10619" y="45645"/>
                      <a:pt x="11018" y="45645"/>
                    </a:cubicBezTo>
                    <a:cubicBezTo>
                      <a:pt x="11659" y="45645"/>
                      <a:pt x="12252" y="45249"/>
                      <a:pt x="12617" y="44566"/>
                    </a:cubicBezTo>
                    <a:cubicBezTo>
                      <a:pt x="12698" y="44398"/>
                      <a:pt x="12794" y="44168"/>
                      <a:pt x="12859" y="43918"/>
                    </a:cubicBezTo>
                    <a:cubicBezTo>
                      <a:pt x="13249" y="44719"/>
                      <a:pt x="14069" y="45544"/>
                      <a:pt x="14475" y="45871"/>
                    </a:cubicBezTo>
                    <a:cubicBezTo>
                      <a:pt x="15151" y="46429"/>
                      <a:pt x="15908" y="46677"/>
                      <a:pt x="16662" y="46677"/>
                    </a:cubicBezTo>
                    <a:cubicBezTo>
                      <a:pt x="17941" y="46677"/>
                      <a:pt x="19209" y="45964"/>
                      <a:pt x="20056" y="44842"/>
                    </a:cubicBezTo>
                    <a:cubicBezTo>
                      <a:pt x="20372" y="44404"/>
                      <a:pt x="20689" y="43908"/>
                      <a:pt x="20902" y="43379"/>
                    </a:cubicBezTo>
                    <a:cubicBezTo>
                      <a:pt x="21205" y="44196"/>
                      <a:pt x="21845" y="44984"/>
                      <a:pt x="22588" y="45397"/>
                    </a:cubicBezTo>
                    <a:cubicBezTo>
                      <a:pt x="23016" y="45646"/>
                      <a:pt x="23520" y="45763"/>
                      <a:pt x="24034" y="45763"/>
                    </a:cubicBezTo>
                    <a:cubicBezTo>
                      <a:pt x="24741" y="45763"/>
                      <a:pt x="25468" y="45541"/>
                      <a:pt x="26045" y="45136"/>
                    </a:cubicBezTo>
                    <a:cubicBezTo>
                      <a:pt x="26336" y="45789"/>
                      <a:pt x="26934" y="46313"/>
                      <a:pt x="27616" y="46313"/>
                    </a:cubicBezTo>
                    <a:cubicBezTo>
                      <a:pt x="27655" y="46313"/>
                      <a:pt x="27693" y="46311"/>
                      <a:pt x="27732" y="46308"/>
                    </a:cubicBezTo>
                    <a:cubicBezTo>
                      <a:pt x="28826" y="46188"/>
                      <a:pt x="29350" y="45291"/>
                      <a:pt x="29474" y="44331"/>
                    </a:cubicBezTo>
                    <a:cubicBezTo>
                      <a:pt x="29699" y="45174"/>
                      <a:pt x="30458" y="45939"/>
                      <a:pt x="31176" y="46224"/>
                    </a:cubicBezTo>
                    <a:cubicBezTo>
                      <a:pt x="31667" y="46421"/>
                      <a:pt x="32158" y="46513"/>
                      <a:pt x="32636" y="46513"/>
                    </a:cubicBezTo>
                    <a:cubicBezTo>
                      <a:pt x="34082" y="46513"/>
                      <a:pt x="35408" y="45674"/>
                      <a:pt x="36240" y="44366"/>
                    </a:cubicBezTo>
                    <a:lnTo>
                      <a:pt x="36830" y="43679"/>
                    </a:lnTo>
                    <a:lnTo>
                      <a:pt x="38789" y="41177"/>
                    </a:lnTo>
                    <a:lnTo>
                      <a:pt x="42172" y="38034"/>
                    </a:lnTo>
                    <a:lnTo>
                      <a:pt x="42172" y="38034"/>
                    </a:lnTo>
                    <a:cubicBezTo>
                      <a:pt x="42067" y="38393"/>
                      <a:pt x="42401" y="38516"/>
                      <a:pt x="42784" y="38516"/>
                    </a:cubicBezTo>
                    <a:cubicBezTo>
                      <a:pt x="43119" y="38516"/>
                      <a:pt x="43490" y="38422"/>
                      <a:pt x="43637" y="38310"/>
                    </a:cubicBezTo>
                    <a:cubicBezTo>
                      <a:pt x="44126" y="37952"/>
                      <a:pt x="44401" y="37056"/>
                      <a:pt x="44283" y="36376"/>
                    </a:cubicBezTo>
                    <a:lnTo>
                      <a:pt x="44283" y="36376"/>
                    </a:lnTo>
                    <a:cubicBezTo>
                      <a:pt x="44473" y="36690"/>
                      <a:pt x="44838" y="36964"/>
                      <a:pt x="45062" y="37165"/>
                    </a:cubicBezTo>
                    <a:cubicBezTo>
                      <a:pt x="45720" y="37703"/>
                      <a:pt x="46468" y="38082"/>
                      <a:pt x="47290" y="38082"/>
                    </a:cubicBezTo>
                    <a:cubicBezTo>
                      <a:pt x="47556" y="38082"/>
                      <a:pt x="47829" y="38042"/>
                      <a:pt x="48109" y="37956"/>
                    </a:cubicBezTo>
                    <a:cubicBezTo>
                      <a:pt x="49294" y="37601"/>
                      <a:pt x="50086" y="36532"/>
                      <a:pt x="50364" y="35344"/>
                    </a:cubicBezTo>
                    <a:cubicBezTo>
                      <a:pt x="50475" y="34872"/>
                      <a:pt x="50566" y="34150"/>
                      <a:pt x="50433" y="33571"/>
                    </a:cubicBezTo>
                    <a:lnTo>
                      <a:pt x="50433" y="33571"/>
                    </a:lnTo>
                    <a:cubicBezTo>
                      <a:pt x="50742" y="33841"/>
                      <a:pt x="51241" y="33944"/>
                      <a:pt x="51750" y="33944"/>
                    </a:cubicBezTo>
                    <a:cubicBezTo>
                      <a:pt x="52370" y="33944"/>
                      <a:pt x="53005" y="33791"/>
                      <a:pt x="53333" y="33602"/>
                    </a:cubicBezTo>
                    <a:cubicBezTo>
                      <a:pt x="55111" y="32579"/>
                      <a:pt x="55023" y="30233"/>
                      <a:pt x="54029" y="28635"/>
                    </a:cubicBezTo>
                    <a:cubicBezTo>
                      <a:pt x="55380" y="28170"/>
                      <a:pt x="56593" y="26751"/>
                      <a:pt x="56733" y="25489"/>
                    </a:cubicBezTo>
                    <a:cubicBezTo>
                      <a:pt x="56853" y="24467"/>
                      <a:pt x="56458" y="23517"/>
                      <a:pt x="55625" y="22885"/>
                    </a:cubicBezTo>
                    <a:cubicBezTo>
                      <a:pt x="55153" y="22533"/>
                      <a:pt x="54381" y="22125"/>
                      <a:pt x="53647" y="21976"/>
                    </a:cubicBezTo>
                    <a:cubicBezTo>
                      <a:pt x="53748" y="21814"/>
                      <a:pt x="53827" y="21660"/>
                      <a:pt x="53883" y="21536"/>
                    </a:cubicBezTo>
                    <a:cubicBezTo>
                      <a:pt x="54558" y="19954"/>
                      <a:pt x="53371" y="18095"/>
                      <a:pt x="51629" y="17977"/>
                    </a:cubicBezTo>
                    <a:cubicBezTo>
                      <a:pt x="51592" y="17974"/>
                      <a:pt x="51550" y="17972"/>
                      <a:pt x="51503" y="17972"/>
                    </a:cubicBezTo>
                    <a:cubicBezTo>
                      <a:pt x="51469" y="17972"/>
                      <a:pt x="51433" y="17973"/>
                      <a:pt x="51394" y="17975"/>
                    </a:cubicBezTo>
                    <a:cubicBezTo>
                      <a:pt x="51414" y="17412"/>
                      <a:pt x="51053" y="16871"/>
                      <a:pt x="50559" y="16513"/>
                    </a:cubicBezTo>
                    <a:cubicBezTo>
                      <a:pt x="50378" y="16381"/>
                      <a:pt x="50199" y="16289"/>
                      <a:pt x="50015" y="16228"/>
                    </a:cubicBezTo>
                    <a:cubicBezTo>
                      <a:pt x="50762" y="14968"/>
                      <a:pt x="51038" y="13535"/>
                      <a:pt x="49018" y="13148"/>
                    </a:cubicBezTo>
                    <a:cubicBezTo>
                      <a:pt x="48959" y="13140"/>
                      <a:pt x="48886" y="13136"/>
                      <a:pt x="48800" y="13136"/>
                    </a:cubicBezTo>
                    <a:cubicBezTo>
                      <a:pt x="48103" y="13136"/>
                      <a:pt x="46623" y="13412"/>
                      <a:pt x="45723" y="13940"/>
                    </a:cubicBezTo>
                    <a:cubicBezTo>
                      <a:pt x="45894" y="13271"/>
                      <a:pt x="45932" y="12518"/>
                      <a:pt x="45932" y="12123"/>
                    </a:cubicBezTo>
                    <a:cubicBezTo>
                      <a:pt x="45932" y="10932"/>
                      <a:pt x="45537" y="9507"/>
                      <a:pt x="44469" y="8874"/>
                    </a:cubicBezTo>
                    <a:cubicBezTo>
                      <a:pt x="44302" y="8772"/>
                      <a:pt x="44131" y="8697"/>
                      <a:pt x="43953" y="8643"/>
                    </a:cubicBezTo>
                    <a:cubicBezTo>
                      <a:pt x="43965" y="8318"/>
                      <a:pt x="43944" y="7985"/>
                      <a:pt x="43874" y="7649"/>
                    </a:cubicBezTo>
                    <a:cubicBezTo>
                      <a:pt x="43387" y="5288"/>
                      <a:pt x="41228" y="4595"/>
                      <a:pt x="39083" y="4595"/>
                    </a:cubicBezTo>
                    <a:cubicBezTo>
                      <a:pt x="38965" y="4595"/>
                      <a:pt x="38848" y="4597"/>
                      <a:pt x="38730" y="4601"/>
                    </a:cubicBezTo>
                    <a:cubicBezTo>
                      <a:pt x="37609" y="4654"/>
                      <a:pt x="35888" y="4786"/>
                      <a:pt x="34513" y="5326"/>
                    </a:cubicBezTo>
                    <a:lnTo>
                      <a:pt x="34513" y="5326"/>
                    </a:lnTo>
                    <a:cubicBezTo>
                      <a:pt x="34734" y="4099"/>
                      <a:pt x="34349" y="2693"/>
                      <a:pt x="33585" y="1794"/>
                    </a:cubicBezTo>
                    <a:cubicBezTo>
                      <a:pt x="32457" y="464"/>
                      <a:pt x="30528" y="0"/>
                      <a:pt x="28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78;p37"/>
              <p:cNvSpPr/>
              <p:nvPr/>
            </p:nvSpPr>
            <p:spPr>
              <a:xfrm>
                <a:off x="6478360" y="2638843"/>
                <a:ext cx="1159239" cy="1004821"/>
              </a:xfrm>
              <a:custGeom>
                <a:avLst/>
                <a:gdLst/>
                <a:ahLst/>
                <a:cxnLst/>
                <a:rect l="l" t="t" r="r" b="b"/>
                <a:pathLst>
                  <a:path w="31574" h="27370" extrusionOk="0">
                    <a:moveTo>
                      <a:pt x="7537" y="0"/>
                    </a:moveTo>
                    <a:cubicBezTo>
                      <a:pt x="6750" y="481"/>
                      <a:pt x="5860" y="802"/>
                      <a:pt x="5382" y="817"/>
                    </a:cubicBezTo>
                    <a:cubicBezTo>
                      <a:pt x="5330" y="821"/>
                      <a:pt x="5277" y="822"/>
                      <a:pt x="5224" y="822"/>
                    </a:cubicBezTo>
                    <a:cubicBezTo>
                      <a:pt x="5086" y="822"/>
                      <a:pt x="4944" y="812"/>
                      <a:pt x="4803" y="791"/>
                    </a:cubicBezTo>
                    <a:cubicBezTo>
                      <a:pt x="4710" y="1396"/>
                      <a:pt x="4539" y="1956"/>
                      <a:pt x="4314" y="2400"/>
                    </a:cubicBezTo>
                    <a:cubicBezTo>
                      <a:pt x="3877" y="3229"/>
                      <a:pt x="2848" y="4537"/>
                      <a:pt x="1781" y="4577"/>
                    </a:cubicBezTo>
                    <a:cubicBezTo>
                      <a:pt x="1696" y="4577"/>
                      <a:pt x="1601" y="4566"/>
                      <a:pt x="1505" y="4544"/>
                    </a:cubicBezTo>
                    <a:lnTo>
                      <a:pt x="1505" y="4544"/>
                    </a:lnTo>
                    <a:cubicBezTo>
                      <a:pt x="1530" y="5448"/>
                      <a:pt x="1363" y="6658"/>
                      <a:pt x="790" y="7345"/>
                    </a:cubicBezTo>
                    <a:cubicBezTo>
                      <a:pt x="622" y="7548"/>
                      <a:pt x="331" y="7740"/>
                      <a:pt x="1" y="7877"/>
                    </a:cubicBezTo>
                    <a:cubicBezTo>
                      <a:pt x="921" y="12786"/>
                      <a:pt x="2977" y="22235"/>
                      <a:pt x="5496" y="24322"/>
                    </a:cubicBezTo>
                    <a:cubicBezTo>
                      <a:pt x="6196" y="24901"/>
                      <a:pt x="7386" y="25132"/>
                      <a:pt x="8836" y="25132"/>
                    </a:cubicBezTo>
                    <a:cubicBezTo>
                      <a:pt x="14519" y="25132"/>
                      <a:pt x="24213" y="21589"/>
                      <a:pt x="24213" y="21589"/>
                    </a:cubicBezTo>
                    <a:lnTo>
                      <a:pt x="27971" y="25349"/>
                    </a:lnTo>
                    <a:lnTo>
                      <a:pt x="28483" y="26800"/>
                    </a:lnTo>
                    <a:lnTo>
                      <a:pt x="28686" y="27369"/>
                    </a:lnTo>
                    <a:lnTo>
                      <a:pt x="31573" y="27369"/>
                    </a:lnTo>
                    <a:lnTo>
                      <a:pt x="30449" y="24299"/>
                    </a:lnTo>
                    <a:lnTo>
                      <a:pt x="25684" y="11343"/>
                    </a:lnTo>
                    <a:cubicBezTo>
                      <a:pt x="25684" y="11343"/>
                      <a:pt x="28730" y="11301"/>
                      <a:pt x="29836" y="8018"/>
                    </a:cubicBezTo>
                    <a:cubicBezTo>
                      <a:pt x="30278" y="6712"/>
                      <a:pt x="29753" y="6113"/>
                      <a:pt x="28838" y="6113"/>
                    </a:cubicBezTo>
                    <a:cubicBezTo>
                      <a:pt x="27719" y="6113"/>
                      <a:pt x="26017" y="7010"/>
                      <a:pt x="24791" y="8605"/>
                    </a:cubicBezTo>
                    <a:cubicBezTo>
                      <a:pt x="24788" y="8605"/>
                      <a:pt x="24785" y="8605"/>
                      <a:pt x="24782" y="8605"/>
                    </a:cubicBezTo>
                    <a:cubicBezTo>
                      <a:pt x="23973" y="8605"/>
                      <a:pt x="23248" y="8303"/>
                      <a:pt x="22834" y="7426"/>
                    </a:cubicBezTo>
                    <a:cubicBezTo>
                      <a:pt x="22546" y="6904"/>
                      <a:pt x="22464" y="5897"/>
                      <a:pt x="22661" y="5094"/>
                    </a:cubicBezTo>
                    <a:lnTo>
                      <a:pt x="22661" y="5094"/>
                    </a:lnTo>
                    <a:cubicBezTo>
                      <a:pt x="21868" y="6207"/>
                      <a:pt x="20470" y="7228"/>
                      <a:pt x="19164" y="7228"/>
                    </a:cubicBezTo>
                    <a:cubicBezTo>
                      <a:pt x="18761" y="7228"/>
                      <a:pt x="18368" y="7131"/>
                      <a:pt x="18003" y="6911"/>
                    </a:cubicBezTo>
                    <a:cubicBezTo>
                      <a:pt x="17300" y="6467"/>
                      <a:pt x="16883" y="5556"/>
                      <a:pt x="16746" y="4583"/>
                    </a:cubicBezTo>
                    <a:cubicBezTo>
                      <a:pt x="16712" y="4584"/>
                      <a:pt x="16677" y="4584"/>
                      <a:pt x="16642" y="4584"/>
                    </a:cubicBezTo>
                    <a:cubicBezTo>
                      <a:pt x="15259" y="4584"/>
                      <a:pt x="13955" y="4134"/>
                      <a:pt x="13020" y="2837"/>
                    </a:cubicBezTo>
                    <a:cubicBezTo>
                      <a:pt x="12735" y="2444"/>
                      <a:pt x="12431" y="1792"/>
                      <a:pt x="12317" y="1144"/>
                    </a:cubicBezTo>
                    <a:cubicBezTo>
                      <a:pt x="12108" y="1553"/>
                      <a:pt x="11827" y="1932"/>
                      <a:pt x="11595" y="2163"/>
                    </a:cubicBezTo>
                    <a:cubicBezTo>
                      <a:pt x="11079" y="2702"/>
                      <a:pt x="10306" y="3090"/>
                      <a:pt x="9557" y="3090"/>
                    </a:cubicBezTo>
                    <a:cubicBezTo>
                      <a:pt x="9098" y="3090"/>
                      <a:pt x="8647" y="2944"/>
                      <a:pt x="8271" y="2597"/>
                    </a:cubicBezTo>
                    <a:cubicBezTo>
                      <a:pt x="7537" y="1896"/>
                      <a:pt x="7369" y="915"/>
                      <a:pt x="7537" y="0"/>
                    </a:cubicBezTo>
                    <a:close/>
                  </a:path>
                </a:pathLst>
              </a:custGeom>
              <a:solidFill>
                <a:srgbClr val="FF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79;p37"/>
              <p:cNvSpPr/>
              <p:nvPr/>
            </p:nvSpPr>
            <p:spPr>
              <a:xfrm>
                <a:off x="6760952" y="3125166"/>
                <a:ext cx="217830" cy="235180"/>
              </a:xfrm>
              <a:custGeom>
                <a:avLst/>
                <a:gdLst/>
                <a:ahLst/>
                <a:cxnLst/>
                <a:rect l="l" t="t" r="r" b="b"/>
                <a:pathLst>
                  <a:path w="5933" h="6406" extrusionOk="0">
                    <a:moveTo>
                      <a:pt x="1042" y="0"/>
                    </a:moveTo>
                    <a:lnTo>
                      <a:pt x="731" y="67"/>
                    </a:lnTo>
                    <a:cubicBezTo>
                      <a:pt x="738" y="97"/>
                      <a:pt x="1357" y="3024"/>
                      <a:pt x="965" y="4748"/>
                    </a:cubicBezTo>
                    <a:cubicBezTo>
                      <a:pt x="945" y="4747"/>
                      <a:pt x="924" y="4747"/>
                      <a:pt x="902" y="4747"/>
                    </a:cubicBezTo>
                    <a:cubicBezTo>
                      <a:pt x="740" y="4747"/>
                      <a:pt x="512" y="4780"/>
                      <a:pt x="325" y="4935"/>
                    </a:cubicBezTo>
                    <a:cubicBezTo>
                      <a:pt x="104" y="5118"/>
                      <a:pt x="0" y="5415"/>
                      <a:pt x="14" y="5818"/>
                    </a:cubicBezTo>
                    <a:cubicBezTo>
                      <a:pt x="23" y="6062"/>
                      <a:pt x="177" y="6246"/>
                      <a:pt x="449" y="6336"/>
                    </a:cubicBezTo>
                    <a:cubicBezTo>
                      <a:pt x="590" y="6383"/>
                      <a:pt x="760" y="6406"/>
                      <a:pt x="955" y="6406"/>
                    </a:cubicBezTo>
                    <a:cubicBezTo>
                      <a:pt x="2304" y="6406"/>
                      <a:pt x="4790" y="5354"/>
                      <a:pt x="5836" y="4053"/>
                    </a:cubicBezTo>
                    <a:lnTo>
                      <a:pt x="5932" y="3933"/>
                    </a:lnTo>
                    <a:lnTo>
                      <a:pt x="5813" y="3832"/>
                    </a:lnTo>
                    <a:cubicBezTo>
                      <a:pt x="5793" y="3814"/>
                      <a:pt x="5345" y="3440"/>
                      <a:pt x="4862" y="3440"/>
                    </a:cubicBezTo>
                    <a:cubicBezTo>
                      <a:pt x="4790" y="3440"/>
                      <a:pt x="4717" y="3448"/>
                      <a:pt x="4644" y="3468"/>
                    </a:cubicBezTo>
                    <a:cubicBezTo>
                      <a:pt x="4345" y="3548"/>
                      <a:pt x="4121" y="3785"/>
                      <a:pt x="3980" y="4176"/>
                    </a:cubicBezTo>
                    <a:lnTo>
                      <a:pt x="4278" y="4284"/>
                    </a:lnTo>
                    <a:cubicBezTo>
                      <a:pt x="4382" y="3996"/>
                      <a:pt x="4533" y="3825"/>
                      <a:pt x="4724" y="3774"/>
                    </a:cubicBezTo>
                    <a:cubicBezTo>
                      <a:pt x="4771" y="3761"/>
                      <a:pt x="4819" y="3755"/>
                      <a:pt x="4867" y="3755"/>
                    </a:cubicBezTo>
                    <a:cubicBezTo>
                      <a:pt x="5099" y="3755"/>
                      <a:pt x="5340" y="3886"/>
                      <a:pt x="5482" y="3980"/>
                    </a:cubicBezTo>
                    <a:cubicBezTo>
                      <a:pt x="4386" y="5215"/>
                      <a:pt x="2093" y="6089"/>
                      <a:pt x="952" y="6089"/>
                    </a:cubicBezTo>
                    <a:cubicBezTo>
                      <a:pt x="793" y="6089"/>
                      <a:pt x="656" y="6072"/>
                      <a:pt x="548" y="6036"/>
                    </a:cubicBezTo>
                    <a:cubicBezTo>
                      <a:pt x="361" y="5973"/>
                      <a:pt x="334" y="5880"/>
                      <a:pt x="330" y="5805"/>
                    </a:cubicBezTo>
                    <a:cubicBezTo>
                      <a:pt x="320" y="5507"/>
                      <a:pt x="386" y="5298"/>
                      <a:pt x="526" y="5179"/>
                    </a:cubicBezTo>
                    <a:cubicBezTo>
                      <a:pt x="640" y="5084"/>
                      <a:pt x="790" y="5063"/>
                      <a:pt x="899" y="5063"/>
                    </a:cubicBezTo>
                    <a:cubicBezTo>
                      <a:pt x="986" y="5063"/>
                      <a:pt x="1048" y="5076"/>
                      <a:pt x="1049" y="5076"/>
                    </a:cubicBezTo>
                    <a:lnTo>
                      <a:pt x="1198" y="5111"/>
                    </a:lnTo>
                    <a:lnTo>
                      <a:pt x="1236" y="4964"/>
                    </a:lnTo>
                    <a:cubicBezTo>
                      <a:pt x="1716" y="3186"/>
                      <a:pt x="1069" y="129"/>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0;p37"/>
              <p:cNvSpPr/>
              <p:nvPr/>
            </p:nvSpPr>
            <p:spPr>
              <a:xfrm>
                <a:off x="6827479" y="3094950"/>
                <a:ext cx="77138" cy="148062"/>
              </a:xfrm>
              <a:custGeom>
                <a:avLst/>
                <a:gdLst/>
                <a:ahLst/>
                <a:cxnLst/>
                <a:rect l="l" t="t" r="r" b="b"/>
                <a:pathLst>
                  <a:path w="2101" h="4033" extrusionOk="0">
                    <a:moveTo>
                      <a:pt x="286" y="1"/>
                    </a:moveTo>
                    <a:lnTo>
                      <a:pt x="0" y="134"/>
                    </a:lnTo>
                    <a:lnTo>
                      <a:pt x="1813" y="4032"/>
                    </a:lnTo>
                    <a:lnTo>
                      <a:pt x="2100" y="3898"/>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1;p37"/>
              <p:cNvSpPr/>
              <p:nvPr/>
            </p:nvSpPr>
            <p:spPr>
              <a:xfrm>
                <a:off x="6523078" y="2963989"/>
                <a:ext cx="196315" cy="175706"/>
              </a:xfrm>
              <a:custGeom>
                <a:avLst/>
                <a:gdLst/>
                <a:ahLst/>
                <a:cxnLst/>
                <a:rect l="l" t="t" r="r" b="b"/>
                <a:pathLst>
                  <a:path w="5347" h="4786" extrusionOk="0">
                    <a:moveTo>
                      <a:pt x="5347" y="1"/>
                    </a:moveTo>
                    <a:lnTo>
                      <a:pt x="1" y="3591"/>
                    </a:lnTo>
                    <a:lnTo>
                      <a:pt x="1039" y="4786"/>
                    </a:lnTo>
                    <a:lnTo>
                      <a:pt x="53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2;p37"/>
              <p:cNvSpPr/>
              <p:nvPr/>
            </p:nvSpPr>
            <p:spPr>
              <a:xfrm>
                <a:off x="6786799" y="2878150"/>
                <a:ext cx="272572" cy="57932"/>
              </a:xfrm>
              <a:custGeom>
                <a:avLst/>
                <a:gdLst/>
                <a:ahLst/>
                <a:cxnLst/>
                <a:rect l="l" t="t" r="r" b="b"/>
                <a:pathLst>
                  <a:path w="7424" h="1578" extrusionOk="0">
                    <a:moveTo>
                      <a:pt x="0" y="0"/>
                    </a:moveTo>
                    <a:lnTo>
                      <a:pt x="127" y="1577"/>
                    </a:lnTo>
                    <a:lnTo>
                      <a:pt x="7424" y="19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3;p37"/>
              <p:cNvSpPr/>
              <p:nvPr/>
            </p:nvSpPr>
            <p:spPr>
              <a:xfrm>
                <a:off x="7052099" y="3231419"/>
                <a:ext cx="197563" cy="124198"/>
              </a:xfrm>
              <a:custGeom>
                <a:avLst/>
                <a:gdLst/>
                <a:ahLst/>
                <a:cxnLst/>
                <a:rect l="l" t="t" r="r" b="b"/>
                <a:pathLst>
                  <a:path w="5381" h="3383" extrusionOk="0">
                    <a:moveTo>
                      <a:pt x="2691" y="1"/>
                    </a:moveTo>
                    <a:cubicBezTo>
                      <a:pt x="1205" y="1"/>
                      <a:pt x="0" y="758"/>
                      <a:pt x="0" y="1692"/>
                    </a:cubicBezTo>
                    <a:cubicBezTo>
                      <a:pt x="0" y="2625"/>
                      <a:pt x="1204" y="3383"/>
                      <a:pt x="2691" y="3383"/>
                    </a:cubicBezTo>
                    <a:cubicBezTo>
                      <a:pt x="4175" y="3383"/>
                      <a:pt x="5380" y="2625"/>
                      <a:pt x="5380" y="1692"/>
                    </a:cubicBezTo>
                    <a:cubicBezTo>
                      <a:pt x="5380" y="758"/>
                      <a:pt x="4176" y="1"/>
                      <a:pt x="2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4;p37"/>
              <p:cNvSpPr/>
              <p:nvPr/>
            </p:nvSpPr>
            <p:spPr>
              <a:xfrm>
                <a:off x="7047767" y="3172859"/>
                <a:ext cx="135919" cy="186867"/>
              </a:xfrm>
              <a:custGeom>
                <a:avLst/>
                <a:gdLst/>
                <a:ahLst/>
                <a:cxnLst/>
                <a:rect l="l" t="t" r="r" b="b"/>
                <a:pathLst>
                  <a:path w="3702" h="5090" extrusionOk="0">
                    <a:moveTo>
                      <a:pt x="2571" y="1"/>
                    </a:moveTo>
                    <a:cubicBezTo>
                      <a:pt x="2532" y="1"/>
                      <a:pt x="2507" y="84"/>
                      <a:pt x="2525" y="123"/>
                    </a:cubicBezTo>
                    <a:cubicBezTo>
                      <a:pt x="3015" y="1151"/>
                      <a:pt x="3256" y="2241"/>
                      <a:pt x="2851" y="3345"/>
                    </a:cubicBezTo>
                    <a:cubicBezTo>
                      <a:pt x="2420" y="4520"/>
                      <a:pt x="1187" y="4654"/>
                      <a:pt x="114" y="4656"/>
                    </a:cubicBezTo>
                    <a:cubicBezTo>
                      <a:pt x="1" y="4657"/>
                      <a:pt x="5" y="4886"/>
                      <a:pt x="97" y="4919"/>
                    </a:cubicBezTo>
                    <a:cubicBezTo>
                      <a:pt x="418" y="5034"/>
                      <a:pt x="734" y="5089"/>
                      <a:pt x="1038" y="5089"/>
                    </a:cubicBezTo>
                    <a:cubicBezTo>
                      <a:pt x="1963" y="5089"/>
                      <a:pt x="2767" y="4573"/>
                      <a:pt x="3190" y="3633"/>
                    </a:cubicBezTo>
                    <a:cubicBezTo>
                      <a:pt x="3702" y="2491"/>
                      <a:pt x="3334" y="985"/>
                      <a:pt x="2607" y="24"/>
                    </a:cubicBezTo>
                    <a:cubicBezTo>
                      <a:pt x="2594" y="7"/>
                      <a:pt x="2582" y="1"/>
                      <a:pt x="2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5;p37"/>
              <p:cNvSpPr/>
              <p:nvPr/>
            </p:nvSpPr>
            <p:spPr>
              <a:xfrm>
                <a:off x="7411279" y="2900435"/>
                <a:ext cx="144914" cy="111129"/>
              </a:xfrm>
              <a:custGeom>
                <a:avLst/>
                <a:gdLst/>
                <a:ahLst/>
                <a:cxnLst/>
                <a:rect l="l" t="t" r="r" b="b"/>
                <a:pathLst>
                  <a:path w="3947" h="3027" extrusionOk="0">
                    <a:moveTo>
                      <a:pt x="2659" y="1"/>
                    </a:moveTo>
                    <a:cubicBezTo>
                      <a:pt x="2368" y="1"/>
                      <a:pt x="2044" y="76"/>
                      <a:pt x="1704" y="285"/>
                    </a:cubicBezTo>
                    <a:cubicBezTo>
                      <a:pt x="480" y="1039"/>
                      <a:pt x="0" y="2230"/>
                      <a:pt x="598" y="2845"/>
                    </a:cubicBezTo>
                    <a:cubicBezTo>
                      <a:pt x="722" y="2972"/>
                      <a:pt x="920" y="3027"/>
                      <a:pt x="1145" y="3027"/>
                    </a:cubicBezTo>
                    <a:cubicBezTo>
                      <a:pt x="1999" y="3027"/>
                      <a:pt x="3232" y="2227"/>
                      <a:pt x="2170" y="1558"/>
                    </a:cubicBezTo>
                    <a:lnTo>
                      <a:pt x="2839" y="1167"/>
                    </a:lnTo>
                    <a:lnTo>
                      <a:pt x="1838" y="1560"/>
                    </a:lnTo>
                    <a:cubicBezTo>
                      <a:pt x="1838" y="1560"/>
                      <a:pt x="2915" y="1961"/>
                      <a:pt x="2052" y="2617"/>
                    </a:cubicBezTo>
                    <a:cubicBezTo>
                      <a:pt x="1786" y="2818"/>
                      <a:pt x="1516" y="2905"/>
                      <a:pt x="1277" y="2905"/>
                    </a:cubicBezTo>
                    <a:cubicBezTo>
                      <a:pt x="738" y="2905"/>
                      <a:pt x="354" y="2466"/>
                      <a:pt x="522" y="1913"/>
                    </a:cubicBezTo>
                    <a:cubicBezTo>
                      <a:pt x="713" y="1288"/>
                      <a:pt x="1476" y="229"/>
                      <a:pt x="2753" y="229"/>
                    </a:cubicBezTo>
                    <a:cubicBezTo>
                      <a:pt x="3111" y="229"/>
                      <a:pt x="3509" y="312"/>
                      <a:pt x="3947" y="511"/>
                    </a:cubicBezTo>
                    <a:cubicBezTo>
                      <a:pt x="3947" y="511"/>
                      <a:pt x="3416"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6;p37"/>
              <p:cNvSpPr/>
              <p:nvPr/>
            </p:nvSpPr>
            <p:spPr>
              <a:xfrm>
                <a:off x="7406322" y="2974966"/>
                <a:ext cx="243531" cy="210656"/>
              </a:xfrm>
              <a:custGeom>
                <a:avLst/>
                <a:gdLst/>
                <a:ahLst/>
                <a:cxnLst/>
                <a:rect l="l" t="t" r="r" b="b"/>
                <a:pathLst>
                  <a:path w="6633" h="5738" extrusionOk="0">
                    <a:moveTo>
                      <a:pt x="4875" y="0"/>
                    </a:moveTo>
                    <a:cubicBezTo>
                      <a:pt x="4785" y="0"/>
                      <a:pt x="4692" y="10"/>
                      <a:pt x="4595" y="31"/>
                    </a:cubicBezTo>
                    <a:cubicBezTo>
                      <a:pt x="4374" y="77"/>
                      <a:pt x="4382" y="447"/>
                      <a:pt x="4561" y="543"/>
                    </a:cubicBezTo>
                    <a:cubicBezTo>
                      <a:pt x="5238" y="900"/>
                      <a:pt x="5767" y="1243"/>
                      <a:pt x="5852" y="2070"/>
                    </a:cubicBezTo>
                    <a:cubicBezTo>
                      <a:pt x="5920" y="2753"/>
                      <a:pt x="5670" y="3494"/>
                      <a:pt x="5231" y="4013"/>
                    </a:cubicBezTo>
                    <a:cubicBezTo>
                      <a:pt x="4882" y="4426"/>
                      <a:pt x="4378" y="4602"/>
                      <a:pt x="3848" y="4602"/>
                    </a:cubicBezTo>
                    <a:cubicBezTo>
                      <a:pt x="2383" y="4602"/>
                      <a:pt x="723" y="3255"/>
                      <a:pt x="1615" y="1866"/>
                    </a:cubicBezTo>
                    <a:cubicBezTo>
                      <a:pt x="1692" y="1747"/>
                      <a:pt x="1622" y="1491"/>
                      <a:pt x="1505" y="1491"/>
                    </a:cubicBezTo>
                    <a:cubicBezTo>
                      <a:pt x="1473" y="1491"/>
                      <a:pt x="1437" y="1510"/>
                      <a:pt x="1400" y="1556"/>
                    </a:cubicBezTo>
                    <a:cubicBezTo>
                      <a:pt x="1" y="3305"/>
                      <a:pt x="2051" y="5737"/>
                      <a:pt x="4017" y="5737"/>
                    </a:cubicBezTo>
                    <a:cubicBezTo>
                      <a:pt x="4501" y="5737"/>
                      <a:pt x="4979" y="5590"/>
                      <a:pt x="5400" y="5249"/>
                    </a:cubicBezTo>
                    <a:cubicBezTo>
                      <a:pt x="6298" y="4521"/>
                      <a:pt x="6632" y="3153"/>
                      <a:pt x="6518" y="2054"/>
                    </a:cubicBezTo>
                    <a:cubicBezTo>
                      <a:pt x="6426" y="1173"/>
                      <a:pt x="5863" y="0"/>
                      <a:pt x="4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7;p37"/>
              <p:cNvSpPr/>
              <p:nvPr/>
            </p:nvSpPr>
            <p:spPr>
              <a:xfrm>
                <a:off x="6602932" y="3085845"/>
                <a:ext cx="187540" cy="228058"/>
              </a:xfrm>
              <a:custGeom>
                <a:avLst/>
                <a:gdLst/>
                <a:ahLst/>
                <a:cxnLst/>
                <a:rect l="l" t="t" r="r" b="b"/>
                <a:pathLst>
                  <a:path w="5108" h="6212" extrusionOk="0">
                    <a:moveTo>
                      <a:pt x="4244" y="0"/>
                    </a:moveTo>
                    <a:cubicBezTo>
                      <a:pt x="4200" y="0"/>
                      <a:pt x="4156" y="47"/>
                      <a:pt x="4161" y="120"/>
                    </a:cubicBezTo>
                    <a:cubicBezTo>
                      <a:pt x="4250" y="1535"/>
                      <a:pt x="4443" y="2917"/>
                      <a:pt x="4228" y="4334"/>
                    </a:cubicBezTo>
                    <a:cubicBezTo>
                      <a:pt x="4077" y="5333"/>
                      <a:pt x="3671" y="5718"/>
                      <a:pt x="3168" y="5718"/>
                    </a:cubicBezTo>
                    <a:cubicBezTo>
                      <a:pt x="1969" y="5718"/>
                      <a:pt x="223" y="3534"/>
                      <a:pt x="91" y="2293"/>
                    </a:cubicBezTo>
                    <a:cubicBezTo>
                      <a:pt x="85" y="2254"/>
                      <a:pt x="62" y="2234"/>
                      <a:pt x="41" y="2234"/>
                    </a:cubicBezTo>
                    <a:cubicBezTo>
                      <a:pt x="20" y="2234"/>
                      <a:pt x="1" y="2254"/>
                      <a:pt x="4" y="2295"/>
                    </a:cubicBezTo>
                    <a:cubicBezTo>
                      <a:pt x="105" y="3558"/>
                      <a:pt x="830" y="4710"/>
                      <a:pt x="1726" y="5572"/>
                    </a:cubicBezTo>
                    <a:cubicBezTo>
                      <a:pt x="2081" y="5913"/>
                      <a:pt x="2629" y="6211"/>
                      <a:pt x="3139" y="6211"/>
                    </a:cubicBezTo>
                    <a:cubicBezTo>
                      <a:pt x="3453" y="6211"/>
                      <a:pt x="3752" y="6098"/>
                      <a:pt x="3981" y="5811"/>
                    </a:cubicBezTo>
                    <a:cubicBezTo>
                      <a:pt x="5107" y="4397"/>
                      <a:pt x="4671" y="1711"/>
                      <a:pt x="4319" y="82"/>
                    </a:cubicBezTo>
                    <a:cubicBezTo>
                      <a:pt x="4307" y="25"/>
                      <a:pt x="4275" y="0"/>
                      <a:pt x="4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88;p37"/>
              <p:cNvSpPr/>
              <p:nvPr/>
            </p:nvSpPr>
            <p:spPr>
              <a:xfrm>
                <a:off x="6617068" y="3271364"/>
                <a:ext cx="39065" cy="39796"/>
              </a:xfrm>
              <a:custGeom>
                <a:avLst/>
                <a:gdLst/>
                <a:ahLst/>
                <a:cxnLst/>
                <a:rect l="l" t="t" r="r" b="b"/>
                <a:pathLst>
                  <a:path w="1064" h="1084" extrusionOk="0">
                    <a:moveTo>
                      <a:pt x="837" y="1"/>
                    </a:moveTo>
                    <a:lnTo>
                      <a:pt x="0" y="863"/>
                    </a:lnTo>
                    <a:lnTo>
                      <a:pt x="228" y="1084"/>
                    </a:lnTo>
                    <a:lnTo>
                      <a:pt x="1063" y="222"/>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89;p37"/>
              <p:cNvSpPr/>
              <p:nvPr/>
            </p:nvSpPr>
            <p:spPr>
              <a:xfrm>
                <a:off x="6582592" y="3254255"/>
                <a:ext cx="64398" cy="35024"/>
              </a:xfrm>
              <a:custGeom>
                <a:avLst/>
                <a:gdLst/>
                <a:ahLst/>
                <a:cxnLst/>
                <a:rect l="l" t="t" r="r" b="b"/>
                <a:pathLst>
                  <a:path w="1754" h="954" extrusionOk="0">
                    <a:moveTo>
                      <a:pt x="1636" y="0"/>
                    </a:moveTo>
                    <a:lnTo>
                      <a:pt x="0" y="660"/>
                    </a:lnTo>
                    <a:lnTo>
                      <a:pt x="119" y="953"/>
                    </a:lnTo>
                    <a:lnTo>
                      <a:pt x="1753" y="293"/>
                    </a:lnTo>
                    <a:lnTo>
                      <a:pt x="16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0;p37"/>
              <p:cNvSpPr/>
              <p:nvPr/>
            </p:nvSpPr>
            <p:spPr>
              <a:xfrm>
                <a:off x="6869848" y="2959693"/>
                <a:ext cx="187504" cy="228021"/>
              </a:xfrm>
              <a:custGeom>
                <a:avLst/>
                <a:gdLst/>
                <a:ahLst/>
                <a:cxnLst/>
                <a:rect l="l" t="t" r="r" b="b"/>
                <a:pathLst>
                  <a:path w="5107" h="6211" extrusionOk="0">
                    <a:moveTo>
                      <a:pt x="4243" y="0"/>
                    </a:moveTo>
                    <a:cubicBezTo>
                      <a:pt x="4199" y="0"/>
                      <a:pt x="4155" y="47"/>
                      <a:pt x="4159" y="119"/>
                    </a:cubicBezTo>
                    <a:cubicBezTo>
                      <a:pt x="4250" y="1534"/>
                      <a:pt x="4443" y="2917"/>
                      <a:pt x="4227" y="4334"/>
                    </a:cubicBezTo>
                    <a:cubicBezTo>
                      <a:pt x="4076" y="5333"/>
                      <a:pt x="3669" y="5718"/>
                      <a:pt x="3167" y="5718"/>
                    </a:cubicBezTo>
                    <a:cubicBezTo>
                      <a:pt x="1968" y="5718"/>
                      <a:pt x="222" y="3534"/>
                      <a:pt x="90" y="2293"/>
                    </a:cubicBezTo>
                    <a:cubicBezTo>
                      <a:pt x="86" y="2254"/>
                      <a:pt x="63" y="2235"/>
                      <a:pt x="41" y="2235"/>
                    </a:cubicBezTo>
                    <a:cubicBezTo>
                      <a:pt x="20" y="2235"/>
                      <a:pt x="1" y="2255"/>
                      <a:pt x="4" y="2295"/>
                    </a:cubicBezTo>
                    <a:cubicBezTo>
                      <a:pt x="106" y="3558"/>
                      <a:pt x="830" y="4710"/>
                      <a:pt x="1727" y="5572"/>
                    </a:cubicBezTo>
                    <a:cubicBezTo>
                      <a:pt x="2081" y="5912"/>
                      <a:pt x="2630" y="6211"/>
                      <a:pt x="3140" y="6211"/>
                    </a:cubicBezTo>
                    <a:cubicBezTo>
                      <a:pt x="3454" y="6211"/>
                      <a:pt x="3752" y="6097"/>
                      <a:pt x="3980" y="5811"/>
                    </a:cubicBezTo>
                    <a:cubicBezTo>
                      <a:pt x="5107" y="4397"/>
                      <a:pt x="4672" y="1711"/>
                      <a:pt x="4319" y="82"/>
                    </a:cubicBezTo>
                    <a:cubicBezTo>
                      <a:pt x="4306" y="25"/>
                      <a:pt x="4274" y="0"/>
                      <a:pt x="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1;p37"/>
              <p:cNvSpPr/>
              <p:nvPr/>
            </p:nvSpPr>
            <p:spPr>
              <a:xfrm>
                <a:off x="7034366" y="3070865"/>
                <a:ext cx="57165" cy="20889"/>
              </a:xfrm>
              <a:custGeom>
                <a:avLst/>
                <a:gdLst/>
                <a:ahLst/>
                <a:cxnLst/>
                <a:rect l="l" t="t" r="r" b="b"/>
                <a:pathLst>
                  <a:path w="1557" h="569" extrusionOk="0">
                    <a:moveTo>
                      <a:pt x="1504" y="1"/>
                    </a:moveTo>
                    <a:lnTo>
                      <a:pt x="0" y="257"/>
                    </a:lnTo>
                    <a:lnTo>
                      <a:pt x="53" y="568"/>
                    </a:lnTo>
                    <a:lnTo>
                      <a:pt x="1557" y="312"/>
                    </a:lnTo>
                    <a:lnTo>
                      <a:pt x="15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2;p37"/>
              <p:cNvSpPr/>
              <p:nvPr/>
            </p:nvSpPr>
            <p:spPr>
              <a:xfrm>
                <a:off x="7032861" y="3031507"/>
                <a:ext cx="72292" cy="38842"/>
              </a:xfrm>
              <a:custGeom>
                <a:avLst/>
                <a:gdLst/>
                <a:ahLst/>
                <a:cxnLst/>
                <a:rect l="l" t="t" r="r" b="b"/>
                <a:pathLst>
                  <a:path w="1969" h="1058" extrusionOk="0">
                    <a:moveTo>
                      <a:pt x="1848" y="0"/>
                    </a:moveTo>
                    <a:lnTo>
                      <a:pt x="0" y="765"/>
                    </a:lnTo>
                    <a:lnTo>
                      <a:pt x="122" y="1057"/>
                    </a:lnTo>
                    <a:lnTo>
                      <a:pt x="1968" y="292"/>
                    </a:lnTo>
                    <a:lnTo>
                      <a:pt x="1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3;p37"/>
              <p:cNvSpPr/>
              <p:nvPr/>
            </p:nvSpPr>
            <p:spPr>
              <a:xfrm>
                <a:off x="6575396" y="3598419"/>
                <a:ext cx="540188" cy="314553"/>
              </a:xfrm>
              <a:custGeom>
                <a:avLst/>
                <a:gdLst/>
                <a:ahLst/>
                <a:cxnLst/>
                <a:rect l="l" t="t" r="r" b="b"/>
                <a:pathLst>
                  <a:path w="14713" h="8568" extrusionOk="0">
                    <a:moveTo>
                      <a:pt x="9618" y="0"/>
                    </a:moveTo>
                    <a:cubicBezTo>
                      <a:pt x="9592" y="0"/>
                      <a:pt x="9567" y="2"/>
                      <a:pt x="9541" y="5"/>
                    </a:cubicBezTo>
                    <a:cubicBezTo>
                      <a:pt x="9075" y="56"/>
                      <a:pt x="8847" y="968"/>
                      <a:pt x="8826" y="2003"/>
                    </a:cubicBezTo>
                    <a:cubicBezTo>
                      <a:pt x="6654" y="2682"/>
                      <a:pt x="272" y="4785"/>
                      <a:pt x="44" y="6098"/>
                    </a:cubicBezTo>
                    <a:cubicBezTo>
                      <a:pt x="1" y="6347"/>
                      <a:pt x="177" y="6452"/>
                      <a:pt x="506" y="6452"/>
                    </a:cubicBezTo>
                    <a:cubicBezTo>
                      <a:pt x="2262" y="6452"/>
                      <a:pt x="8355" y="3448"/>
                      <a:pt x="8355" y="3448"/>
                    </a:cubicBezTo>
                    <a:cubicBezTo>
                      <a:pt x="8355" y="3448"/>
                      <a:pt x="8829" y="8039"/>
                      <a:pt x="10532" y="8514"/>
                    </a:cubicBezTo>
                    <a:cubicBezTo>
                      <a:pt x="10664" y="8551"/>
                      <a:pt x="10786" y="8568"/>
                      <a:pt x="10899" y="8568"/>
                    </a:cubicBezTo>
                    <a:cubicBezTo>
                      <a:pt x="12243" y="8568"/>
                      <a:pt x="12312" y="6178"/>
                      <a:pt x="12312" y="6178"/>
                    </a:cubicBezTo>
                    <a:lnTo>
                      <a:pt x="14713" y="7051"/>
                    </a:lnTo>
                    <a:lnTo>
                      <a:pt x="14254" y="3940"/>
                    </a:lnTo>
                    <a:lnTo>
                      <a:pt x="11641" y="2416"/>
                    </a:lnTo>
                    <a:cubicBezTo>
                      <a:pt x="11641" y="2416"/>
                      <a:pt x="10694" y="0"/>
                      <a:pt x="9618" y="0"/>
                    </a:cubicBezTo>
                    <a:close/>
                  </a:path>
                </a:pathLst>
              </a:custGeom>
              <a:solidFill>
                <a:srgbClr val="FF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4;p37"/>
              <p:cNvSpPr/>
              <p:nvPr/>
            </p:nvSpPr>
            <p:spPr>
              <a:xfrm>
                <a:off x="6891546" y="3592655"/>
                <a:ext cx="116570" cy="197770"/>
              </a:xfrm>
              <a:custGeom>
                <a:avLst/>
                <a:gdLst/>
                <a:ahLst/>
                <a:cxnLst/>
                <a:rect l="l" t="t" r="r" b="b"/>
                <a:pathLst>
                  <a:path w="3175" h="5387" extrusionOk="0">
                    <a:moveTo>
                      <a:pt x="1010" y="0"/>
                    </a:moveTo>
                    <a:cubicBezTo>
                      <a:pt x="977" y="0"/>
                      <a:pt x="945" y="2"/>
                      <a:pt x="912" y="5"/>
                    </a:cubicBezTo>
                    <a:cubicBezTo>
                      <a:pt x="94" y="93"/>
                      <a:pt x="0" y="1885"/>
                      <a:pt x="74" y="2929"/>
                    </a:cubicBezTo>
                    <a:cubicBezTo>
                      <a:pt x="158" y="4120"/>
                      <a:pt x="497" y="5386"/>
                      <a:pt x="1192" y="5386"/>
                    </a:cubicBezTo>
                    <a:cubicBezTo>
                      <a:pt x="1199" y="5386"/>
                      <a:pt x="1205" y="5386"/>
                      <a:pt x="1212" y="5383"/>
                    </a:cubicBezTo>
                    <a:cubicBezTo>
                      <a:pt x="1399" y="5378"/>
                      <a:pt x="1562" y="5293"/>
                      <a:pt x="1682" y="5138"/>
                    </a:cubicBezTo>
                    <a:cubicBezTo>
                      <a:pt x="2306" y="4333"/>
                      <a:pt x="1744" y="1656"/>
                      <a:pt x="1677" y="1354"/>
                    </a:cubicBezTo>
                    <a:lnTo>
                      <a:pt x="1368" y="1421"/>
                    </a:lnTo>
                    <a:cubicBezTo>
                      <a:pt x="1538" y="2203"/>
                      <a:pt x="1884" y="4362"/>
                      <a:pt x="1432" y="4944"/>
                    </a:cubicBezTo>
                    <a:cubicBezTo>
                      <a:pt x="1368" y="5025"/>
                      <a:pt x="1293" y="5066"/>
                      <a:pt x="1200" y="5069"/>
                    </a:cubicBezTo>
                    <a:lnTo>
                      <a:pt x="1192" y="5069"/>
                    </a:lnTo>
                    <a:cubicBezTo>
                      <a:pt x="822" y="5069"/>
                      <a:pt x="476" y="4143"/>
                      <a:pt x="390" y="2905"/>
                    </a:cubicBezTo>
                    <a:cubicBezTo>
                      <a:pt x="294" y="1546"/>
                      <a:pt x="548" y="360"/>
                      <a:pt x="947" y="319"/>
                    </a:cubicBezTo>
                    <a:cubicBezTo>
                      <a:pt x="968" y="316"/>
                      <a:pt x="989" y="315"/>
                      <a:pt x="1010" y="315"/>
                    </a:cubicBezTo>
                    <a:cubicBezTo>
                      <a:pt x="1793" y="315"/>
                      <a:pt x="2623" y="1977"/>
                      <a:pt x="2879" y="2633"/>
                    </a:cubicBezTo>
                    <a:lnTo>
                      <a:pt x="3175" y="2519"/>
                    </a:lnTo>
                    <a:cubicBezTo>
                      <a:pt x="3070" y="2255"/>
                      <a:pt x="2172"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5;p37"/>
              <p:cNvSpPr/>
              <p:nvPr/>
            </p:nvSpPr>
            <p:spPr>
              <a:xfrm>
                <a:off x="6952529" y="3712896"/>
                <a:ext cx="79158" cy="125557"/>
              </a:xfrm>
              <a:custGeom>
                <a:avLst/>
                <a:gdLst/>
                <a:ahLst/>
                <a:cxnLst/>
                <a:rect l="l" t="t" r="r" b="b"/>
                <a:pathLst>
                  <a:path w="2156" h="3420" extrusionOk="0">
                    <a:moveTo>
                      <a:pt x="276" y="1"/>
                    </a:moveTo>
                    <a:lnTo>
                      <a:pt x="1" y="160"/>
                    </a:lnTo>
                    <a:lnTo>
                      <a:pt x="1880" y="3419"/>
                    </a:lnTo>
                    <a:lnTo>
                      <a:pt x="2155" y="3260"/>
                    </a:lnTo>
                    <a:lnTo>
                      <a:pt x="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6;p37"/>
              <p:cNvSpPr/>
              <p:nvPr/>
            </p:nvSpPr>
            <p:spPr>
              <a:xfrm>
                <a:off x="6934869" y="3803581"/>
                <a:ext cx="79965" cy="96774"/>
              </a:xfrm>
              <a:custGeom>
                <a:avLst/>
                <a:gdLst/>
                <a:ahLst/>
                <a:cxnLst/>
                <a:rect l="l" t="t" r="r" b="b"/>
                <a:pathLst>
                  <a:path w="2178" h="2636" extrusionOk="0">
                    <a:moveTo>
                      <a:pt x="1929" y="1"/>
                    </a:moveTo>
                    <a:lnTo>
                      <a:pt x="1" y="2439"/>
                    </a:lnTo>
                    <a:lnTo>
                      <a:pt x="249" y="2636"/>
                    </a:lnTo>
                    <a:lnTo>
                      <a:pt x="2178" y="196"/>
                    </a:lnTo>
                    <a:lnTo>
                      <a:pt x="1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7;p37"/>
              <p:cNvSpPr/>
              <p:nvPr/>
            </p:nvSpPr>
            <p:spPr>
              <a:xfrm>
                <a:off x="6899734" y="3761469"/>
                <a:ext cx="90319" cy="70121"/>
              </a:xfrm>
              <a:custGeom>
                <a:avLst/>
                <a:gdLst/>
                <a:ahLst/>
                <a:cxnLst/>
                <a:rect l="l" t="t" r="r" b="b"/>
                <a:pathLst>
                  <a:path w="2460" h="1910" extrusionOk="0">
                    <a:moveTo>
                      <a:pt x="2275" y="0"/>
                    </a:moveTo>
                    <a:lnTo>
                      <a:pt x="1" y="1654"/>
                    </a:lnTo>
                    <a:lnTo>
                      <a:pt x="186" y="1910"/>
                    </a:lnTo>
                    <a:lnTo>
                      <a:pt x="2459" y="257"/>
                    </a:lnTo>
                    <a:lnTo>
                      <a:pt x="2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8;p37"/>
              <p:cNvSpPr/>
              <p:nvPr/>
            </p:nvSpPr>
            <p:spPr>
              <a:xfrm>
                <a:off x="7038992" y="3642183"/>
                <a:ext cx="584026" cy="441651"/>
              </a:xfrm>
              <a:custGeom>
                <a:avLst/>
                <a:gdLst/>
                <a:ahLst/>
                <a:cxnLst/>
                <a:rect l="l" t="t" r="r" b="b"/>
                <a:pathLst>
                  <a:path w="15907" h="12030" extrusionOk="0">
                    <a:moveTo>
                      <a:pt x="14007" y="1"/>
                    </a:moveTo>
                    <a:lnTo>
                      <a:pt x="10167" y="7715"/>
                    </a:lnTo>
                    <a:lnTo>
                      <a:pt x="4068" y="4168"/>
                    </a:lnTo>
                    <a:lnTo>
                      <a:pt x="1627" y="2748"/>
                    </a:lnTo>
                    <a:lnTo>
                      <a:pt x="998" y="5347"/>
                    </a:lnTo>
                    <a:lnTo>
                      <a:pt x="0" y="9457"/>
                    </a:lnTo>
                    <a:lnTo>
                      <a:pt x="4273" y="12030"/>
                    </a:lnTo>
                    <a:lnTo>
                      <a:pt x="4273" y="12030"/>
                    </a:lnTo>
                    <a:lnTo>
                      <a:pt x="4231" y="10418"/>
                    </a:lnTo>
                    <a:lnTo>
                      <a:pt x="4231" y="10418"/>
                    </a:lnTo>
                    <a:cubicBezTo>
                      <a:pt x="5221" y="11226"/>
                      <a:pt x="6663" y="12027"/>
                      <a:pt x="8482" y="12027"/>
                    </a:cubicBezTo>
                    <a:cubicBezTo>
                      <a:pt x="9024" y="12027"/>
                      <a:pt x="9600" y="11956"/>
                      <a:pt x="10208" y="11792"/>
                    </a:cubicBezTo>
                    <a:cubicBezTo>
                      <a:pt x="14915" y="10526"/>
                      <a:pt x="15907" y="201"/>
                      <a:pt x="15907" y="201"/>
                    </a:cubicBezTo>
                    <a:lnTo>
                      <a:pt x="140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9;p37"/>
              <p:cNvSpPr/>
              <p:nvPr/>
            </p:nvSpPr>
            <p:spPr>
              <a:xfrm>
                <a:off x="7421045" y="3761359"/>
                <a:ext cx="646771" cy="842589"/>
              </a:xfrm>
              <a:custGeom>
                <a:avLst/>
                <a:gdLst/>
                <a:ahLst/>
                <a:cxnLst/>
                <a:rect l="l" t="t" r="r" b="b"/>
                <a:pathLst>
                  <a:path w="17616" h="22951" extrusionOk="0">
                    <a:moveTo>
                      <a:pt x="4670" y="0"/>
                    </a:moveTo>
                    <a:lnTo>
                      <a:pt x="1" y="22950"/>
                    </a:lnTo>
                    <a:lnTo>
                      <a:pt x="15393" y="22634"/>
                    </a:lnTo>
                    <a:cubicBezTo>
                      <a:pt x="15393" y="22634"/>
                      <a:pt x="17616" y="8327"/>
                      <a:pt x="12900" y="1227"/>
                    </a:cubicBezTo>
                    <a:lnTo>
                      <a:pt x="46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0;p37"/>
              <p:cNvSpPr/>
              <p:nvPr/>
            </p:nvSpPr>
            <p:spPr>
              <a:xfrm>
                <a:off x="7590887" y="3963364"/>
                <a:ext cx="142785" cy="621983"/>
              </a:xfrm>
              <a:custGeom>
                <a:avLst/>
                <a:gdLst/>
                <a:ahLst/>
                <a:cxnLst/>
                <a:rect l="l" t="t" r="r" b="b"/>
                <a:pathLst>
                  <a:path w="3889" h="16942" extrusionOk="0">
                    <a:moveTo>
                      <a:pt x="75" y="1"/>
                    </a:moveTo>
                    <a:lnTo>
                      <a:pt x="1" y="309"/>
                    </a:lnTo>
                    <a:lnTo>
                      <a:pt x="3557" y="1149"/>
                    </a:lnTo>
                    <a:lnTo>
                      <a:pt x="2650" y="16924"/>
                    </a:lnTo>
                    <a:lnTo>
                      <a:pt x="2965" y="16941"/>
                    </a:lnTo>
                    <a:lnTo>
                      <a:pt x="3889" y="902"/>
                    </a:lnTo>
                    <a:lnTo>
                      <a:pt x="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1;p37"/>
              <p:cNvSpPr/>
              <p:nvPr/>
            </p:nvSpPr>
            <p:spPr>
              <a:xfrm>
                <a:off x="7421045" y="3358929"/>
                <a:ext cx="1009736" cy="576643"/>
              </a:xfrm>
              <a:custGeom>
                <a:avLst/>
                <a:gdLst/>
                <a:ahLst/>
                <a:cxnLst/>
                <a:rect l="l" t="t" r="r" b="b"/>
                <a:pathLst>
                  <a:path w="27502" h="15707" extrusionOk="0">
                    <a:moveTo>
                      <a:pt x="4629" y="0"/>
                    </a:moveTo>
                    <a:lnTo>
                      <a:pt x="2927" y="909"/>
                    </a:lnTo>
                    <a:cubicBezTo>
                      <a:pt x="2927" y="909"/>
                      <a:pt x="4035" y="6724"/>
                      <a:pt x="4035" y="6844"/>
                    </a:cubicBezTo>
                    <a:cubicBezTo>
                      <a:pt x="4035" y="6846"/>
                      <a:pt x="4034" y="6847"/>
                      <a:pt x="4032" y="6847"/>
                    </a:cubicBezTo>
                    <a:cubicBezTo>
                      <a:pt x="3931" y="6847"/>
                      <a:pt x="672" y="3166"/>
                      <a:pt x="672" y="3166"/>
                    </a:cubicBezTo>
                    <a:lnTo>
                      <a:pt x="1" y="4748"/>
                    </a:lnTo>
                    <a:lnTo>
                      <a:pt x="1268" y="5224"/>
                    </a:lnTo>
                    <a:lnTo>
                      <a:pt x="1068" y="8427"/>
                    </a:lnTo>
                    <a:lnTo>
                      <a:pt x="4750" y="9098"/>
                    </a:lnTo>
                    <a:lnTo>
                      <a:pt x="3681" y="13413"/>
                    </a:lnTo>
                    <a:lnTo>
                      <a:pt x="6925" y="15272"/>
                    </a:lnTo>
                    <a:lnTo>
                      <a:pt x="7758" y="13097"/>
                    </a:lnTo>
                    <a:lnTo>
                      <a:pt x="8625" y="15629"/>
                    </a:lnTo>
                    <a:cubicBezTo>
                      <a:pt x="8625" y="15629"/>
                      <a:pt x="11167" y="15492"/>
                      <a:pt x="13054" y="13947"/>
                    </a:cubicBezTo>
                    <a:cubicBezTo>
                      <a:pt x="13450" y="13624"/>
                      <a:pt x="13817" y="13238"/>
                      <a:pt x="14128" y="12780"/>
                    </a:cubicBezTo>
                    <a:lnTo>
                      <a:pt x="12519" y="10701"/>
                    </a:lnTo>
                    <a:lnTo>
                      <a:pt x="6608" y="3046"/>
                    </a:lnTo>
                    <a:lnTo>
                      <a:pt x="23228" y="4985"/>
                    </a:lnTo>
                    <a:lnTo>
                      <a:pt x="16786" y="8422"/>
                    </a:lnTo>
                    <a:lnTo>
                      <a:pt x="13998" y="9909"/>
                    </a:lnTo>
                    <a:lnTo>
                      <a:pt x="13752" y="11878"/>
                    </a:lnTo>
                    <a:lnTo>
                      <a:pt x="15953" y="12889"/>
                    </a:lnTo>
                    <a:lnTo>
                      <a:pt x="15955" y="12888"/>
                    </a:lnTo>
                    <a:lnTo>
                      <a:pt x="17805" y="15707"/>
                    </a:lnTo>
                    <a:lnTo>
                      <a:pt x="22319" y="12661"/>
                    </a:lnTo>
                    <a:lnTo>
                      <a:pt x="20851" y="11539"/>
                    </a:lnTo>
                    <a:lnTo>
                      <a:pt x="27501" y="6408"/>
                    </a:lnTo>
                    <a:cubicBezTo>
                      <a:pt x="25465" y="1469"/>
                      <a:pt x="20838" y="85"/>
                      <a:pt x="16291" y="85"/>
                    </a:cubicBezTo>
                    <a:cubicBezTo>
                      <a:pt x="10493" y="85"/>
                      <a:pt x="4826" y="2335"/>
                      <a:pt x="4826" y="2335"/>
                    </a:cubicBezTo>
                    <a:lnTo>
                      <a:pt x="46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2;p37"/>
              <p:cNvSpPr/>
              <p:nvPr/>
            </p:nvSpPr>
            <p:spPr>
              <a:xfrm>
                <a:off x="7525865" y="3391018"/>
                <a:ext cx="74715" cy="94975"/>
              </a:xfrm>
              <a:custGeom>
                <a:avLst/>
                <a:gdLst/>
                <a:ahLst/>
                <a:cxnLst/>
                <a:rect l="l" t="t" r="r" b="b"/>
                <a:pathLst>
                  <a:path w="2035" h="2587" extrusionOk="0">
                    <a:moveTo>
                      <a:pt x="144" y="1"/>
                    </a:moveTo>
                    <a:lnTo>
                      <a:pt x="1" y="71"/>
                    </a:lnTo>
                    <a:lnTo>
                      <a:pt x="1206" y="2586"/>
                    </a:lnTo>
                    <a:lnTo>
                      <a:pt x="2034" y="1509"/>
                    </a:lnTo>
                    <a:lnTo>
                      <a:pt x="1908" y="1412"/>
                    </a:lnTo>
                    <a:lnTo>
                      <a:pt x="1237" y="2285"/>
                    </a:lnTo>
                    <a:lnTo>
                      <a:pt x="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3;p37"/>
              <p:cNvSpPr/>
              <p:nvPr/>
            </p:nvSpPr>
            <p:spPr>
              <a:xfrm>
                <a:off x="7447993" y="3478766"/>
                <a:ext cx="56615" cy="75334"/>
              </a:xfrm>
              <a:custGeom>
                <a:avLst/>
                <a:gdLst/>
                <a:ahLst/>
                <a:cxnLst/>
                <a:rect l="l" t="t" r="r" b="b"/>
                <a:pathLst>
                  <a:path w="1542" h="2052" extrusionOk="0">
                    <a:moveTo>
                      <a:pt x="131" y="0"/>
                    </a:moveTo>
                    <a:lnTo>
                      <a:pt x="1" y="91"/>
                    </a:lnTo>
                    <a:lnTo>
                      <a:pt x="1238" y="1890"/>
                    </a:lnTo>
                    <a:lnTo>
                      <a:pt x="535" y="1882"/>
                    </a:lnTo>
                    <a:lnTo>
                      <a:pt x="534" y="2039"/>
                    </a:lnTo>
                    <a:lnTo>
                      <a:pt x="1542" y="2052"/>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4;p37"/>
              <p:cNvSpPr/>
              <p:nvPr/>
            </p:nvSpPr>
            <p:spPr>
              <a:xfrm>
                <a:off x="7566655" y="3608736"/>
                <a:ext cx="141720" cy="232537"/>
              </a:xfrm>
              <a:custGeom>
                <a:avLst/>
                <a:gdLst/>
                <a:ahLst/>
                <a:cxnLst/>
                <a:rect l="l" t="t" r="r" b="b"/>
                <a:pathLst>
                  <a:path w="3860" h="6334" extrusionOk="0">
                    <a:moveTo>
                      <a:pt x="137" y="1"/>
                    </a:moveTo>
                    <a:lnTo>
                      <a:pt x="1" y="82"/>
                    </a:lnTo>
                    <a:lnTo>
                      <a:pt x="3723" y="6333"/>
                    </a:lnTo>
                    <a:lnTo>
                      <a:pt x="3860" y="6252"/>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5;p37"/>
              <p:cNvSpPr/>
              <p:nvPr/>
            </p:nvSpPr>
            <p:spPr>
              <a:xfrm>
                <a:off x="7598230" y="3619934"/>
                <a:ext cx="24819" cy="15529"/>
              </a:xfrm>
              <a:custGeom>
                <a:avLst/>
                <a:gdLst/>
                <a:ahLst/>
                <a:cxnLst/>
                <a:rect l="l" t="t" r="r" b="b"/>
                <a:pathLst>
                  <a:path w="676" h="423" extrusionOk="0">
                    <a:moveTo>
                      <a:pt x="338" y="1"/>
                    </a:moveTo>
                    <a:cubicBezTo>
                      <a:pt x="152" y="1"/>
                      <a:pt x="1" y="94"/>
                      <a:pt x="1" y="211"/>
                    </a:cubicBezTo>
                    <a:cubicBezTo>
                      <a:pt x="1" y="328"/>
                      <a:pt x="152" y="422"/>
                      <a:pt x="338" y="422"/>
                    </a:cubicBezTo>
                    <a:cubicBezTo>
                      <a:pt x="525" y="422"/>
                      <a:pt x="676" y="328"/>
                      <a:pt x="676" y="211"/>
                    </a:cubicBezTo>
                    <a:cubicBezTo>
                      <a:pt x="676" y="94"/>
                      <a:pt x="525"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6;p37"/>
              <p:cNvSpPr/>
              <p:nvPr/>
            </p:nvSpPr>
            <p:spPr>
              <a:xfrm>
                <a:off x="7637551" y="3691491"/>
                <a:ext cx="24746" cy="15529"/>
              </a:xfrm>
              <a:custGeom>
                <a:avLst/>
                <a:gdLst/>
                <a:ahLst/>
                <a:cxnLst/>
                <a:rect l="l" t="t" r="r" b="b"/>
                <a:pathLst>
                  <a:path w="674" h="423" extrusionOk="0">
                    <a:moveTo>
                      <a:pt x="338" y="1"/>
                    </a:moveTo>
                    <a:cubicBezTo>
                      <a:pt x="151" y="1"/>
                      <a:pt x="0" y="97"/>
                      <a:pt x="0" y="212"/>
                    </a:cubicBezTo>
                    <a:cubicBezTo>
                      <a:pt x="0" y="328"/>
                      <a:pt x="151" y="422"/>
                      <a:pt x="338" y="422"/>
                    </a:cubicBezTo>
                    <a:cubicBezTo>
                      <a:pt x="523" y="422"/>
                      <a:pt x="674" y="328"/>
                      <a:pt x="674" y="212"/>
                    </a:cubicBezTo>
                    <a:cubicBezTo>
                      <a:pt x="674" y="94"/>
                      <a:pt x="523"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7;p37"/>
              <p:cNvSpPr/>
              <p:nvPr/>
            </p:nvSpPr>
            <p:spPr>
              <a:xfrm>
                <a:off x="7687593" y="3769069"/>
                <a:ext cx="24746" cy="15529"/>
              </a:xfrm>
              <a:custGeom>
                <a:avLst/>
                <a:gdLst/>
                <a:ahLst/>
                <a:cxnLst/>
                <a:rect l="l" t="t" r="r" b="b"/>
                <a:pathLst>
                  <a:path w="674" h="423" extrusionOk="0">
                    <a:moveTo>
                      <a:pt x="336" y="0"/>
                    </a:moveTo>
                    <a:cubicBezTo>
                      <a:pt x="151" y="0"/>
                      <a:pt x="0" y="94"/>
                      <a:pt x="0" y="212"/>
                    </a:cubicBezTo>
                    <a:cubicBezTo>
                      <a:pt x="0" y="327"/>
                      <a:pt x="151" y="422"/>
                      <a:pt x="336" y="422"/>
                    </a:cubicBezTo>
                    <a:cubicBezTo>
                      <a:pt x="523" y="422"/>
                      <a:pt x="674" y="327"/>
                      <a:pt x="674" y="212"/>
                    </a:cubicBezTo>
                    <a:cubicBezTo>
                      <a:pt x="674" y="94"/>
                      <a:pt x="523"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8;p37"/>
              <p:cNvSpPr/>
              <p:nvPr/>
            </p:nvSpPr>
            <p:spPr>
              <a:xfrm>
                <a:off x="7623012" y="3560823"/>
                <a:ext cx="107905" cy="93029"/>
              </a:xfrm>
              <a:custGeom>
                <a:avLst/>
                <a:gdLst/>
                <a:ahLst/>
                <a:cxnLst/>
                <a:rect l="l" t="t" r="r" b="b"/>
                <a:pathLst>
                  <a:path w="2939" h="2534" extrusionOk="0">
                    <a:moveTo>
                      <a:pt x="2098" y="1"/>
                    </a:moveTo>
                    <a:lnTo>
                      <a:pt x="1" y="660"/>
                    </a:lnTo>
                    <a:cubicBezTo>
                      <a:pt x="334" y="2508"/>
                      <a:pt x="1684" y="2533"/>
                      <a:pt x="1757" y="2533"/>
                    </a:cubicBezTo>
                    <a:cubicBezTo>
                      <a:pt x="1759" y="2533"/>
                      <a:pt x="1760" y="2533"/>
                      <a:pt x="1760" y="2533"/>
                    </a:cubicBezTo>
                    <a:cubicBezTo>
                      <a:pt x="2939" y="1267"/>
                      <a:pt x="2098" y="1"/>
                      <a:pt x="2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9;p37"/>
              <p:cNvSpPr/>
              <p:nvPr/>
            </p:nvSpPr>
            <p:spPr>
              <a:xfrm>
                <a:off x="7862722" y="3722772"/>
                <a:ext cx="325478" cy="337828"/>
              </a:xfrm>
              <a:custGeom>
                <a:avLst/>
                <a:gdLst/>
                <a:ahLst/>
                <a:cxnLst/>
                <a:rect l="l" t="t" r="r" b="b"/>
                <a:pathLst>
                  <a:path w="8865" h="9202" extrusionOk="0">
                    <a:moveTo>
                      <a:pt x="1968" y="0"/>
                    </a:moveTo>
                    <a:lnTo>
                      <a:pt x="489" y="792"/>
                    </a:lnTo>
                    <a:lnTo>
                      <a:pt x="1" y="1050"/>
                    </a:lnTo>
                    <a:lnTo>
                      <a:pt x="1023" y="4038"/>
                    </a:lnTo>
                    <a:lnTo>
                      <a:pt x="2609" y="8685"/>
                    </a:lnTo>
                    <a:lnTo>
                      <a:pt x="8865" y="9202"/>
                    </a:lnTo>
                    <a:lnTo>
                      <a:pt x="8865" y="9202"/>
                    </a:lnTo>
                    <a:lnTo>
                      <a:pt x="8793" y="5799"/>
                    </a:lnTo>
                    <a:lnTo>
                      <a:pt x="4766" y="7071"/>
                    </a:lnTo>
                    <a:cubicBezTo>
                      <a:pt x="4952" y="3811"/>
                      <a:pt x="3009" y="3621"/>
                      <a:pt x="3009" y="3621"/>
                    </a:cubicBezTo>
                    <a:lnTo>
                      <a:pt x="3923" y="2982"/>
                    </a:lnTo>
                    <a:lnTo>
                      <a:pt x="1968" y="0"/>
                    </a:lnTo>
                    <a:close/>
                  </a:path>
                </a:pathLst>
              </a:custGeom>
              <a:solidFill>
                <a:srgbClr val="FF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0;p37"/>
              <p:cNvSpPr/>
              <p:nvPr/>
            </p:nvSpPr>
            <p:spPr>
              <a:xfrm>
                <a:off x="7972572" y="3849952"/>
                <a:ext cx="77616" cy="182681"/>
              </a:xfrm>
              <a:custGeom>
                <a:avLst/>
                <a:gdLst/>
                <a:ahLst/>
                <a:cxnLst/>
                <a:rect l="l" t="t" r="r" b="b"/>
                <a:pathLst>
                  <a:path w="2114" h="4976" extrusionOk="0">
                    <a:moveTo>
                      <a:pt x="32" y="1"/>
                    </a:moveTo>
                    <a:lnTo>
                      <a:pt x="0" y="316"/>
                    </a:lnTo>
                    <a:cubicBezTo>
                      <a:pt x="23" y="317"/>
                      <a:pt x="597" y="385"/>
                      <a:pt x="1059" y="1008"/>
                    </a:cubicBezTo>
                    <a:cubicBezTo>
                      <a:pt x="1646" y="1802"/>
                      <a:pt x="1779" y="3153"/>
                      <a:pt x="1442" y="4915"/>
                    </a:cubicBezTo>
                    <a:lnTo>
                      <a:pt x="1753" y="4975"/>
                    </a:lnTo>
                    <a:cubicBezTo>
                      <a:pt x="2114" y="3090"/>
                      <a:pt x="1964" y="1689"/>
                      <a:pt x="1308" y="812"/>
                    </a:cubicBezTo>
                    <a:cubicBezTo>
                      <a:pt x="758" y="79"/>
                      <a:pt x="61" y="4"/>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1;p37"/>
              <p:cNvSpPr/>
              <p:nvPr/>
            </p:nvSpPr>
            <p:spPr>
              <a:xfrm>
                <a:off x="8037374" y="4015095"/>
                <a:ext cx="142271" cy="29003"/>
              </a:xfrm>
              <a:custGeom>
                <a:avLst/>
                <a:gdLst/>
                <a:ahLst/>
                <a:cxnLst/>
                <a:rect l="l" t="t" r="r" b="b"/>
                <a:pathLst>
                  <a:path w="3875" h="790" extrusionOk="0">
                    <a:moveTo>
                      <a:pt x="39" y="1"/>
                    </a:moveTo>
                    <a:lnTo>
                      <a:pt x="0" y="315"/>
                    </a:lnTo>
                    <a:lnTo>
                      <a:pt x="3837" y="790"/>
                    </a:lnTo>
                    <a:lnTo>
                      <a:pt x="3875" y="476"/>
                    </a:ln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2;p37"/>
              <p:cNvSpPr/>
              <p:nvPr/>
            </p:nvSpPr>
            <p:spPr>
              <a:xfrm>
                <a:off x="8035281" y="3996701"/>
                <a:ext cx="151743" cy="17512"/>
              </a:xfrm>
              <a:custGeom>
                <a:avLst/>
                <a:gdLst/>
                <a:ahLst/>
                <a:cxnLst/>
                <a:rect l="l" t="t" r="r" b="b"/>
                <a:pathLst>
                  <a:path w="4133" h="477" extrusionOk="0">
                    <a:moveTo>
                      <a:pt x="13" y="1"/>
                    </a:moveTo>
                    <a:lnTo>
                      <a:pt x="1" y="317"/>
                    </a:lnTo>
                    <a:lnTo>
                      <a:pt x="4121" y="477"/>
                    </a:lnTo>
                    <a:lnTo>
                      <a:pt x="4132" y="161"/>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3;p37"/>
              <p:cNvSpPr/>
              <p:nvPr/>
            </p:nvSpPr>
            <p:spPr>
              <a:xfrm>
                <a:off x="8060577" y="3969311"/>
                <a:ext cx="127731" cy="14795"/>
              </a:xfrm>
              <a:custGeom>
                <a:avLst/>
                <a:gdLst/>
                <a:ahLst/>
                <a:cxnLst/>
                <a:rect l="l" t="t" r="r" b="b"/>
                <a:pathLst>
                  <a:path w="3479" h="403" extrusionOk="0">
                    <a:moveTo>
                      <a:pt x="9" y="0"/>
                    </a:moveTo>
                    <a:lnTo>
                      <a:pt x="0" y="316"/>
                    </a:lnTo>
                    <a:lnTo>
                      <a:pt x="3472" y="402"/>
                    </a:lnTo>
                    <a:lnTo>
                      <a:pt x="3479" y="86"/>
                    </a:lnTo>
                    <a:lnTo>
                      <a:pt x="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254660" y="1103154"/>
            <a:ext cx="3984490" cy="1875651"/>
            <a:chOff x="254660" y="1103154"/>
            <a:chExt cx="3984490" cy="1875651"/>
          </a:xfrm>
        </p:grpSpPr>
        <p:pic>
          <p:nvPicPr>
            <p:cNvPr id="3" name="Picture 2"/>
            <p:cNvPicPr>
              <a:picLocks noChangeAspect="1"/>
            </p:cNvPicPr>
            <p:nvPr/>
          </p:nvPicPr>
          <p:blipFill>
            <a:blip r:embed="rId3"/>
            <a:stretch>
              <a:fillRect/>
            </a:stretch>
          </p:blipFill>
          <p:spPr>
            <a:xfrm>
              <a:off x="871613" y="1103154"/>
              <a:ext cx="2902033" cy="1483261"/>
            </a:xfrm>
            <a:prstGeom prst="rect">
              <a:avLst/>
            </a:prstGeom>
          </p:spPr>
        </p:pic>
        <p:sp>
          <p:nvSpPr>
            <p:cNvPr id="7" name="Rectangle 6"/>
            <p:cNvSpPr/>
            <p:nvPr/>
          </p:nvSpPr>
          <p:spPr>
            <a:xfrm>
              <a:off x="254660" y="2455585"/>
              <a:ext cx="3984490" cy="523220"/>
            </a:xfrm>
            <a:prstGeom prst="rect">
              <a:avLst/>
            </a:prstGeom>
            <a:noFill/>
          </p:spPr>
          <p:txBody>
            <a:bodyPr wrap="square" lIns="91440" tIns="45720" rIns="91440" bIns="45720">
              <a:spAutoFit/>
            </a:bodyPr>
            <a:lstStyle/>
            <a:p>
              <a:pPr algn="ctr"/>
              <a:r>
                <a:rPr lang="vi-V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Găng tay</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grpSp>
        <p:nvGrpSpPr>
          <p:cNvPr id="10" name="Group 9"/>
          <p:cNvGrpSpPr/>
          <p:nvPr/>
        </p:nvGrpSpPr>
        <p:grpSpPr>
          <a:xfrm>
            <a:off x="682995" y="2933349"/>
            <a:ext cx="3279268" cy="1622350"/>
            <a:chOff x="682995" y="2933349"/>
            <a:chExt cx="3279268" cy="162235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95" y="2933349"/>
              <a:ext cx="3279268" cy="1320295"/>
            </a:xfrm>
            <a:prstGeom prst="rect">
              <a:avLst/>
            </a:prstGeom>
          </p:spPr>
        </p:pic>
        <p:sp>
          <p:nvSpPr>
            <p:cNvPr id="9" name="Rectangle 8"/>
            <p:cNvSpPr/>
            <p:nvPr/>
          </p:nvSpPr>
          <p:spPr>
            <a:xfrm>
              <a:off x="1281318" y="4032479"/>
              <a:ext cx="2082621" cy="523220"/>
            </a:xfrm>
            <a:prstGeom prst="rect">
              <a:avLst/>
            </a:prstGeom>
          </p:spPr>
          <p:txBody>
            <a:bodyPr wrap="none">
              <a:spAutoFit/>
            </a:bodyPr>
            <a:lstStyle/>
            <a:p>
              <a:pPr algn="ctr"/>
              <a:r>
                <a:rPr lang="vi-V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Khẩu trang</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grpSp>
        <p:nvGrpSpPr>
          <p:cNvPr id="14" name="Group 13"/>
          <p:cNvGrpSpPr/>
          <p:nvPr/>
        </p:nvGrpSpPr>
        <p:grpSpPr>
          <a:xfrm>
            <a:off x="4289336" y="1008445"/>
            <a:ext cx="2967784" cy="1965088"/>
            <a:chOff x="4289336" y="1008445"/>
            <a:chExt cx="2967784" cy="1965088"/>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21481" b="22200"/>
            <a:stretch/>
          </p:blipFill>
          <p:spPr>
            <a:xfrm>
              <a:off x="4289336" y="1008445"/>
              <a:ext cx="2967784" cy="1671428"/>
            </a:xfrm>
            <a:prstGeom prst="rect">
              <a:avLst/>
            </a:prstGeom>
          </p:spPr>
        </p:pic>
        <p:sp>
          <p:nvSpPr>
            <p:cNvPr id="11" name="Rectangle 10"/>
            <p:cNvSpPr/>
            <p:nvPr/>
          </p:nvSpPr>
          <p:spPr>
            <a:xfrm>
              <a:off x="5055712" y="2450313"/>
              <a:ext cx="1423788" cy="523220"/>
            </a:xfrm>
            <a:prstGeom prst="rect">
              <a:avLst/>
            </a:prstGeom>
          </p:spPr>
          <p:txBody>
            <a:bodyPr wrap="none">
              <a:spAutoFit/>
            </a:bodyPr>
            <a:lstStyle/>
            <a:p>
              <a:pPr algn="ctr"/>
              <a:r>
                <a:rPr lang="vi-V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Hót rác</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grpSp>
        <p:nvGrpSpPr>
          <p:cNvPr id="13" name="Group 12"/>
          <p:cNvGrpSpPr/>
          <p:nvPr/>
        </p:nvGrpSpPr>
        <p:grpSpPr>
          <a:xfrm>
            <a:off x="4369361" y="2779206"/>
            <a:ext cx="2645851" cy="1776493"/>
            <a:chOff x="4369361" y="2779206"/>
            <a:chExt cx="2645851" cy="1776493"/>
          </a:xfrm>
        </p:grpSpPr>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99444">
                          <a14:foregroundMark x1="48889" y1="25391" x2="48194" y2="6328"/>
                          <a14:backgroundMark x1="7222" y1="76875" x2="5972" y2="99922"/>
                          <a14:backgroundMark x1="23194" y1="97813" x2="93611" y2="98828"/>
                        </a14:backgroundRemoval>
                      </a14:imgEffect>
                    </a14:imgLayer>
                  </a14:imgProps>
                </a:ext>
                <a:ext uri="{28A0092B-C50C-407E-A947-70E740481C1C}">
                  <a14:useLocalDpi xmlns:a14="http://schemas.microsoft.com/office/drawing/2010/main" val="0"/>
                </a:ext>
              </a:extLst>
            </a:blip>
            <a:stretch>
              <a:fillRect/>
            </a:stretch>
          </p:blipFill>
          <p:spPr>
            <a:xfrm rot="5400000">
              <a:off x="4948141" y="2200426"/>
              <a:ext cx="1488291" cy="2645851"/>
            </a:xfrm>
            <a:prstGeom prst="rect">
              <a:avLst/>
            </a:prstGeom>
          </p:spPr>
        </p:pic>
        <p:sp>
          <p:nvSpPr>
            <p:cNvPr id="12" name="Rectangle 11"/>
            <p:cNvSpPr/>
            <p:nvPr/>
          </p:nvSpPr>
          <p:spPr>
            <a:xfrm>
              <a:off x="5211087" y="4032479"/>
              <a:ext cx="982962" cy="523220"/>
            </a:xfrm>
            <a:prstGeom prst="rect">
              <a:avLst/>
            </a:prstGeom>
          </p:spPr>
          <p:txBody>
            <a:bodyPr wrap="none">
              <a:spAutoFit/>
            </a:bodyPr>
            <a:lstStyle/>
            <a:p>
              <a:pPr algn="ctr"/>
              <a:r>
                <a:rPr lang="vi-V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Chổi</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55" y="2708991"/>
            <a:ext cx="8600419" cy="2577383"/>
          </a:xfrm>
        </p:spPr>
        <p:txBody>
          <a:bodyPr/>
          <a:lstStyle/>
          <a:p>
            <a:pPr algn="l"/>
            <a:r>
              <a:rPr lang="vi-VN" sz="2400" dirty="0" smtClean="0">
                <a:latin typeface="+mj-lt"/>
              </a:rPr>
              <a:t>Nghề lao công là một nghề</a:t>
            </a:r>
            <a:br>
              <a:rPr lang="vi-VN" sz="2400" dirty="0" smtClean="0">
                <a:latin typeface="+mj-lt"/>
              </a:rPr>
            </a:br>
            <a:r>
              <a:rPr lang="vi-VN" sz="2400" dirty="0" smtClean="0">
                <a:latin typeface="+mj-lt"/>
              </a:rPr>
              <a:t> cao quý,</a:t>
            </a:r>
            <a:r>
              <a:rPr lang="vi-VN" sz="2400" dirty="0">
                <a:latin typeface="+mj-lt"/>
              </a:rPr>
              <a:t> </a:t>
            </a:r>
            <a:r>
              <a:rPr lang="vi-VN" sz="2400" dirty="0" smtClean="0">
                <a:latin typeface="+mj-lt"/>
              </a:rPr>
              <a:t>song cũng không</a:t>
            </a:r>
            <a:br>
              <a:rPr lang="vi-VN" sz="2400" dirty="0" smtClean="0">
                <a:latin typeface="+mj-lt"/>
              </a:rPr>
            </a:br>
            <a:r>
              <a:rPr lang="vi-VN" sz="2400" dirty="0" smtClean="0">
                <a:latin typeface="+mj-lt"/>
              </a:rPr>
              <a:t> kém phần nguy hiểm. Phải </a:t>
            </a:r>
            <a:br>
              <a:rPr lang="vi-VN" sz="2400" dirty="0" smtClean="0">
                <a:latin typeface="+mj-lt"/>
              </a:rPr>
            </a:br>
            <a:r>
              <a:rPr lang="vi-VN" sz="2400" dirty="0" smtClean="0">
                <a:latin typeface="+mj-lt"/>
              </a:rPr>
              <a:t>thường xuyên tiếp xúc với độc hại, rác thải, mùi hôi thối, ẩm mốc rất nhiều vi khuẩn nên phải sử dụng đồ bảo hộ lao động để bảo vệ sức khỏe</a:t>
            </a:r>
            <a:r>
              <a:rPr lang="vi-VN" sz="2000" dirty="0" smtClean="0">
                <a:latin typeface="+mj-lt"/>
              </a:rPr>
              <a:t>.</a:t>
            </a:r>
            <a:endParaRPr lang="en-US" sz="2000" dirty="0">
              <a:latin typeface="+mj-lt"/>
            </a:endParaRPr>
          </a:p>
        </p:txBody>
      </p:sp>
      <p:grpSp>
        <p:nvGrpSpPr>
          <p:cNvPr id="3" name="Google Shape;2847;p45"/>
          <p:cNvGrpSpPr/>
          <p:nvPr/>
        </p:nvGrpSpPr>
        <p:grpSpPr>
          <a:xfrm rot="-281526">
            <a:off x="308135" y="417175"/>
            <a:ext cx="3763745" cy="2066790"/>
            <a:chOff x="385750" y="206447"/>
            <a:chExt cx="8336049" cy="4757278"/>
          </a:xfrm>
        </p:grpSpPr>
        <p:sp>
          <p:nvSpPr>
            <p:cNvPr id="4" name="Google Shape;2848;p4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9;p4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50;p45"/>
          <p:cNvSpPr txBox="1">
            <a:spLocks/>
          </p:cNvSpPr>
          <p:nvPr/>
        </p:nvSpPr>
        <p:spPr>
          <a:xfrm rot="21294496">
            <a:off x="463676" y="597781"/>
            <a:ext cx="3493187" cy="139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Josefin Sans"/>
              <a:buNone/>
              <a:defRPr sz="3500" b="1" i="0" u="none" strike="noStrike" cap="none">
                <a:solidFill>
                  <a:schemeClr val="accent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vi-VN" sz="3200" dirty="0" smtClean="0"/>
              <a:t>Nghề lao công có lợi ích như thế nào?</a:t>
            </a:r>
            <a:endParaRPr lang="vi-VN" sz="3200" dirty="0"/>
          </a:p>
        </p:txBody>
      </p:sp>
      <p:grpSp>
        <p:nvGrpSpPr>
          <p:cNvPr id="7" name="Google Shape;2851;p45"/>
          <p:cNvGrpSpPr/>
          <p:nvPr/>
        </p:nvGrpSpPr>
        <p:grpSpPr>
          <a:xfrm>
            <a:off x="208315" y="258163"/>
            <a:ext cx="728612" cy="660683"/>
            <a:chOff x="7868825" y="331938"/>
            <a:chExt cx="555175" cy="550375"/>
          </a:xfrm>
        </p:grpSpPr>
        <p:sp>
          <p:nvSpPr>
            <p:cNvPr id="8" name="Google Shape;2852;p45"/>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53;p45"/>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274" y="0"/>
            <a:ext cx="5529307" cy="3944239"/>
          </a:xfrm>
          <a:prstGeom prst="rect">
            <a:avLst/>
          </a:prstGeom>
        </p:spPr>
      </p:pic>
    </p:spTree>
    <p:extLst>
      <p:ext uri="{BB962C8B-B14F-4D97-AF65-F5344CB8AC3E}">
        <p14:creationId xmlns:p14="http://schemas.microsoft.com/office/powerpoint/2010/main" val="10763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sp>
        <p:nvSpPr>
          <p:cNvPr id="2793" name="Google Shape;2793;p44"/>
          <p:cNvSpPr txBox="1">
            <a:spLocks noGrp="1"/>
          </p:cNvSpPr>
          <p:nvPr>
            <p:ph type="subTitle" idx="1"/>
          </p:nvPr>
        </p:nvSpPr>
        <p:spPr>
          <a:xfrm rot="21224125">
            <a:off x="2065044" y="1489921"/>
            <a:ext cx="5049000" cy="23023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effectLst>
                  <a:outerShdw blurRad="38100" dist="38100" dir="2700000" algn="tl">
                    <a:srgbClr val="000000">
                      <a:alpha val="43137"/>
                    </a:srgbClr>
                  </a:outerShdw>
                </a:effectLst>
              </a:rPr>
              <a:t>Các con phải luôn luôn kính trọng các bác, các cô làm nghề vệ sinh môi trường, biết giữ gìn vệ sinh môi trường, vứt rác đúng nơi quy định....</a:t>
            </a:r>
            <a:endParaRPr b="1" dirty="0">
              <a:effectLst>
                <a:outerShdw blurRad="38100" dist="38100" dir="2700000" algn="tl">
                  <a:srgbClr val="000000">
                    <a:alpha val="43137"/>
                  </a:srgbClr>
                </a:outerShdw>
              </a:effectLst>
            </a:endParaRPr>
          </a:p>
        </p:txBody>
      </p:sp>
      <p:sp>
        <p:nvSpPr>
          <p:cNvPr id="2794" name="Google Shape;2794;p44"/>
          <p:cNvSpPr txBox="1">
            <a:spLocks noGrp="1"/>
          </p:cNvSpPr>
          <p:nvPr>
            <p:ph type="title"/>
          </p:nvPr>
        </p:nvSpPr>
        <p:spPr>
          <a:xfrm rot="21225131">
            <a:off x="2120102" y="1012307"/>
            <a:ext cx="4360200" cy="6635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t>Giáo dục</a:t>
            </a:r>
            <a:endParaRPr sz="3600" dirty="0"/>
          </a:p>
        </p:txBody>
      </p:sp>
      <p:grpSp>
        <p:nvGrpSpPr>
          <p:cNvPr id="2795" name="Google Shape;2795;p44"/>
          <p:cNvGrpSpPr/>
          <p:nvPr/>
        </p:nvGrpSpPr>
        <p:grpSpPr>
          <a:xfrm>
            <a:off x="163558" y="2566063"/>
            <a:ext cx="2464453" cy="2469863"/>
            <a:chOff x="775408" y="1720863"/>
            <a:chExt cx="2464453" cy="2469863"/>
          </a:xfrm>
        </p:grpSpPr>
        <p:sp>
          <p:nvSpPr>
            <p:cNvPr id="2796" name="Google Shape;2796;p44"/>
            <p:cNvSpPr/>
            <p:nvPr/>
          </p:nvSpPr>
          <p:spPr>
            <a:xfrm rot="-670843">
              <a:off x="959431" y="1904154"/>
              <a:ext cx="2096406" cy="2103281"/>
            </a:xfrm>
            <a:custGeom>
              <a:avLst/>
              <a:gdLst/>
              <a:ahLst/>
              <a:cxnLst/>
              <a:rect l="l" t="t" r="r" b="b"/>
              <a:pathLst>
                <a:path w="83858" h="84133" extrusionOk="0">
                  <a:moveTo>
                    <a:pt x="66312" y="55564"/>
                  </a:moveTo>
                  <a:cubicBezTo>
                    <a:pt x="66537" y="55564"/>
                    <a:pt x="66778" y="55598"/>
                    <a:pt x="67032" y="55654"/>
                  </a:cubicBezTo>
                  <a:cubicBezTo>
                    <a:pt x="66419" y="56833"/>
                    <a:pt x="65886" y="57992"/>
                    <a:pt x="65522" y="58949"/>
                  </a:cubicBezTo>
                  <a:cubicBezTo>
                    <a:pt x="65119" y="58618"/>
                    <a:pt x="64684" y="58362"/>
                    <a:pt x="64262" y="58209"/>
                  </a:cubicBezTo>
                  <a:cubicBezTo>
                    <a:pt x="64465" y="57767"/>
                    <a:pt x="64651" y="57293"/>
                    <a:pt x="64818" y="56796"/>
                  </a:cubicBezTo>
                  <a:cubicBezTo>
                    <a:pt x="65131" y="55862"/>
                    <a:pt x="65652" y="55564"/>
                    <a:pt x="66312" y="55564"/>
                  </a:cubicBezTo>
                  <a:close/>
                  <a:moveTo>
                    <a:pt x="54757" y="58610"/>
                  </a:moveTo>
                  <a:cubicBezTo>
                    <a:pt x="56560" y="58610"/>
                    <a:pt x="57618" y="61018"/>
                    <a:pt x="59627" y="61440"/>
                  </a:cubicBezTo>
                  <a:cubicBezTo>
                    <a:pt x="59880" y="61493"/>
                    <a:pt x="60125" y="61519"/>
                    <a:pt x="60361" y="61519"/>
                  </a:cubicBezTo>
                  <a:cubicBezTo>
                    <a:pt x="61135" y="61519"/>
                    <a:pt x="61821" y="61244"/>
                    <a:pt x="62426" y="60761"/>
                  </a:cubicBezTo>
                  <a:cubicBezTo>
                    <a:pt x="62872" y="61600"/>
                    <a:pt x="63615" y="62302"/>
                    <a:pt x="63897" y="62553"/>
                  </a:cubicBezTo>
                  <a:lnTo>
                    <a:pt x="63284" y="63534"/>
                  </a:lnTo>
                  <a:lnTo>
                    <a:pt x="63013" y="63030"/>
                  </a:lnTo>
                  <a:lnTo>
                    <a:pt x="62098" y="64616"/>
                  </a:lnTo>
                  <a:lnTo>
                    <a:pt x="61952" y="64366"/>
                  </a:lnTo>
                  <a:lnTo>
                    <a:pt x="52492" y="78942"/>
                  </a:lnTo>
                  <a:lnTo>
                    <a:pt x="47114" y="72210"/>
                  </a:lnTo>
                  <a:lnTo>
                    <a:pt x="49404" y="69896"/>
                  </a:lnTo>
                  <a:lnTo>
                    <a:pt x="44669" y="65873"/>
                  </a:lnTo>
                  <a:cubicBezTo>
                    <a:pt x="44669" y="65873"/>
                    <a:pt x="44651" y="65955"/>
                    <a:pt x="44621" y="66110"/>
                  </a:cubicBezTo>
                  <a:lnTo>
                    <a:pt x="43943" y="65766"/>
                  </a:lnTo>
                  <a:cubicBezTo>
                    <a:pt x="43943" y="65766"/>
                    <a:pt x="43973" y="64072"/>
                    <a:pt x="45737" y="61755"/>
                  </a:cubicBezTo>
                  <a:cubicBezTo>
                    <a:pt x="46890" y="62452"/>
                    <a:pt x="47541" y="63946"/>
                    <a:pt x="49116" y="63946"/>
                  </a:cubicBezTo>
                  <a:cubicBezTo>
                    <a:pt x="49373" y="63946"/>
                    <a:pt x="49654" y="63906"/>
                    <a:pt x="49966" y="63817"/>
                  </a:cubicBezTo>
                  <a:cubicBezTo>
                    <a:pt x="53186" y="62897"/>
                    <a:pt x="50510" y="60830"/>
                    <a:pt x="53310" y="59085"/>
                  </a:cubicBezTo>
                  <a:cubicBezTo>
                    <a:pt x="53850" y="58748"/>
                    <a:pt x="54325" y="58610"/>
                    <a:pt x="54757" y="58610"/>
                  </a:cubicBezTo>
                  <a:close/>
                  <a:moveTo>
                    <a:pt x="35691" y="65751"/>
                  </a:moveTo>
                  <a:lnTo>
                    <a:pt x="35691" y="65751"/>
                  </a:lnTo>
                  <a:cubicBezTo>
                    <a:pt x="36055" y="67947"/>
                    <a:pt x="35693" y="72652"/>
                    <a:pt x="35254" y="76735"/>
                  </a:cubicBezTo>
                  <a:lnTo>
                    <a:pt x="27732" y="79135"/>
                  </a:lnTo>
                  <a:lnTo>
                    <a:pt x="35691" y="65751"/>
                  </a:lnTo>
                  <a:close/>
                  <a:moveTo>
                    <a:pt x="46425" y="1"/>
                  </a:moveTo>
                  <a:cubicBezTo>
                    <a:pt x="43628" y="1"/>
                    <a:pt x="42822" y="3253"/>
                    <a:pt x="40018" y="4696"/>
                  </a:cubicBezTo>
                  <a:cubicBezTo>
                    <a:pt x="39607" y="4907"/>
                    <a:pt x="39250" y="4998"/>
                    <a:pt x="38930" y="4998"/>
                  </a:cubicBezTo>
                  <a:cubicBezTo>
                    <a:pt x="36965" y="4998"/>
                    <a:pt x="36396" y="1571"/>
                    <a:pt x="33355" y="1571"/>
                  </a:cubicBezTo>
                  <a:cubicBezTo>
                    <a:pt x="33319" y="1571"/>
                    <a:pt x="33282" y="1572"/>
                    <a:pt x="33245" y="1573"/>
                  </a:cubicBezTo>
                  <a:cubicBezTo>
                    <a:pt x="29602" y="1672"/>
                    <a:pt x="28884" y="6207"/>
                    <a:pt x="26918" y="7996"/>
                  </a:cubicBezTo>
                  <a:cubicBezTo>
                    <a:pt x="26402" y="8466"/>
                    <a:pt x="25902" y="8624"/>
                    <a:pt x="25394" y="8624"/>
                  </a:cubicBezTo>
                  <a:cubicBezTo>
                    <a:pt x="24352" y="8624"/>
                    <a:pt x="23280" y="7956"/>
                    <a:pt x="21988" y="7956"/>
                  </a:cubicBezTo>
                  <a:cubicBezTo>
                    <a:pt x="21512" y="7956"/>
                    <a:pt x="21007" y="8046"/>
                    <a:pt x="20461" y="8294"/>
                  </a:cubicBezTo>
                  <a:cubicBezTo>
                    <a:pt x="17717" y="9540"/>
                    <a:pt x="18082" y="12462"/>
                    <a:pt x="16121" y="14693"/>
                  </a:cubicBezTo>
                  <a:cubicBezTo>
                    <a:pt x="15459" y="15446"/>
                    <a:pt x="14150" y="15610"/>
                    <a:pt x="12599" y="15610"/>
                  </a:cubicBezTo>
                  <a:cubicBezTo>
                    <a:pt x="11404" y="15610"/>
                    <a:pt x="10064" y="15512"/>
                    <a:pt x="8766" y="15512"/>
                  </a:cubicBezTo>
                  <a:cubicBezTo>
                    <a:pt x="6755" y="15512"/>
                    <a:pt x="4845" y="15746"/>
                    <a:pt x="3725" y="16937"/>
                  </a:cubicBezTo>
                  <a:cubicBezTo>
                    <a:pt x="944" y="19896"/>
                    <a:pt x="5676" y="23154"/>
                    <a:pt x="6030" y="25131"/>
                  </a:cubicBezTo>
                  <a:cubicBezTo>
                    <a:pt x="6385" y="27110"/>
                    <a:pt x="4344" y="27198"/>
                    <a:pt x="2173" y="30372"/>
                  </a:cubicBezTo>
                  <a:cubicBezTo>
                    <a:pt x="1" y="33544"/>
                    <a:pt x="3704" y="33831"/>
                    <a:pt x="6045" y="35791"/>
                  </a:cubicBezTo>
                  <a:cubicBezTo>
                    <a:pt x="8387" y="37751"/>
                    <a:pt x="5653" y="39991"/>
                    <a:pt x="3703" y="43217"/>
                  </a:cubicBezTo>
                  <a:cubicBezTo>
                    <a:pt x="1753" y="46442"/>
                    <a:pt x="2707" y="47700"/>
                    <a:pt x="7023" y="48477"/>
                  </a:cubicBezTo>
                  <a:cubicBezTo>
                    <a:pt x="11338" y="49255"/>
                    <a:pt x="8000" y="51668"/>
                    <a:pt x="8481" y="55013"/>
                  </a:cubicBezTo>
                  <a:cubicBezTo>
                    <a:pt x="8758" y="56941"/>
                    <a:pt x="9402" y="57267"/>
                    <a:pt x="10300" y="57267"/>
                  </a:cubicBezTo>
                  <a:cubicBezTo>
                    <a:pt x="10760" y="57267"/>
                    <a:pt x="11287" y="57181"/>
                    <a:pt x="11865" y="57181"/>
                  </a:cubicBezTo>
                  <a:cubicBezTo>
                    <a:pt x="12117" y="57181"/>
                    <a:pt x="12378" y="57198"/>
                    <a:pt x="12648" y="57244"/>
                  </a:cubicBezTo>
                  <a:cubicBezTo>
                    <a:pt x="14750" y="57605"/>
                    <a:pt x="12641" y="61273"/>
                    <a:pt x="16466" y="62664"/>
                  </a:cubicBezTo>
                  <a:cubicBezTo>
                    <a:pt x="16904" y="62823"/>
                    <a:pt x="17330" y="62894"/>
                    <a:pt x="17749" y="62894"/>
                  </a:cubicBezTo>
                  <a:cubicBezTo>
                    <a:pt x="20965" y="62894"/>
                    <a:pt x="23664" y="58734"/>
                    <a:pt x="26622" y="58734"/>
                  </a:cubicBezTo>
                  <a:cubicBezTo>
                    <a:pt x="26644" y="58734"/>
                    <a:pt x="26667" y="58734"/>
                    <a:pt x="26689" y="58735"/>
                  </a:cubicBezTo>
                  <a:cubicBezTo>
                    <a:pt x="30058" y="58805"/>
                    <a:pt x="26998" y="61546"/>
                    <a:pt x="29337" y="63175"/>
                  </a:cubicBezTo>
                  <a:cubicBezTo>
                    <a:pt x="30178" y="63761"/>
                    <a:pt x="31151" y="63949"/>
                    <a:pt x="32052" y="63949"/>
                  </a:cubicBezTo>
                  <a:cubicBezTo>
                    <a:pt x="32057" y="63949"/>
                    <a:pt x="32062" y="63949"/>
                    <a:pt x="32067" y="63949"/>
                  </a:cubicBezTo>
                  <a:lnTo>
                    <a:pt x="32067" y="63949"/>
                  </a:lnTo>
                  <a:cubicBezTo>
                    <a:pt x="28747" y="67973"/>
                    <a:pt x="23846" y="74970"/>
                    <a:pt x="22265" y="82762"/>
                  </a:cubicBezTo>
                  <a:cubicBezTo>
                    <a:pt x="22265" y="82762"/>
                    <a:pt x="24683" y="84132"/>
                    <a:pt x="28835" y="84132"/>
                  </a:cubicBezTo>
                  <a:cubicBezTo>
                    <a:pt x="30449" y="84132"/>
                    <a:pt x="32325" y="83925"/>
                    <a:pt x="34422" y="83350"/>
                  </a:cubicBezTo>
                  <a:lnTo>
                    <a:pt x="34422" y="83350"/>
                  </a:lnTo>
                  <a:cubicBezTo>
                    <a:pt x="34363" y="83756"/>
                    <a:pt x="34330" y="83986"/>
                    <a:pt x="34330" y="83986"/>
                  </a:cubicBezTo>
                  <a:lnTo>
                    <a:pt x="39008" y="83929"/>
                  </a:lnTo>
                  <a:lnTo>
                    <a:pt x="39017" y="83661"/>
                  </a:lnTo>
                  <a:cubicBezTo>
                    <a:pt x="39243" y="83670"/>
                    <a:pt x="39481" y="83676"/>
                    <a:pt x="39730" y="83676"/>
                  </a:cubicBezTo>
                  <a:cubicBezTo>
                    <a:pt x="40980" y="83676"/>
                    <a:pt x="42513" y="83545"/>
                    <a:pt x="44250" y="83131"/>
                  </a:cubicBezTo>
                  <a:cubicBezTo>
                    <a:pt x="44281" y="83403"/>
                    <a:pt x="44314" y="83675"/>
                    <a:pt x="44351" y="83950"/>
                  </a:cubicBezTo>
                  <a:lnTo>
                    <a:pt x="47859" y="82999"/>
                  </a:lnTo>
                  <a:lnTo>
                    <a:pt x="47413" y="80401"/>
                  </a:lnTo>
                  <a:lnTo>
                    <a:pt x="47413" y="80401"/>
                  </a:lnTo>
                  <a:cubicBezTo>
                    <a:pt x="49369" y="82654"/>
                    <a:pt x="51694" y="84001"/>
                    <a:pt x="51694" y="84001"/>
                  </a:cubicBezTo>
                  <a:cubicBezTo>
                    <a:pt x="59408" y="80460"/>
                    <a:pt x="65698" y="70806"/>
                    <a:pt x="65698" y="70806"/>
                  </a:cubicBezTo>
                  <a:lnTo>
                    <a:pt x="65084" y="69751"/>
                  </a:lnTo>
                  <a:lnTo>
                    <a:pt x="66117" y="68808"/>
                  </a:lnTo>
                  <a:lnTo>
                    <a:pt x="64899" y="66540"/>
                  </a:lnTo>
                  <a:lnTo>
                    <a:pt x="65913" y="65698"/>
                  </a:lnTo>
                  <a:cubicBezTo>
                    <a:pt x="65913" y="65698"/>
                    <a:pt x="66842" y="66700"/>
                    <a:pt x="67938" y="66700"/>
                  </a:cubicBezTo>
                  <a:cubicBezTo>
                    <a:pt x="68278" y="66700"/>
                    <a:pt x="68634" y="66604"/>
                    <a:pt x="68984" y="66351"/>
                  </a:cubicBezTo>
                  <a:cubicBezTo>
                    <a:pt x="69287" y="66133"/>
                    <a:pt x="69526" y="65779"/>
                    <a:pt x="69678" y="65345"/>
                  </a:cubicBezTo>
                  <a:lnTo>
                    <a:pt x="69692" y="65349"/>
                  </a:lnTo>
                  <a:lnTo>
                    <a:pt x="69722" y="65208"/>
                  </a:lnTo>
                  <a:cubicBezTo>
                    <a:pt x="69959" y="64421"/>
                    <a:pt x="69930" y="63401"/>
                    <a:pt x="69528" y="62425"/>
                  </a:cubicBezTo>
                  <a:lnTo>
                    <a:pt x="69526" y="62264"/>
                  </a:lnTo>
                  <a:lnTo>
                    <a:pt x="69458" y="62266"/>
                  </a:lnTo>
                  <a:cubicBezTo>
                    <a:pt x="68962" y="61182"/>
                    <a:pt x="67990" y="60172"/>
                    <a:pt x="66392" y="59618"/>
                  </a:cubicBezTo>
                  <a:cubicBezTo>
                    <a:pt x="66392" y="59618"/>
                    <a:pt x="67671" y="58107"/>
                    <a:pt x="69031" y="56236"/>
                  </a:cubicBezTo>
                  <a:cubicBezTo>
                    <a:pt x="69579" y="56384"/>
                    <a:pt x="70149" y="56497"/>
                    <a:pt x="70725" y="56497"/>
                  </a:cubicBezTo>
                  <a:cubicBezTo>
                    <a:pt x="71161" y="56497"/>
                    <a:pt x="71601" y="56432"/>
                    <a:pt x="72037" y="56268"/>
                  </a:cubicBezTo>
                  <a:cubicBezTo>
                    <a:pt x="75061" y="55127"/>
                    <a:pt x="75019" y="51650"/>
                    <a:pt x="75318" y="48995"/>
                  </a:cubicBezTo>
                  <a:cubicBezTo>
                    <a:pt x="75619" y="46342"/>
                    <a:pt x="80136" y="45515"/>
                    <a:pt x="78451" y="43051"/>
                  </a:cubicBezTo>
                  <a:cubicBezTo>
                    <a:pt x="76766" y="40586"/>
                    <a:pt x="82943" y="40073"/>
                    <a:pt x="83397" y="36477"/>
                  </a:cubicBezTo>
                  <a:cubicBezTo>
                    <a:pt x="83858" y="32885"/>
                    <a:pt x="81575" y="31367"/>
                    <a:pt x="78918" y="30734"/>
                  </a:cubicBezTo>
                  <a:cubicBezTo>
                    <a:pt x="76260" y="30105"/>
                    <a:pt x="78592" y="26544"/>
                    <a:pt x="78179" y="24280"/>
                  </a:cubicBezTo>
                  <a:cubicBezTo>
                    <a:pt x="77765" y="22018"/>
                    <a:pt x="75457" y="22937"/>
                    <a:pt x="73401" y="21803"/>
                  </a:cubicBezTo>
                  <a:cubicBezTo>
                    <a:pt x="71344" y="20667"/>
                    <a:pt x="75164" y="16868"/>
                    <a:pt x="72537" y="14194"/>
                  </a:cubicBezTo>
                  <a:cubicBezTo>
                    <a:pt x="71467" y="13103"/>
                    <a:pt x="70369" y="12867"/>
                    <a:pt x="69234" y="12867"/>
                  </a:cubicBezTo>
                  <a:cubicBezTo>
                    <a:pt x="68364" y="12867"/>
                    <a:pt x="67471" y="13006"/>
                    <a:pt x="66551" y="13006"/>
                  </a:cubicBezTo>
                  <a:cubicBezTo>
                    <a:pt x="65729" y="13006"/>
                    <a:pt x="64884" y="12894"/>
                    <a:pt x="64015" y="12473"/>
                  </a:cubicBezTo>
                  <a:cubicBezTo>
                    <a:pt x="60905" y="10964"/>
                    <a:pt x="63874" y="5187"/>
                    <a:pt x="63201" y="4367"/>
                  </a:cubicBezTo>
                  <a:cubicBezTo>
                    <a:pt x="63039" y="4170"/>
                    <a:pt x="62787" y="4095"/>
                    <a:pt x="62475" y="4095"/>
                  </a:cubicBezTo>
                  <a:cubicBezTo>
                    <a:pt x="61489" y="4095"/>
                    <a:pt x="59909" y="4847"/>
                    <a:pt x="58735" y="4862"/>
                  </a:cubicBezTo>
                  <a:cubicBezTo>
                    <a:pt x="58728" y="4862"/>
                    <a:pt x="58721" y="4862"/>
                    <a:pt x="58714" y="4862"/>
                  </a:cubicBezTo>
                  <a:cubicBezTo>
                    <a:pt x="57198" y="4862"/>
                    <a:pt x="58043" y="2934"/>
                    <a:pt x="56218" y="2131"/>
                  </a:cubicBezTo>
                  <a:cubicBezTo>
                    <a:pt x="55893" y="1988"/>
                    <a:pt x="55573" y="1928"/>
                    <a:pt x="55257" y="1928"/>
                  </a:cubicBezTo>
                  <a:cubicBezTo>
                    <a:pt x="53785" y="1928"/>
                    <a:pt x="52384" y="3219"/>
                    <a:pt x="50933" y="3462"/>
                  </a:cubicBezTo>
                  <a:cubicBezTo>
                    <a:pt x="50858" y="3474"/>
                    <a:pt x="50788" y="3480"/>
                    <a:pt x="50722" y="3480"/>
                  </a:cubicBezTo>
                  <a:cubicBezTo>
                    <a:pt x="49244" y="3480"/>
                    <a:pt x="49988" y="418"/>
                    <a:pt x="46918" y="33"/>
                  </a:cubicBezTo>
                  <a:cubicBezTo>
                    <a:pt x="46747" y="11"/>
                    <a:pt x="46583" y="1"/>
                    <a:pt x="46425"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7" name="Google Shape;2797;p44"/>
            <p:cNvGrpSpPr/>
            <p:nvPr/>
          </p:nvGrpSpPr>
          <p:grpSpPr>
            <a:xfrm>
              <a:off x="775408" y="1720874"/>
              <a:ext cx="2380415" cy="2364749"/>
              <a:chOff x="775408" y="1720874"/>
              <a:chExt cx="2380415" cy="2364749"/>
            </a:xfrm>
          </p:grpSpPr>
          <p:sp>
            <p:nvSpPr>
              <p:cNvPr id="2798" name="Google Shape;2798;p44"/>
              <p:cNvSpPr/>
              <p:nvPr/>
            </p:nvSpPr>
            <p:spPr>
              <a:xfrm rot="-679607">
                <a:off x="917427" y="1910635"/>
                <a:ext cx="2096376" cy="1654086"/>
              </a:xfrm>
              <a:custGeom>
                <a:avLst/>
                <a:gdLst/>
                <a:ahLst/>
                <a:cxnLst/>
                <a:rect l="l" t="t" r="r" b="b"/>
                <a:pathLst>
                  <a:path w="83857" h="66165" extrusionOk="0">
                    <a:moveTo>
                      <a:pt x="46424" y="0"/>
                    </a:moveTo>
                    <a:cubicBezTo>
                      <a:pt x="43627" y="0"/>
                      <a:pt x="42822" y="3251"/>
                      <a:pt x="40017" y="4695"/>
                    </a:cubicBezTo>
                    <a:cubicBezTo>
                      <a:pt x="39607" y="4906"/>
                      <a:pt x="39250" y="4997"/>
                      <a:pt x="38930" y="4997"/>
                    </a:cubicBezTo>
                    <a:cubicBezTo>
                      <a:pt x="36965" y="4997"/>
                      <a:pt x="36397" y="1570"/>
                      <a:pt x="33356" y="1570"/>
                    </a:cubicBezTo>
                    <a:cubicBezTo>
                      <a:pt x="33319" y="1570"/>
                      <a:pt x="33282" y="1571"/>
                      <a:pt x="33245" y="1572"/>
                    </a:cubicBezTo>
                    <a:cubicBezTo>
                      <a:pt x="29603" y="1671"/>
                      <a:pt x="28884" y="6205"/>
                      <a:pt x="26917" y="7996"/>
                    </a:cubicBezTo>
                    <a:cubicBezTo>
                      <a:pt x="26402" y="8464"/>
                      <a:pt x="25901" y="8622"/>
                      <a:pt x="25394" y="8622"/>
                    </a:cubicBezTo>
                    <a:cubicBezTo>
                      <a:pt x="24351" y="8622"/>
                      <a:pt x="23279" y="7954"/>
                      <a:pt x="21987" y="7954"/>
                    </a:cubicBezTo>
                    <a:cubicBezTo>
                      <a:pt x="21511" y="7954"/>
                      <a:pt x="21006" y="8045"/>
                      <a:pt x="20461" y="8292"/>
                    </a:cubicBezTo>
                    <a:cubicBezTo>
                      <a:pt x="17716" y="9539"/>
                      <a:pt x="18081" y="12461"/>
                      <a:pt x="16121" y="14692"/>
                    </a:cubicBezTo>
                    <a:cubicBezTo>
                      <a:pt x="15459" y="15445"/>
                      <a:pt x="14148" y="15608"/>
                      <a:pt x="12596" y="15608"/>
                    </a:cubicBezTo>
                    <a:cubicBezTo>
                      <a:pt x="11402" y="15608"/>
                      <a:pt x="10064" y="15511"/>
                      <a:pt x="8768" y="15511"/>
                    </a:cubicBezTo>
                    <a:cubicBezTo>
                      <a:pt x="6757" y="15511"/>
                      <a:pt x="4845" y="15745"/>
                      <a:pt x="3725" y="16937"/>
                    </a:cubicBezTo>
                    <a:cubicBezTo>
                      <a:pt x="944" y="19895"/>
                      <a:pt x="5675" y="23151"/>
                      <a:pt x="6030" y="25131"/>
                    </a:cubicBezTo>
                    <a:cubicBezTo>
                      <a:pt x="6385" y="27110"/>
                      <a:pt x="4343" y="27198"/>
                      <a:pt x="2171" y="30371"/>
                    </a:cubicBezTo>
                    <a:cubicBezTo>
                      <a:pt x="1" y="33544"/>
                      <a:pt x="3703" y="33831"/>
                      <a:pt x="6045" y="35790"/>
                    </a:cubicBezTo>
                    <a:cubicBezTo>
                      <a:pt x="8387" y="37750"/>
                      <a:pt x="5651" y="39991"/>
                      <a:pt x="3703" y="43216"/>
                    </a:cubicBezTo>
                    <a:cubicBezTo>
                      <a:pt x="1753" y="46441"/>
                      <a:pt x="2707" y="47700"/>
                      <a:pt x="7022" y="48477"/>
                    </a:cubicBezTo>
                    <a:cubicBezTo>
                      <a:pt x="11339" y="49252"/>
                      <a:pt x="8000" y="51666"/>
                      <a:pt x="8480" y="55012"/>
                    </a:cubicBezTo>
                    <a:cubicBezTo>
                      <a:pt x="8758" y="56940"/>
                      <a:pt x="9402" y="57266"/>
                      <a:pt x="10300" y="57266"/>
                    </a:cubicBezTo>
                    <a:cubicBezTo>
                      <a:pt x="10760" y="57266"/>
                      <a:pt x="11287" y="57181"/>
                      <a:pt x="11865" y="57181"/>
                    </a:cubicBezTo>
                    <a:cubicBezTo>
                      <a:pt x="12117" y="57181"/>
                      <a:pt x="12378" y="57197"/>
                      <a:pt x="12648" y="57244"/>
                    </a:cubicBezTo>
                    <a:cubicBezTo>
                      <a:pt x="14750" y="57604"/>
                      <a:pt x="12640" y="61273"/>
                      <a:pt x="16466" y="62664"/>
                    </a:cubicBezTo>
                    <a:cubicBezTo>
                      <a:pt x="16904" y="62823"/>
                      <a:pt x="17331" y="62893"/>
                      <a:pt x="17749" y="62893"/>
                    </a:cubicBezTo>
                    <a:cubicBezTo>
                      <a:pt x="20967" y="62893"/>
                      <a:pt x="23666" y="58733"/>
                      <a:pt x="26624" y="58733"/>
                    </a:cubicBezTo>
                    <a:cubicBezTo>
                      <a:pt x="26645" y="58733"/>
                      <a:pt x="26667" y="58733"/>
                      <a:pt x="26689" y="58733"/>
                    </a:cubicBezTo>
                    <a:cubicBezTo>
                      <a:pt x="30057" y="58804"/>
                      <a:pt x="26998" y="61545"/>
                      <a:pt x="29335" y="63174"/>
                    </a:cubicBezTo>
                    <a:cubicBezTo>
                      <a:pt x="30177" y="63760"/>
                      <a:pt x="31150" y="63948"/>
                      <a:pt x="32051" y="63948"/>
                    </a:cubicBezTo>
                    <a:cubicBezTo>
                      <a:pt x="33652" y="63948"/>
                      <a:pt x="35025" y="63354"/>
                      <a:pt x="35025" y="63354"/>
                    </a:cubicBezTo>
                    <a:lnTo>
                      <a:pt x="42456" y="66165"/>
                    </a:lnTo>
                    <a:lnTo>
                      <a:pt x="43338" y="61631"/>
                    </a:lnTo>
                    <a:cubicBezTo>
                      <a:pt x="43779" y="61471"/>
                      <a:pt x="44163" y="61402"/>
                      <a:pt x="44504" y="61402"/>
                    </a:cubicBezTo>
                    <a:cubicBezTo>
                      <a:pt x="46578" y="61402"/>
                      <a:pt x="47060" y="63944"/>
                      <a:pt x="49114" y="63944"/>
                    </a:cubicBezTo>
                    <a:cubicBezTo>
                      <a:pt x="49371" y="63944"/>
                      <a:pt x="49652" y="63905"/>
                      <a:pt x="49964" y="63815"/>
                    </a:cubicBezTo>
                    <a:cubicBezTo>
                      <a:pt x="53183" y="62894"/>
                      <a:pt x="50507" y="60828"/>
                      <a:pt x="53307" y="59083"/>
                    </a:cubicBezTo>
                    <a:cubicBezTo>
                      <a:pt x="53848" y="58746"/>
                      <a:pt x="54323" y="58608"/>
                      <a:pt x="54755" y="58608"/>
                    </a:cubicBezTo>
                    <a:cubicBezTo>
                      <a:pt x="56559" y="58608"/>
                      <a:pt x="57616" y="61016"/>
                      <a:pt x="59625" y="61438"/>
                    </a:cubicBezTo>
                    <a:cubicBezTo>
                      <a:pt x="59877" y="61491"/>
                      <a:pt x="60122" y="61517"/>
                      <a:pt x="60358" y="61517"/>
                    </a:cubicBezTo>
                    <a:cubicBezTo>
                      <a:pt x="62451" y="61517"/>
                      <a:pt x="63904" y="59509"/>
                      <a:pt x="64817" y="56795"/>
                    </a:cubicBezTo>
                    <a:cubicBezTo>
                      <a:pt x="65129" y="55862"/>
                      <a:pt x="65650" y="55564"/>
                      <a:pt x="66310" y="55564"/>
                    </a:cubicBezTo>
                    <a:cubicBezTo>
                      <a:pt x="67476" y="55564"/>
                      <a:pt x="69078" y="56498"/>
                      <a:pt x="70730" y="56498"/>
                    </a:cubicBezTo>
                    <a:cubicBezTo>
                      <a:pt x="71166" y="56498"/>
                      <a:pt x="71605" y="56433"/>
                      <a:pt x="72041" y="56268"/>
                    </a:cubicBezTo>
                    <a:cubicBezTo>
                      <a:pt x="75066" y="55127"/>
                      <a:pt x="75024" y="51649"/>
                      <a:pt x="75323" y="48995"/>
                    </a:cubicBezTo>
                    <a:cubicBezTo>
                      <a:pt x="75624" y="46342"/>
                      <a:pt x="80142" y="45515"/>
                      <a:pt x="78456" y="43051"/>
                    </a:cubicBezTo>
                    <a:cubicBezTo>
                      <a:pt x="76770" y="40586"/>
                      <a:pt x="82948" y="40073"/>
                      <a:pt x="83402" y="36477"/>
                    </a:cubicBezTo>
                    <a:cubicBezTo>
                      <a:pt x="83856" y="32884"/>
                      <a:pt x="81575" y="31366"/>
                      <a:pt x="78917" y="30734"/>
                    </a:cubicBezTo>
                    <a:cubicBezTo>
                      <a:pt x="76260" y="30104"/>
                      <a:pt x="78591" y="26543"/>
                      <a:pt x="78178" y="24280"/>
                    </a:cubicBezTo>
                    <a:cubicBezTo>
                      <a:pt x="77763" y="22018"/>
                      <a:pt x="75457" y="22936"/>
                      <a:pt x="73401" y="21802"/>
                    </a:cubicBezTo>
                    <a:cubicBezTo>
                      <a:pt x="71344" y="20667"/>
                      <a:pt x="75163" y="16868"/>
                      <a:pt x="72537" y="14193"/>
                    </a:cubicBezTo>
                    <a:cubicBezTo>
                      <a:pt x="71466" y="13103"/>
                      <a:pt x="70369" y="12866"/>
                      <a:pt x="69234" y="12866"/>
                    </a:cubicBezTo>
                    <a:cubicBezTo>
                      <a:pt x="68363" y="12866"/>
                      <a:pt x="67471" y="13005"/>
                      <a:pt x="66551" y="13005"/>
                    </a:cubicBezTo>
                    <a:cubicBezTo>
                      <a:pt x="65728" y="13005"/>
                      <a:pt x="64884" y="12894"/>
                      <a:pt x="64014" y="12472"/>
                    </a:cubicBezTo>
                    <a:cubicBezTo>
                      <a:pt x="60905" y="10962"/>
                      <a:pt x="63873" y="5186"/>
                      <a:pt x="63201" y="4367"/>
                    </a:cubicBezTo>
                    <a:cubicBezTo>
                      <a:pt x="63039" y="4169"/>
                      <a:pt x="62787" y="4094"/>
                      <a:pt x="62475" y="4094"/>
                    </a:cubicBezTo>
                    <a:cubicBezTo>
                      <a:pt x="61489" y="4094"/>
                      <a:pt x="59909" y="4846"/>
                      <a:pt x="58735" y="4860"/>
                    </a:cubicBezTo>
                    <a:cubicBezTo>
                      <a:pt x="58727" y="4860"/>
                      <a:pt x="58720" y="4860"/>
                      <a:pt x="58713" y="4860"/>
                    </a:cubicBezTo>
                    <a:cubicBezTo>
                      <a:pt x="57196" y="4860"/>
                      <a:pt x="58040" y="2931"/>
                      <a:pt x="56218" y="2130"/>
                    </a:cubicBezTo>
                    <a:cubicBezTo>
                      <a:pt x="55893" y="1987"/>
                      <a:pt x="55573" y="1927"/>
                      <a:pt x="55256" y="1927"/>
                    </a:cubicBezTo>
                    <a:cubicBezTo>
                      <a:pt x="53784" y="1927"/>
                      <a:pt x="52383" y="3216"/>
                      <a:pt x="50933" y="3461"/>
                    </a:cubicBezTo>
                    <a:cubicBezTo>
                      <a:pt x="50858" y="3474"/>
                      <a:pt x="50787" y="3480"/>
                      <a:pt x="50722" y="3480"/>
                    </a:cubicBezTo>
                    <a:cubicBezTo>
                      <a:pt x="49244" y="3480"/>
                      <a:pt x="49988" y="418"/>
                      <a:pt x="46918" y="32"/>
                    </a:cubicBezTo>
                    <a:cubicBezTo>
                      <a:pt x="46747" y="11"/>
                      <a:pt x="46582" y="0"/>
                      <a:pt x="46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4"/>
              <p:cNvSpPr/>
              <p:nvPr/>
            </p:nvSpPr>
            <p:spPr>
              <a:xfrm rot="-679607">
                <a:off x="1186953" y="2790939"/>
                <a:ext cx="711383" cy="704309"/>
              </a:xfrm>
              <a:custGeom>
                <a:avLst/>
                <a:gdLst/>
                <a:ahLst/>
                <a:cxnLst/>
                <a:rect l="l" t="t" r="r" b="b"/>
                <a:pathLst>
                  <a:path w="28456" h="28173" extrusionOk="0">
                    <a:moveTo>
                      <a:pt x="3094" y="0"/>
                    </a:moveTo>
                    <a:cubicBezTo>
                      <a:pt x="3080" y="0"/>
                      <a:pt x="3079" y="30"/>
                      <a:pt x="3093" y="32"/>
                    </a:cubicBezTo>
                    <a:cubicBezTo>
                      <a:pt x="6350" y="750"/>
                      <a:pt x="2442" y="5360"/>
                      <a:pt x="1550" y="6565"/>
                    </a:cubicBezTo>
                    <a:cubicBezTo>
                      <a:pt x="787" y="7596"/>
                      <a:pt x="1" y="9591"/>
                      <a:pt x="587" y="10868"/>
                    </a:cubicBezTo>
                    <a:cubicBezTo>
                      <a:pt x="1562" y="12991"/>
                      <a:pt x="4404" y="12764"/>
                      <a:pt x="6386" y="12902"/>
                    </a:cubicBezTo>
                    <a:cubicBezTo>
                      <a:pt x="8638" y="13059"/>
                      <a:pt x="10267" y="13774"/>
                      <a:pt x="9860" y="16310"/>
                    </a:cubicBezTo>
                    <a:cubicBezTo>
                      <a:pt x="9665" y="17518"/>
                      <a:pt x="9264" y="18678"/>
                      <a:pt x="9092" y="19892"/>
                    </a:cubicBezTo>
                    <a:cubicBezTo>
                      <a:pt x="8644" y="23063"/>
                      <a:pt x="10921" y="24419"/>
                      <a:pt x="13441" y="24419"/>
                    </a:cubicBezTo>
                    <a:cubicBezTo>
                      <a:pt x="14353" y="24419"/>
                      <a:pt x="15298" y="24241"/>
                      <a:pt x="16156" y="23908"/>
                    </a:cubicBezTo>
                    <a:cubicBezTo>
                      <a:pt x="18566" y="22970"/>
                      <a:pt x="20688" y="21369"/>
                      <a:pt x="23284" y="20936"/>
                    </a:cubicBezTo>
                    <a:cubicBezTo>
                      <a:pt x="23559" y="20890"/>
                      <a:pt x="23818" y="20868"/>
                      <a:pt x="24062" y="20868"/>
                    </a:cubicBezTo>
                    <a:cubicBezTo>
                      <a:pt x="27515" y="20868"/>
                      <a:pt x="27850" y="25278"/>
                      <a:pt x="28095" y="28045"/>
                    </a:cubicBezTo>
                    <a:cubicBezTo>
                      <a:pt x="28102" y="28120"/>
                      <a:pt x="28158" y="28173"/>
                      <a:pt x="28207" y="28173"/>
                    </a:cubicBezTo>
                    <a:cubicBezTo>
                      <a:pt x="28242" y="28173"/>
                      <a:pt x="28273" y="28145"/>
                      <a:pt x="28277" y="28076"/>
                    </a:cubicBezTo>
                    <a:cubicBezTo>
                      <a:pt x="28456" y="24721"/>
                      <a:pt x="27534" y="20244"/>
                      <a:pt x="23909" y="20244"/>
                    </a:cubicBezTo>
                    <a:cubicBezTo>
                      <a:pt x="23414" y="20244"/>
                      <a:pt x="22869" y="20327"/>
                      <a:pt x="22270" y="20508"/>
                    </a:cubicBezTo>
                    <a:cubicBezTo>
                      <a:pt x="19461" y="21355"/>
                      <a:pt x="17073" y="23245"/>
                      <a:pt x="14195" y="23894"/>
                    </a:cubicBezTo>
                    <a:cubicBezTo>
                      <a:pt x="13879" y="23965"/>
                      <a:pt x="13557" y="24000"/>
                      <a:pt x="13236" y="24000"/>
                    </a:cubicBezTo>
                    <a:cubicBezTo>
                      <a:pt x="11771" y="24000"/>
                      <a:pt x="10333" y="23270"/>
                      <a:pt x="9649" y="21906"/>
                    </a:cubicBezTo>
                    <a:cubicBezTo>
                      <a:pt x="8986" y="20586"/>
                      <a:pt x="9739" y="18636"/>
                      <a:pt x="10040" y="17318"/>
                    </a:cubicBezTo>
                    <a:cubicBezTo>
                      <a:pt x="10307" y="16153"/>
                      <a:pt x="10766" y="14219"/>
                      <a:pt x="9607" y="13319"/>
                    </a:cubicBezTo>
                    <a:cubicBezTo>
                      <a:pt x="8663" y="12585"/>
                      <a:pt x="7524" y="12456"/>
                      <a:pt x="6365" y="12345"/>
                    </a:cubicBezTo>
                    <a:cubicBezTo>
                      <a:pt x="5211" y="12235"/>
                      <a:pt x="4081" y="12245"/>
                      <a:pt x="2932" y="12052"/>
                    </a:cubicBezTo>
                    <a:cubicBezTo>
                      <a:pt x="388" y="11625"/>
                      <a:pt x="563" y="9018"/>
                      <a:pt x="1357" y="7349"/>
                    </a:cubicBezTo>
                    <a:cubicBezTo>
                      <a:pt x="2065" y="5861"/>
                      <a:pt x="7021" y="669"/>
                      <a:pt x="3096" y="0"/>
                    </a:cubicBezTo>
                    <a:cubicBezTo>
                      <a:pt x="3095" y="0"/>
                      <a:pt x="3095"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4"/>
              <p:cNvSpPr/>
              <p:nvPr/>
            </p:nvSpPr>
            <p:spPr>
              <a:xfrm rot="-679607">
                <a:off x="1258821" y="2202736"/>
                <a:ext cx="916929" cy="747508"/>
              </a:xfrm>
              <a:custGeom>
                <a:avLst/>
                <a:gdLst/>
                <a:ahLst/>
                <a:cxnLst/>
                <a:rect l="l" t="t" r="r" b="b"/>
                <a:pathLst>
                  <a:path w="36678" h="29901" extrusionOk="0">
                    <a:moveTo>
                      <a:pt x="36556" y="1"/>
                    </a:moveTo>
                    <a:cubicBezTo>
                      <a:pt x="36519" y="1"/>
                      <a:pt x="36484" y="30"/>
                      <a:pt x="36472" y="98"/>
                    </a:cubicBezTo>
                    <a:cubicBezTo>
                      <a:pt x="35883" y="3538"/>
                      <a:pt x="34023" y="6771"/>
                      <a:pt x="30274" y="7205"/>
                    </a:cubicBezTo>
                    <a:cubicBezTo>
                      <a:pt x="29978" y="7239"/>
                      <a:pt x="29682" y="7255"/>
                      <a:pt x="29387" y="7255"/>
                    </a:cubicBezTo>
                    <a:cubicBezTo>
                      <a:pt x="26794" y="7255"/>
                      <a:pt x="24244" y="6058"/>
                      <a:pt x="21673" y="5859"/>
                    </a:cubicBezTo>
                    <a:cubicBezTo>
                      <a:pt x="21520" y="5847"/>
                      <a:pt x="21372" y="5842"/>
                      <a:pt x="21229" y="5842"/>
                    </a:cubicBezTo>
                    <a:cubicBezTo>
                      <a:pt x="16352" y="5842"/>
                      <a:pt x="16733" y="12518"/>
                      <a:pt x="16420" y="15813"/>
                    </a:cubicBezTo>
                    <a:cubicBezTo>
                      <a:pt x="16177" y="18393"/>
                      <a:pt x="14967" y="20502"/>
                      <a:pt x="12601" y="21605"/>
                    </a:cubicBezTo>
                    <a:cubicBezTo>
                      <a:pt x="10514" y="22576"/>
                      <a:pt x="8256" y="22149"/>
                      <a:pt x="6128" y="22773"/>
                    </a:cubicBezTo>
                    <a:cubicBezTo>
                      <a:pt x="3016" y="23686"/>
                      <a:pt x="0" y="26396"/>
                      <a:pt x="1119" y="29884"/>
                    </a:cubicBezTo>
                    <a:cubicBezTo>
                      <a:pt x="1123" y="29896"/>
                      <a:pt x="1128" y="29901"/>
                      <a:pt x="1133" y="29901"/>
                    </a:cubicBezTo>
                    <a:cubicBezTo>
                      <a:pt x="1145" y="29901"/>
                      <a:pt x="1159" y="29876"/>
                      <a:pt x="1156" y="29858"/>
                    </a:cubicBezTo>
                    <a:cubicBezTo>
                      <a:pt x="319" y="26034"/>
                      <a:pt x="3821" y="23311"/>
                      <a:pt x="7269" y="22919"/>
                    </a:cubicBezTo>
                    <a:cubicBezTo>
                      <a:pt x="9128" y="22706"/>
                      <a:pt x="10906" y="22600"/>
                      <a:pt x="12664" y="21899"/>
                    </a:cubicBezTo>
                    <a:cubicBezTo>
                      <a:pt x="15963" y="20588"/>
                      <a:pt x="16646" y="17048"/>
                      <a:pt x="16840" y="13887"/>
                    </a:cubicBezTo>
                    <a:cubicBezTo>
                      <a:pt x="17053" y="10393"/>
                      <a:pt x="17765" y="6506"/>
                      <a:pt x="21884" y="6506"/>
                    </a:cubicBezTo>
                    <a:cubicBezTo>
                      <a:pt x="22045" y="6506"/>
                      <a:pt x="22211" y="6512"/>
                      <a:pt x="22382" y="6524"/>
                    </a:cubicBezTo>
                    <a:cubicBezTo>
                      <a:pt x="25009" y="6710"/>
                      <a:pt x="27417" y="7788"/>
                      <a:pt x="30084" y="7788"/>
                    </a:cubicBezTo>
                    <a:cubicBezTo>
                      <a:pt x="30154" y="7788"/>
                      <a:pt x="30224" y="7787"/>
                      <a:pt x="30295" y="7786"/>
                    </a:cubicBezTo>
                    <a:cubicBezTo>
                      <a:pt x="34022" y="7707"/>
                      <a:pt x="36678" y="3576"/>
                      <a:pt x="36652" y="128"/>
                    </a:cubicBezTo>
                    <a:cubicBezTo>
                      <a:pt x="36651" y="49"/>
                      <a:pt x="36603" y="1"/>
                      <a:pt x="36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4"/>
              <p:cNvSpPr/>
              <p:nvPr/>
            </p:nvSpPr>
            <p:spPr>
              <a:xfrm rot="-679607">
                <a:off x="1379158" y="2110194"/>
                <a:ext cx="680584" cy="511688"/>
              </a:xfrm>
              <a:custGeom>
                <a:avLst/>
                <a:gdLst/>
                <a:ahLst/>
                <a:cxnLst/>
                <a:rect l="l" t="t" r="r" b="b"/>
                <a:pathLst>
                  <a:path w="27224" h="20468" extrusionOk="0">
                    <a:moveTo>
                      <a:pt x="27067" y="1"/>
                    </a:moveTo>
                    <a:cubicBezTo>
                      <a:pt x="27046" y="1"/>
                      <a:pt x="27024" y="13"/>
                      <a:pt x="27000" y="43"/>
                    </a:cubicBezTo>
                    <a:cubicBezTo>
                      <a:pt x="25400" y="1996"/>
                      <a:pt x="23770" y="3909"/>
                      <a:pt x="21423" y="4969"/>
                    </a:cubicBezTo>
                    <a:cubicBezTo>
                      <a:pt x="20618" y="5333"/>
                      <a:pt x="19817" y="5475"/>
                      <a:pt x="19021" y="5475"/>
                    </a:cubicBezTo>
                    <a:cubicBezTo>
                      <a:pt x="17305" y="5475"/>
                      <a:pt x="15610" y="4815"/>
                      <a:pt x="13938" y="4290"/>
                    </a:cubicBezTo>
                    <a:cubicBezTo>
                      <a:pt x="12619" y="3875"/>
                      <a:pt x="10924" y="3475"/>
                      <a:pt x="9306" y="3475"/>
                    </a:cubicBezTo>
                    <a:cubicBezTo>
                      <a:pt x="7328" y="3475"/>
                      <a:pt x="5463" y="4072"/>
                      <a:pt x="4538" y="5968"/>
                    </a:cubicBezTo>
                    <a:cubicBezTo>
                      <a:pt x="2777" y="9578"/>
                      <a:pt x="7452" y="20237"/>
                      <a:pt x="1415" y="20237"/>
                    </a:cubicBezTo>
                    <a:cubicBezTo>
                      <a:pt x="1015" y="20237"/>
                      <a:pt x="569" y="20191"/>
                      <a:pt x="71" y="20092"/>
                    </a:cubicBezTo>
                    <a:cubicBezTo>
                      <a:pt x="68" y="20092"/>
                      <a:pt x="65" y="20091"/>
                      <a:pt x="62" y="20091"/>
                    </a:cubicBezTo>
                    <a:cubicBezTo>
                      <a:pt x="6" y="20091"/>
                      <a:pt x="0" y="20209"/>
                      <a:pt x="54" y="20224"/>
                    </a:cubicBezTo>
                    <a:cubicBezTo>
                      <a:pt x="668" y="20390"/>
                      <a:pt x="1208" y="20467"/>
                      <a:pt x="1684" y="20467"/>
                    </a:cubicBezTo>
                    <a:cubicBezTo>
                      <a:pt x="6611" y="20467"/>
                      <a:pt x="4589" y="12192"/>
                      <a:pt x="4552" y="8653"/>
                    </a:cubicBezTo>
                    <a:cubicBezTo>
                      <a:pt x="4517" y="5302"/>
                      <a:pt x="6689" y="4298"/>
                      <a:pt x="9289" y="4298"/>
                    </a:cubicBezTo>
                    <a:cubicBezTo>
                      <a:pt x="11527" y="4298"/>
                      <a:pt x="14081" y="5041"/>
                      <a:pt x="15820" y="5670"/>
                    </a:cubicBezTo>
                    <a:cubicBezTo>
                      <a:pt x="16803" y="6025"/>
                      <a:pt x="17752" y="6187"/>
                      <a:pt x="18660" y="6187"/>
                    </a:cubicBezTo>
                    <a:cubicBezTo>
                      <a:pt x="22270" y="6187"/>
                      <a:pt x="25238" y="3619"/>
                      <a:pt x="27171" y="352"/>
                    </a:cubicBezTo>
                    <a:cubicBezTo>
                      <a:pt x="27223" y="264"/>
                      <a:pt x="27164" y="1"/>
                      <a:pt x="27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4"/>
              <p:cNvSpPr/>
              <p:nvPr/>
            </p:nvSpPr>
            <p:spPr>
              <a:xfrm rot="-679607">
                <a:off x="2489251" y="2286148"/>
                <a:ext cx="455739" cy="390966"/>
              </a:xfrm>
              <a:custGeom>
                <a:avLst/>
                <a:gdLst/>
                <a:ahLst/>
                <a:cxnLst/>
                <a:rect l="l" t="t" r="r" b="b"/>
                <a:pathLst>
                  <a:path w="18230" h="15639" extrusionOk="0">
                    <a:moveTo>
                      <a:pt x="506" y="1"/>
                    </a:moveTo>
                    <a:cubicBezTo>
                      <a:pt x="490" y="1"/>
                      <a:pt x="474" y="14"/>
                      <a:pt x="466" y="46"/>
                    </a:cubicBezTo>
                    <a:cubicBezTo>
                      <a:pt x="111" y="1752"/>
                      <a:pt x="402" y="3213"/>
                      <a:pt x="1999" y="4097"/>
                    </a:cubicBezTo>
                    <a:cubicBezTo>
                      <a:pt x="2319" y="4274"/>
                      <a:pt x="2689" y="4340"/>
                      <a:pt x="3080" y="4340"/>
                    </a:cubicBezTo>
                    <a:cubicBezTo>
                      <a:pt x="3979" y="4340"/>
                      <a:pt x="4985" y="3991"/>
                      <a:pt x="5733" y="3855"/>
                    </a:cubicBezTo>
                    <a:cubicBezTo>
                      <a:pt x="5970" y="3813"/>
                      <a:pt x="6190" y="3793"/>
                      <a:pt x="6395" y="3793"/>
                    </a:cubicBezTo>
                    <a:cubicBezTo>
                      <a:pt x="8953" y="3793"/>
                      <a:pt x="9052" y="6952"/>
                      <a:pt x="9205" y="8975"/>
                    </a:cubicBezTo>
                    <a:cubicBezTo>
                      <a:pt x="9373" y="11209"/>
                      <a:pt x="9768" y="13081"/>
                      <a:pt x="11566" y="14582"/>
                    </a:cubicBezTo>
                    <a:cubicBezTo>
                      <a:pt x="12444" y="15314"/>
                      <a:pt x="13567" y="15638"/>
                      <a:pt x="14703" y="15638"/>
                    </a:cubicBezTo>
                    <a:cubicBezTo>
                      <a:pt x="15918" y="15638"/>
                      <a:pt x="17149" y="15266"/>
                      <a:pt x="18109" y="14623"/>
                    </a:cubicBezTo>
                    <a:cubicBezTo>
                      <a:pt x="18229" y="14542"/>
                      <a:pt x="18229" y="14225"/>
                      <a:pt x="18069" y="14225"/>
                    </a:cubicBezTo>
                    <a:cubicBezTo>
                      <a:pt x="18055" y="14225"/>
                      <a:pt x="18040" y="14227"/>
                      <a:pt x="18023" y="14233"/>
                    </a:cubicBezTo>
                    <a:cubicBezTo>
                      <a:pt x="16941" y="14579"/>
                      <a:pt x="15890" y="14818"/>
                      <a:pt x="14870" y="14818"/>
                    </a:cubicBezTo>
                    <a:cubicBezTo>
                      <a:pt x="13656" y="14818"/>
                      <a:pt x="12486" y="14480"/>
                      <a:pt x="11360" y="13580"/>
                    </a:cubicBezTo>
                    <a:cubicBezTo>
                      <a:pt x="9344" y="11965"/>
                      <a:pt x="9671" y="8875"/>
                      <a:pt x="9338" y="6581"/>
                    </a:cubicBezTo>
                    <a:cubicBezTo>
                      <a:pt x="9189" y="5558"/>
                      <a:pt x="8735" y="3782"/>
                      <a:pt x="7538" y="3454"/>
                    </a:cubicBezTo>
                    <a:cubicBezTo>
                      <a:pt x="7214" y="3365"/>
                      <a:pt x="6845" y="3332"/>
                      <a:pt x="6449" y="3332"/>
                    </a:cubicBezTo>
                    <a:cubicBezTo>
                      <a:pt x="5360" y="3332"/>
                      <a:pt x="4068" y="3579"/>
                      <a:pt x="2960" y="3579"/>
                    </a:cubicBezTo>
                    <a:cubicBezTo>
                      <a:pt x="1265" y="3579"/>
                      <a:pt x="0" y="3001"/>
                      <a:pt x="548" y="77"/>
                    </a:cubicBezTo>
                    <a:cubicBezTo>
                      <a:pt x="557" y="35"/>
                      <a:pt x="531"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4"/>
              <p:cNvSpPr/>
              <p:nvPr/>
            </p:nvSpPr>
            <p:spPr>
              <a:xfrm rot="-679607">
                <a:off x="1380116" y="3237295"/>
                <a:ext cx="476164" cy="213445"/>
              </a:xfrm>
              <a:custGeom>
                <a:avLst/>
                <a:gdLst/>
                <a:ahLst/>
                <a:cxnLst/>
                <a:rect l="l" t="t" r="r" b="b"/>
                <a:pathLst>
                  <a:path w="19047" h="8538" extrusionOk="0">
                    <a:moveTo>
                      <a:pt x="946" y="0"/>
                    </a:moveTo>
                    <a:cubicBezTo>
                      <a:pt x="929" y="0"/>
                      <a:pt x="912" y="14"/>
                      <a:pt x="904" y="47"/>
                    </a:cubicBezTo>
                    <a:cubicBezTo>
                      <a:pt x="0" y="3838"/>
                      <a:pt x="489" y="8370"/>
                      <a:pt x="5099" y="8370"/>
                    </a:cubicBezTo>
                    <a:cubicBezTo>
                      <a:pt x="5290" y="8370"/>
                      <a:pt x="5487" y="8362"/>
                      <a:pt x="5692" y="8347"/>
                    </a:cubicBezTo>
                    <a:cubicBezTo>
                      <a:pt x="8144" y="8157"/>
                      <a:pt x="12030" y="6146"/>
                      <a:pt x="15061" y="6146"/>
                    </a:cubicBezTo>
                    <a:cubicBezTo>
                      <a:pt x="16684" y="6146"/>
                      <a:pt x="18062" y="6723"/>
                      <a:pt x="18843" y="8465"/>
                    </a:cubicBezTo>
                    <a:cubicBezTo>
                      <a:pt x="18866" y="8517"/>
                      <a:pt x="18898" y="8538"/>
                      <a:pt x="18929" y="8538"/>
                    </a:cubicBezTo>
                    <a:cubicBezTo>
                      <a:pt x="18988" y="8538"/>
                      <a:pt x="19046" y="8461"/>
                      <a:pt x="19037" y="8377"/>
                    </a:cubicBezTo>
                    <a:cubicBezTo>
                      <a:pt x="18827" y="6208"/>
                      <a:pt x="17132" y="5611"/>
                      <a:pt x="15255" y="5611"/>
                    </a:cubicBezTo>
                    <a:cubicBezTo>
                      <a:pt x="13864" y="5611"/>
                      <a:pt x="12374" y="5939"/>
                      <a:pt x="11316" y="6198"/>
                    </a:cubicBezTo>
                    <a:cubicBezTo>
                      <a:pt x="9372" y="6673"/>
                      <a:pt x="7421" y="7550"/>
                      <a:pt x="5418" y="7720"/>
                    </a:cubicBezTo>
                    <a:cubicBezTo>
                      <a:pt x="5232" y="7735"/>
                      <a:pt x="5053" y="7743"/>
                      <a:pt x="4880" y="7743"/>
                    </a:cubicBezTo>
                    <a:cubicBezTo>
                      <a:pt x="786" y="7743"/>
                      <a:pt x="254" y="3419"/>
                      <a:pt x="989" y="79"/>
                    </a:cubicBezTo>
                    <a:cubicBezTo>
                      <a:pt x="1000" y="35"/>
                      <a:pt x="973" y="0"/>
                      <a:pt x="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4"/>
              <p:cNvSpPr/>
              <p:nvPr/>
            </p:nvSpPr>
            <p:spPr>
              <a:xfrm rot="-679607">
                <a:off x="1494290" y="2293796"/>
                <a:ext cx="1250271" cy="1351968"/>
              </a:xfrm>
              <a:custGeom>
                <a:avLst/>
                <a:gdLst/>
                <a:ahLst/>
                <a:cxnLst/>
                <a:rect l="l" t="t" r="r" b="b"/>
                <a:pathLst>
                  <a:path w="50012" h="54080" extrusionOk="0">
                    <a:moveTo>
                      <a:pt x="31777" y="1"/>
                    </a:moveTo>
                    <a:cubicBezTo>
                      <a:pt x="31777" y="1"/>
                      <a:pt x="30040" y="7198"/>
                      <a:pt x="27066" y="7785"/>
                    </a:cubicBezTo>
                    <a:cubicBezTo>
                      <a:pt x="26898" y="7818"/>
                      <a:pt x="26739" y="7833"/>
                      <a:pt x="26587" y="7833"/>
                    </a:cubicBezTo>
                    <a:cubicBezTo>
                      <a:pt x="24383" y="7833"/>
                      <a:pt x="23757" y="4567"/>
                      <a:pt x="21942" y="4567"/>
                    </a:cubicBezTo>
                    <a:cubicBezTo>
                      <a:pt x="21663" y="4567"/>
                      <a:pt x="21357" y="4644"/>
                      <a:pt x="21012" y="4821"/>
                    </a:cubicBezTo>
                    <a:cubicBezTo>
                      <a:pt x="18269" y="6233"/>
                      <a:pt x="20432" y="11784"/>
                      <a:pt x="17790" y="12478"/>
                    </a:cubicBezTo>
                    <a:cubicBezTo>
                      <a:pt x="15149" y="13172"/>
                      <a:pt x="14207" y="12907"/>
                      <a:pt x="13526" y="15952"/>
                    </a:cubicBezTo>
                    <a:cubicBezTo>
                      <a:pt x="12948" y="18532"/>
                      <a:pt x="13712" y="20620"/>
                      <a:pt x="11635" y="20620"/>
                    </a:cubicBezTo>
                    <a:cubicBezTo>
                      <a:pt x="11261" y="20620"/>
                      <a:pt x="10794" y="20552"/>
                      <a:pt x="10210" y="20407"/>
                    </a:cubicBezTo>
                    <a:lnTo>
                      <a:pt x="10210" y="20407"/>
                    </a:lnTo>
                    <a:cubicBezTo>
                      <a:pt x="10210" y="20407"/>
                      <a:pt x="11453" y="22878"/>
                      <a:pt x="9533" y="23838"/>
                    </a:cubicBezTo>
                    <a:cubicBezTo>
                      <a:pt x="9533" y="23838"/>
                      <a:pt x="8210" y="21599"/>
                      <a:pt x="5916" y="21599"/>
                    </a:cubicBezTo>
                    <a:cubicBezTo>
                      <a:pt x="5142" y="21599"/>
                      <a:pt x="4259" y="21853"/>
                      <a:pt x="3279" y="22533"/>
                    </a:cubicBezTo>
                    <a:cubicBezTo>
                      <a:pt x="398" y="24531"/>
                      <a:pt x="0" y="31410"/>
                      <a:pt x="5046" y="31410"/>
                    </a:cubicBezTo>
                    <a:cubicBezTo>
                      <a:pt x="6809" y="31410"/>
                      <a:pt x="9238" y="30570"/>
                      <a:pt x="12457" y="28387"/>
                    </a:cubicBezTo>
                    <a:cubicBezTo>
                      <a:pt x="12457" y="28387"/>
                      <a:pt x="12457" y="28387"/>
                      <a:pt x="12457" y="28387"/>
                    </a:cubicBezTo>
                    <a:cubicBezTo>
                      <a:pt x="12460" y="28387"/>
                      <a:pt x="16945" y="34187"/>
                      <a:pt x="19817" y="48339"/>
                    </a:cubicBezTo>
                    <a:lnTo>
                      <a:pt x="17983" y="47365"/>
                    </a:lnTo>
                    <a:lnTo>
                      <a:pt x="17496" y="52783"/>
                    </a:lnTo>
                    <a:lnTo>
                      <a:pt x="24466" y="54079"/>
                    </a:lnTo>
                    <a:lnTo>
                      <a:pt x="24466" y="54079"/>
                    </a:lnTo>
                    <a:lnTo>
                      <a:pt x="24020" y="50021"/>
                    </a:lnTo>
                    <a:lnTo>
                      <a:pt x="22810" y="49406"/>
                    </a:lnTo>
                    <a:cubicBezTo>
                      <a:pt x="22810" y="49406"/>
                      <a:pt x="22910" y="43830"/>
                      <a:pt x="33288" y="39069"/>
                    </a:cubicBezTo>
                    <a:cubicBezTo>
                      <a:pt x="43666" y="34310"/>
                      <a:pt x="50011" y="29321"/>
                      <a:pt x="49841" y="24354"/>
                    </a:cubicBezTo>
                    <a:cubicBezTo>
                      <a:pt x="49672" y="19388"/>
                      <a:pt x="31777" y="1"/>
                      <a:pt x="31777" y="1"/>
                    </a:cubicBezTo>
                    <a:close/>
                  </a:path>
                </a:pathLst>
              </a:custGeom>
              <a:solidFill>
                <a:srgbClr val="FF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4"/>
              <p:cNvSpPr/>
              <p:nvPr/>
            </p:nvSpPr>
            <p:spPr>
              <a:xfrm rot="-679607">
                <a:off x="1895154" y="2643967"/>
                <a:ext cx="258044" cy="142572"/>
              </a:xfrm>
              <a:custGeom>
                <a:avLst/>
                <a:gdLst/>
                <a:ahLst/>
                <a:cxnLst/>
                <a:rect l="l" t="t" r="r" b="b"/>
                <a:pathLst>
                  <a:path w="10322" h="5703" extrusionOk="0">
                    <a:moveTo>
                      <a:pt x="10321" y="0"/>
                    </a:moveTo>
                    <a:lnTo>
                      <a:pt x="0" y="3917"/>
                    </a:lnTo>
                    <a:lnTo>
                      <a:pt x="870" y="5702"/>
                    </a:lnTo>
                    <a:lnTo>
                      <a:pt x="103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4"/>
              <p:cNvSpPr/>
              <p:nvPr/>
            </p:nvSpPr>
            <p:spPr>
              <a:xfrm rot="-679607">
                <a:off x="2211606" y="2534317"/>
                <a:ext cx="198695" cy="49649"/>
              </a:xfrm>
              <a:custGeom>
                <a:avLst/>
                <a:gdLst/>
                <a:ahLst/>
                <a:cxnLst/>
                <a:rect l="l" t="t" r="r" b="b"/>
                <a:pathLst>
                  <a:path w="7948" h="1986" extrusionOk="0">
                    <a:moveTo>
                      <a:pt x="95" y="0"/>
                    </a:moveTo>
                    <a:lnTo>
                      <a:pt x="1" y="1985"/>
                    </a:lnTo>
                    <a:lnTo>
                      <a:pt x="1" y="1985"/>
                    </a:lnTo>
                    <a:lnTo>
                      <a:pt x="7947" y="1368"/>
                    </a:lnTo>
                    <a:lnTo>
                      <a:pt x="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4"/>
              <p:cNvSpPr/>
              <p:nvPr/>
            </p:nvSpPr>
            <p:spPr>
              <a:xfrm rot="-679607">
                <a:off x="1989695" y="3005707"/>
                <a:ext cx="122797" cy="261319"/>
              </a:xfrm>
              <a:custGeom>
                <a:avLst/>
                <a:gdLst/>
                <a:ahLst/>
                <a:cxnLst/>
                <a:rect l="l" t="t" r="r" b="b"/>
                <a:pathLst>
                  <a:path w="4912" h="10453" extrusionOk="0">
                    <a:moveTo>
                      <a:pt x="2861" y="0"/>
                    </a:moveTo>
                    <a:cubicBezTo>
                      <a:pt x="2861" y="1"/>
                      <a:pt x="547" y="2652"/>
                      <a:pt x="208" y="6713"/>
                    </a:cubicBezTo>
                    <a:cubicBezTo>
                      <a:pt x="0" y="9201"/>
                      <a:pt x="1063" y="10453"/>
                      <a:pt x="2507" y="10453"/>
                    </a:cubicBezTo>
                    <a:cubicBezTo>
                      <a:pt x="2845" y="10453"/>
                      <a:pt x="3204" y="10384"/>
                      <a:pt x="3572" y="10247"/>
                    </a:cubicBezTo>
                    <a:cubicBezTo>
                      <a:pt x="3633" y="7519"/>
                      <a:pt x="4342" y="5260"/>
                      <a:pt x="4911" y="3858"/>
                    </a:cubicBezTo>
                    <a:cubicBezTo>
                      <a:pt x="3665" y="3451"/>
                      <a:pt x="2731" y="2377"/>
                      <a:pt x="2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4"/>
              <p:cNvSpPr/>
              <p:nvPr/>
            </p:nvSpPr>
            <p:spPr>
              <a:xfrm rot="-679607">
                <a:off x="2006069" y="3202201"/>
                <a:ext cx="115797" cy="99048"/>
              </a:xfrm>
              <a:custGeom>
                <a:avLst/>
                <a:gdLst/>
                <a:ahLst/>
                <a:cxnLst/>
                <a:rect l="l" t="t" r="r" b="b"/>
                <a:pathLst>
                  <a:path w="4632" h="3962" extrusionOk="0">
                    <a:moveTo>
                      <a:pt x="2833" y="1"/>
                    </a:moveTo>
                    <a:lnTo>
                      <a:pt x="1037" y="215"/>
                    </a:lnTo>
                    <a:lnTo>
                      <a:pt x="531" y="440"/>
                    </a:lnTo>
                    <a:cubicBezTo>
                      <a:pt x="531" y="440"/>
                      <a:pt x="0" y="3596"/>
                      <a:pt x="2323" y="3927"/>
                    </a:cubicBezTo>
                    <a:cubicBezTo>
                      <a:pt x="2484" y="3950"/>
                      <a:pt x="2634" y="3961"/>
                      <a:pt x="2772" y="3961"/>
                    </a:cubicBezTo>
                    <a:cubicBezTo>
                      <a:pt x="4632" y="3961"/>
                      <a:pt x="4545" y="2037"/>
                      <a:pt x="4545" y="2037"/>
                    </a:cubicBezTo>
                    <a:lnTo>
                      <a:pt x="4545" y="2037"/>
                    </a:lnTo>
                    <a:lnTo>
                      <a:pt x="3520" y="2449"/>
                    </a:lnTo>
                    <a:lnTo>
                      <a:pt x="28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4"/>
              <p:cNvSpPr/>
              <p:nvPr/>
            </p:nvSpPr>
            <p:spPr>
              <a:xfrm rot="-679607">
                <a:off x="2029552" y="3027994"/>
                <a:ext cx="113997" cy="77923"/>
              </a:xfrm>
              <a:custGeom>
                <a:avLst/>
                <a:gdLst/>
                <a:ahLst/>
                <a:cxnLst/>
                <a:rect l="l" t="t" r="r" b="b"/>
                <a:pathLst>
                  <a:path w="4560" h="3117" extrusionOk="0">
                    <a:moveTo>
                      <a:pt x="2449" y="0"/>
                    </a:moveTo>
                    <a:cubicBezTo>
                      <a:pt x="1855" y="0"/>
                      <a:pt x="1061" y="225"/>
                      <a:pt x="0" y="801"/>
                    </a:cubicBezTo>
                    <a:lnTo>
                      <a:pt x="1511" y="3117"/>
                    </a:lnTo>
                    <a:lnTo>
                      <a:pt x="2366" y="2459"/>
                    </a:lnTo>
                    <a:lnTo>
                      <a:pt x="4140" y="2840"/>
                    </a:lnTo>
                    <a:cubicBezTo>
                      <a:pt x="4141" y="2840"/>
                      <a:pt x="4559" y="0"/>
                      <a:pt x="2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4"/>
              <p:cNvSpPr/>
              <p:nvPr/>
            </p:nvSpPr>
            <p:spPr>
              <a:xfrm rot="-679607">
                <a:off x="1960152" y="2731814"/>
                <a:ext cx="380441" cy="516963"/>
              </a:xfrm>
              <a:custGeom>
                <a:avLst/>
                <a:gdLst/>
                <a:ahLst/>
                <a:cxnLst/>
                <a:rect l="l" t="t" r="r" b="b"/>
                <a:pathLst>
                  <a:path w="15218" h="20679" extrusionOk="0">
                    <a:moveTo>
                      <a:pt x="13465" y="1"/>
                    </a:moveTo>
                    <a:lnTo>
                      <a:pt x="13465" y="1"/>
                    </a:lnTo>
                    <a:cubicBezTo>
                      <a:pt x="13367" y="278"/>
                      <a:pt x="11114" y="6740"/>
                      <a:pt x="14781" y="9418"/>
                    </a:cubicBezTo>
                    <a:cubicBezTo>
                      <a:pt x="14541" y="9797"/>
                      <a:pt x="13739" y="10925"/>
                      <a:pt x="12477" y="11284"/>
                    </a:cubicBezTo>
                    <a:cubicBezTo>
                      <a:pt x="12213" y="11359"/>
                      <a:pt x="11945" y="11396"/>
                      <a:pt x="11671" y="11396"/>
                    </a:cubicBezTo>
                    <a:cubicBezTo>
                      <a:pt x="11060" y="11396"/>
                      <a:pt x="10425" y="11209"/>
                      <a:pt x="9775" y="10835"/>
                    </a:cubicBezTo>
                    <a:lnTo>
                      <a:pt x="9407" y="10623"/>
                    </a:lnTo>
                    <a:lnTo>
                      <a:pt x="10206" y="13166"/>
                    </a:lnTo>
                    <a:cubicBezTo>
                      <a:pt x="9724" y="13356"/>
                      <a:pt x="8062" y="13961"/>
                      <a:pt x="6473" y="13961"/>
                    </a:cubicBezTo>
                    <a:cubicBezTo>
                      <a:pt x="5689" y="13961"/>
                      <a:pt x="4923" y="13814"/>
                      <a:pt x="4325" y="13397"/>
                    </a:cubicBezTo>
                    <a:cubicBezTo>
                      <a:pt x="3450" y="12786"/>
                      <a:pt x="3052" y="11669"/>
                      <a:pt x="3140" y="10073"/>
                    </a:cubicBezTo>
                    <a:lnTo>
                      <a:pt x="3166" y="9593"/>
                    </a:lnTo>
                    <a:lnTo>
                      <a:pt x="2849" y="9955"/>
                    </a:lnTo>
                    <a:cubicBezTo>
                      <a:pt x="2825" y="9981"/>
                      <a:pt x="494" y="12692"/>
                      <a:pt x="155" y="16761"/>
                    </a:cubicBezTo>
                    <a:cubicBezTo>
                      <a:pt x="0" y="18614"/>
                      <a:pt x="541" y="19968"/>
                      <a:pt x="1639" y="20473"/>
                    </a:cubicBezTo>
                    <a:cubicBezTo>
                      <a:pt x="1940" y="20611"/>
                      <a:pt x="2266" y="20679"/>
                      <a:pt x="2608" y="20679"/>
                    </a:cubicBezTo>
                    <a:cubicBezTo>
                      <a:pt x="2620" y="20679"/>
                      <a:pt x="2633" y="20679"/>
                      <a:pt x="2646" y="20679"/>
                    </a:cubicBezTo>
                    <a:cubicBezTo>
                      <a:pt x="3620" y="20667"/>
                      <a:pt x="4721" y="20120"/>
                      <a:pt x="5709" y="19120"/>
                    </a:cubicBezTo>
                    <a:lnTo>
                      <a:pt x="5473" y="18888"/>
                    </a:lnTo>
                    <a:cubicBezTo>
                      <a:pt x="4538" y="19836"/>
                      <a:pt x="3511" y="20350"/>
                      <a:pt x="2621" y="20350"/>
                    </a:cubicBezTo>
                    <a:cubicBezTo>
                      <a:pt x="2321" y="20350"/>
                      <a:pt x="2037" y="20292"/>
                      <a:pt x="1778" y="20173"/>
                    </a:cubicBezTo>
                    <a:cubicBezTo>
                      <a:pt x="814" y="19729"/>
                      <a:pt x="344" y="18497"/>
                      <a:pt x="485" y="16791"/>
                    </a:cubicBezTo>
                    <a:cubicBezTo>
                      <a:pt x="742" y="13715"/>
                      <a:pt x="2164" y="11439"/>
                      <a:pt x="2796" y="10565"/>
                    </a:cubicBezTo>
                    <a:cubicBezTo>
                      <a:pt x="2809" y="12016"/>
                      <a:pt x="3259" y="13059"/>
                      <a:pt x="4135" y="13670"/>
                    </a:cubicBezTo>
                    <a:cubicBezTo>
                      <a:pt x="4803" y="14136"/>
                      <a:pt x="5642" y="14299"/>
                      <a:pt x="6488" y="14299"/>
                    </a:cubicBezTo>
                    <a:cubicBezTo>
                      <a:pt x="8402" y="14299"/>
                      <a:pt x="10358" y="13465"/>
                      <a:pt x="10475" y="13414"/>
                    </a:cubicBezTo>
                    <a:lnTo>
                      <a:pt x="10611" y="13356"/>
                    </a:lnTo>
                    <a:lnTo>
                      <a:pt x="9970" y="11314"/>
                    </a:lnTo>
                    <a:lnTo>
                      <a:pt x="9970" y="11314"/>
                    </a:lnTo>
                    <a:cubicBezTo>
                      <a:pt x="10547" y="11590"/>
                      <a:pt x="11114" y="11728"/>
                      <a:pt x="11668" y="11728"/>
                    </a:cubicBezTo>
                    <a:cubicBezTo>
                      <a:pt x="11973" y="11728"/>
                      <a:pt x="12274" y="11686"/>
                      <a:pt x="12569" y="11602"/>
                    </a:cubicBezTo>
                    <a:cubicBezTo>
                      <a:pt x="14223" y="11131"/>
                      <a:pt x="15110" y="9518"/>
                      <a:pt x="15146" y="9449"/>
                    </a:cubicBezTo>
                    <a:lnTo>
                      <a:pt x="15217" y="9317"/>
                    </a:lnTo>
                    <a:lnTo>
                      <a:pt x="15094" y="9234"/>
                    </a:lnTo>
                    <a:cubicBezTo>
                      <a:pt x="11460" y="6759"/>
                      <a:pt x="13753" y="178"/>
                      <a:pt x="13776" y="111"/>
                    </a:cubicBezTo>
                    <a:lnTo>
                      <a:pt x="13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4"/>
              <p:cNvSpPr/>
              <p:nvPr/>
            </p:nvSpPr>
            <p:spPr>
              <a:xfrm rot="-679607">
                <a:off x="1988625" y="2992495"/>
                <a:ext cx="70873" cy="23549"/>
              </a:xfrm>
              <a:custGeom>
                <a:avLst/>
                <a:gdLst/>
                <a:ahLst/>
                <a:cxnLst/>
                <a:rect l="l" t="t" r="r" b="b"/>
                <a:pathLst>
                  <a:path w="2835" h="942" extrusionOk="0">
                    <a:moveTo>
                      <a:pt x="1830" y="1"/>
                    </a:moveTo>
                    <a:cubicBezTo>
                      <a:pt x="764" y="1"/>
                      <a:pt x="0" y="942"/>
                      <a:pt x="0" y="942"/>
                    </a:cubicBezTo>
                    <a:cubicBezTo>
                      <a:pt x="637" y="438"/>
                      <a:pt x="1236" y="306"/>
                      <a:pt x="1688" y="306"/>
                    </a:cubicBezTo>
                    <a:cubicBezTo>
                      <a:pt x="2186" y="306"/>
                      <a:pt x="2507" y="466"/>
                      <a:pt x="2507" y="466"/>
                    </a:cubicBezTo>
                    <a:lnTo>
                      <a:pt x="2834" y="291"/>
                    </a:lnTo>
                    <a:cubicBezTo>
                      <a:pt x="2481" y="82"/>
                      <a:pt x="2143"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4"/>
              <p:cNvSpPr/>
              <p:nvPr/>
            </p:nvSpPr>
            <p:spPr>
              <a:xfrm rot="-679607">
                <a:off x="2011282" y="3020587"/>
                <a:ext cx="77498" cy="100023"/>
              </a:xfrm>
              <a:custGeom>
                <a:avLst/>
                <a:gdLst/>
                <a:ahLst/>
                <a:cxnLst/>
                <a:rect l="l" t="t" r="r" b="b"/>
                <a:pathLst>
                  <a:path w="3100" h="4001" extrusionOk="0">
                    <a:moveTo>
                      <a:pt x="1267" y="1"/>
                    </a:moveTo>
                    <a:lnTo>
                      <a:pt x="1267" y="1"/>
                    </a:lnTo>
                    <a:cubicBezTo>
                      <a:pt x="124" y="1394"/>
                      <a:pt x="0" y="2582"/>
                      <a:pt x="0" y="2582"/>
                    </a:cubicBezTo>
                    <a:lnTo>
                      <a:pt x="2839" y="4000"/>
                    </a:lnTo>
                    <a:lnTo>
                      <a:pt x="3099" y="3238"/>
                    </a:lnTo>
                    <a:cubicBezTo>
                      <a:pt x="693" y="2823"/>
                      <a:pt x="1266" y="1"/>
                      <a:pt x="1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4"/>
              <p:cNvSpPr/>
              <p:nvPr/>
            </p:nvSpPr>
            <p:spPr>
              <a:xfrm rot="-679607">
                <a:off x="2013303" y="3189683"/>
                <a:ext cx="69448" cy="75398"/>
              </a:xfrm>
              <a:custGeom>
                <a:avLst/>
                <a:gdLst/>
                <a:ahLst/>
                <a:cxnLst/>
                <a:rect l="l" t="t" r="r" b="b"/>
                <a:pathLst>
                  <a:path w="2778" h="3016" extrusionOk="0">
                    <a:moveTo>
                      <a:pt x="671" y="0"/>
                    </a:moveTo>
                    <a:cubicBezTo>
                      <a:pt x="494" y="0"/>
                      <a:pt x="302" y="26"/>
                      <a:pt x="95" y="82"/>
                    </a:cubicBezTo>
                    <a:cubicBezTo>
                      <a:pt x="95" y="82"/>
                      <a:pt x="0" y="3016"/>
                      <a:pt x="2498" y="3016"/>
                    </a:cubicBezTo>
                    <a:cubicBezTo>
                      <a:pt x="2588" y="3016"/>
                      <a:pt x="2681" y="3012"/>
                      <a:pt x="2778" y="3004"/>
                    </a:cubicBezTo>
                    <a:cubicBezTo>
                      <a:pt x="2778" y="3004"/>
                      <a:pt x="2581" y="0"/>
                      <a:pt x="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4"/>
              <p:cNvSpPr/>
              <p:nvPr/>
            </p:nvSpPr>
            <p:spPr>
              <a:xfrm rot="-679607">
                <a:off x="1556894" y="3008015"/>
                <a:ext cx="176471" cy="130197"/>
              </a:xfrm>
              <a:custGeom>
                <a:avLst/>
                <a:gdLst/>
                <a:ahLst/>
                <a:cxnLst/>
                <a:rect l="l" t="t" r="r" b="b"/>
                <a:pathLst>
                  <a:path w="7059" h="5208" extrusionOk="0">
                    <a:moveTo>
                      <a:pt x="3658" y="0"/>
                    </a:moveTo>
                    <a:cubicBezTo>
                      <a:pt x="3248" y="0"/>
                      <a:pt x="2817" y="61"/>
                      <a:pt x="2374" y="191"/>
                    </a:cubicBezTo>
                    <a:cubicBezTo>
                      <a:pt x="0" y="890"/>
                      <a:pt x="17" y="4253"/>
                      <a:pt x="17" y="4253"/>
                    </a:cubicBezTo>
                    <a:cubicBezTo>
                      <a:pt x="772" y="1250"/>
                      <a:pt x="2313" y="371"/>
                      <a:pt x="3680" y="371"/>
                    </a:cubicBezTo>
                    <a:cubicBezTo>
                      <a:pt x="4519" y="371"/>
                      <a:pt x="5293" y="702"/>
                      <a:pt x="5779" y="1077"/>
                    </a:cubicBezTo>
                    <a:cubicBezTo>
                      <a:pt x="7058" y="2064"/>
                      <a:pt x="6686" y="4525"/>
                      <a:pt x="4859" y="4803"/>
                    </a:cubicBezTo>
                    <a:cubicBezTo>
                      <a:pt x="4763" y="4817"/>
                      <a:pt x="4674" y="4824"/>
                      <a:pt x="4591" y="4824"/>
                    </a:cubicBezTo>
                    <a:cubicBezTo>
                      <a:pt x="3109" y="4824"/>
                      <a:pt x="3797" y="2620"/>
                      <a:pt x="3797" y="2620"/>
                    </a:cubicBezTo>
                    <a:lnTo>
                      <a:pt x="3797" y="2620"/>
                    </a:lnTo>
                    <a:lnTo>
                      <a:pt x="2134" y="3577"/>
                    </a:lnTo>
                    <a:lnTo>
                      <a:pt x="2134" y="3577"/>
                    </a:lnTo>
                    <a:lnTo>
                      <a:pt x="3404" y="3159"/>
                    </a:lnTo>
                    <a:lnTo>
                      <a:pt x="3404" y="3159"/>
                    </a:lnTo>
                    <a:cubicBezTo>
                      <a:pt x="3190" y="4650"/>
                      <a:pt x="3730" y="5207"/>
                      <a:pt x="4443" y="5207"/>
                    </a:cubicBezTo>
                    <a:cubicBezTo>
                      <a:pt x="5480" y="5207"/>
                      <a:pt x="6881" y="4025"/>
                      <a:pt x="6848" y="2818"/>
                    </a:cubicBezTo>
                    <a:cubicBezTo>
                      <a:pt x="6800" y="1157"/>
                      <a:pt x="5440" y="0"/>
                      <a:pt x="3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4"/>
              <p:cNvSpPr/>
              <p:nvPr/>
            </p:nvSpPr>
            <p:spPr>
              <a:xfrm rot="-679607">
                <a:off x="1932520" y="2883259"/>
                <a:ext cx="79198" cy="17500"/>
              </a:xfrm>
              <a:custGeom>
                <a:avLst/>
                <a:gdLst/>
                <a:ahLst/>
                <a:cxnLst/>
                <a:rect l="l" t="t" r="r" b="b"/>
                <a:pathLst>
                  <a:path w="3168" h="700" extrusionOk="0">
                    <a:moveTo>
                      <a:pt x="3159" y="1"/>
                    </a:moveTo>
                    <a:lnTo>
                      <a:pt x="0" y="39"/>
                    </a:lnTo>
                    <a:lnTo>
                      <a:pt x="8" y="700"/>
                    </a:lnTo>
                    <a:lnTo>
                      <a:pt x="3167" y="663"/>
                    </a:lnTo>
                    <a:lnTo>
                      <a:pt x="3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4"/>
              <p:cNvSpPr/>
              <p:nvPr/>
            </p:nvSpPr>
            <p:spPr>
              <a:xfrm rot="-679607">
                <a:off x="1926134" y="2855025"/>
                <a:ext cx="75873" cy="26299"/>
              </a:xfrm>
              <a:custGeom>
                <a:avLst/>
                <a:gdLst/>
                <a:ahLst/>
                <a:cxnLst/>
                <a:rect l="l" t="t" r="r" b="b"/>
                <a:pathLst>
                  <a:path w="3035" h="1052" extrusionOk="0">
                    <a:moveTo>
                      <a:pt x="88" y="0"/>
                    </a:moveTo>
                    <a:lnTo>
                      <a:pt x="1" y="656"/>
                    </a:lnTo>
                    <a:lnTo>
                      <a:pt x="2946" y="1052"/>
                    </a:lnTo>
                    <a:lnTo>
                      <a:pt x="3034" y="395"/>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4"/>
              <p:cNvSpPr/>
              <p:nvPr/>
            </p:nvSpPr>
            <p:spPr>
              <a:xfrm rot="-679607">
                <a:off x="1963350" y="2726699"/>
                <a:ext cx="268394" cy="212295"/>
              </a:xfrm>
              <a:custGeom>
                <a:avLst/>
                <a:gdLst/>
                <a:ahLst/>
                <a:cxnLst/>
                <a:rect l="l" t="t" r="r" b="b"/>
                <a:pathLst>
                  <a:path w="10736" h="8492" extrusionOk="0">
                    <a:moveTo>
                      <a:pt x="4635" y="1"/>
                    </a:moveTo>
                    <a:cubicBezTo>
                      <a:pt x="835" y="1"/>
                      <a:pt x="1" y="6493"/>
                      <a:pt x="1" y="6493"/>
                    </a:cubicBezTo>
                    <a:lnTo>
                      <a:pt x="10736" y="8492"/>
                    </a:lnTo>
                    <a:cubicBezTo>
                      <a:pt x="10736" y="8492"/>
                      <a:pt x="9910" y="265"/>
                      <a:pt x="4811" y="6"/>
                    </a:cubicBezTo>
                    <a:cubicBezTo>
                      <a:pt x="4751" y="2"/>
                      <a:pt x="4693" y="1"/>
                      <a:pt x="4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4"/>
              <p:cNvSpPr/>
              <p:nvPr/>
            </p:nvSpPr>
            <p:spPr>
              <a:xfrm rot="-679607">
                <a:off x="1954443" y="2718466"/>
                <a:ext cx="284793" cy="221445"/>
              </a:xfrm>
              <a:custGeom>
                <a:avLst/>
                <a:gdLst/>
                <a:ahLst/>
                <a:cxnLst/>
                <a:rect l="l" t="t" r="r" b="b"/>
                <a:pathLst>
                  <a:path w="11392" h="8858" extrusionOk="0">
                    <a:moveTo>
                      <a:pt x="4960" y="1"/>
                    </a:moveTo>
                    <a:cubicBezTo>
                      <a:pt x="921" y="1"/>
                      <a:pt x="36" y="6502"/>
                      <a:pt x="0" y="6783"/>
                    </a:cubicBezTo>
                    <a:lnTo>
                      <a:pt x="657" y="6868"/>
                    </a:lnTo>
                    <a:cubicBezTo>
                      <a:pt x="664" y="6805"/>
                      <a:pt x="1484" y="664"/>
                      <a:pt x="4960" y="664"/>
                    </a:cubicBezTo>
                    <a:cubicBezTo>
                      <a:pt x="5013" y="664"/>
                      <a:pt x="5066" y="665"/>
                      <a:pt x="5120" y="668"/>
                    </a:cubicBezTo>
                    <a:cubicBezTo>
                      <a:pt x="9875" y="910"/>
                      <a:pt x="10725" y="8777"/>
                      <a:pt x="10732" y="8857"/>
                    </a:cubicBezTo>
                    <a:lnTo>
                      <a:pt x="11391" y="8790"/>
                    </a:lnTo>
                    <a:cubicBezTo>
                      <a:pt x="11356" y="8443"/>
                      <a:pt x="10475" y="277"/>
                      <a:pt x="5153" y="6"/>
                    </a:cubicBezTo>
                    <a:cubicBezTo>
                      <a:pt x="5088" y="3"/>
                      <a:pt x="5023" y="1"/>
                      <a:pt x="4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4"/>
              <p:cNvSpPr/>
              <p:nvPr/>
            </p:nvSpPr>
            <p:spPr>
              <a:xfrm rot="-679607">
                <a:off x="2086128" y="2748468"/>
                <a:ext cx="107697" cy="124747"/>
              </a:xfrm>
              <a:custGeom>
                <a:avLst/>
                <a:gdLst/>
                <a:ahLst/>
                <a:cxnLst/>
                <a:rect l="l" t="t" r="r" b="b"/>
                <a:pathLst>
                  <a:path w="4308" h="4990" extrusionOk="0">
                    <a:moveTo>
                      <a:pt x="1732" y="0"/>
                    </a:moveTo>
                    <a:cubicBezTo>
                      <a:pt x="1589" y="0"/>
                      <a:pt x="1447" y="23"/>
                      <a:pt x="1310" y="71"/>
                    </a:cubicBezTo>
                    <a:cubicBezTo>
                      <a:pt x="377" y="394"/>
                      <a:pt x="1" y="1742"/>
                      <a:pt x="466" y="3081"/>
                    </a:cubicBezTo>
                    <a:cubicBezTo>
                      <a:pt x="862" y="4223"/>
                      <a:pt x="1745" y="4989"/>
                      <a:pt x="2573" y="4989"/>
                    </a:cubicBezTo>
                    <a:cubicBezTo>
                      <a:pt x="2717" y="4989"/>
                      <a:pt x="2859" y="4966"/>
                      <a:pt x="2997" y="4918"/>
                    </a:cubicBezTo>
                    <a:cubicBezTo>
                      <a:pt x="3929" y="4595"/>
                      <a:pt x="4308" y="3247"/>
                      <a:pt x="3841" y="1908"/>
                    </a:cubicBezTo>
                    <a:cubicBezTo>
                      <a:pt x="3444" y="767"/>
                      <a:pt x="2561"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4"/>
              <p:cNvSpPr/>
              <p:nvPr/>
            </p:nvSpPr>
            <p:spPr>
              <a:xfrm rot="-679607">
                <a:off x="2434945" y="2699968"/>
                <a:ext cx="88098" cy="46499"/>
              </a:xfrm>
              <a:custGeom>
                <a:avLst/>
                <a:gdLst/>
                <a:ahLst/>
                <a:cxnLst/>
                <a:rect l="l" t="t" r="r" b="b"/>
                <a:pathLst>
                  <a:path w="3524" h="1860" extrusionOk="0">
                    <a:moveTo>
                      <a:pt x="3291" y="1"/>
                    </a:moveTo>
                    <a:lnTo>
                      <a:pt x="0" y="1239"/>
                    </a:lnTo>
                    <a:lnTo>
                      <a:pt x="233" y="1860"/>
                    </a:lnTo>
                    <a:lnTo>
                      <a:pt x="3523" y="621"/>
                    </a:lnTo>
                    <a:lnTo>
                      <a:pt x="3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4"/>
              <p:cNvSpPr/>
              <p:nvPr/>
            </p:nvSpPr>
            <p:spPr>
              <a:xfrm rot="-679607">
                <a:off x="2423569" y="2669418"/>
                <a:ext cx="95473" cy="63024"/>
              </a:xfrm>
              <a:custGeom>
                <a:avLst/>
                <a:gdLst/>
                <a:ahLst/>
                <a:cxnLst/>
                <a:rect l="l" t="t" r="r" b="b"/>
                <a:pathLst>
                  <a:path w="3819" h="2521" extrusionOk="0">
                    <a:moveTo>
                      <a:pt x="3497" y="0"/>
                    </a:moveTo>
                    <a:lnTo>
                      <a:pt x="0" y="1942"/>
                    </a:lnTo>
                    <a:lnTo>
                      <a:pt x="322" y="2521"/>
                    </a:lnTo>
                    <a:lnTo>
                      <a:pt x="3818" y="579"/>
                    </a:lnTo>
                    <a:lnTo>
                      <a:pt x="3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4"/>
              <p:cNvSpPr/>
              <p:nvPr/>
            </p:nvSpPr>
            <p:spPr>
              <a:xfrm rot="-679607">
                <a:off x="2266411" y="2645519"/>
                <a:ext cx="214695" cy="223745"/>
              </a:xfrm>
              <a:custGeom>
                <a:avLst/>
                <a:gdLst/>
                <a:ahLst/>
                <a:cxnLst/>
                <a:rect l="l" t="t" r="r" b="b"/>
                <a:pathLst>
                  <a:path w="8588" h="8950" extrusionOk="0">
                    <a:moveTo>
                      <a:pt x="4260" y="0"/>
                    </a:moveTo>
                    <a:cubicBezTo>
                      <a:pt x="3838" y="0"/>
                      <a:pt x="3385" y="105"/>
                      <a:pt x="2901" y="345"/>
                    </a:cubicBezTo>
                    <a:cubicBezTo>
                      <a:pt x="1" y="1788"/>
                      <a:pt x="1376" y="8949"/>
                      <a:pt x="1376" y="8949"/>
                    </a:cubicBezTo>
                    <a:lnTo>
                      <a:pt x="8587" y="4968"/>
                    </a:lnTo>
                    <a:cubicBezTo>
                      <a:pt x="8587" y="4968"/>
                      <a:pt x="7161" y="0"/>
                      <a:pt x="4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4"/>
              <p:cNvSpPr/>
              <p:nvPr/>
            </p:nvSpPr>
            <p:spPr>
              <a:xfrm rot="-679607">
                <a:off x="2257355" y="2637328"/>
                <a:ext cx="231045" cy="233620"/>
              </a:xfrm>
              <a:custGeom>
                <a:avLst/>
                <a:gdLst/>
                <a:ahLst/>
                <a:cxnLst/>
                <a:rect l="l" t="t" r="r" b="b"/>
                <a:pathLst>
                  <a:path w="9242" h="9345" extrusionOk="0">
                    <a:moveTo>
                      <a:pt x="4597" y="1"/>
                    </a:moveTo>
                    <a:cubicBezTo>
                      <a:pt x="4105" y="1"/>
                      <a:pt x="3602" y="127"/>
                      <a:pt x="3091" y="381"/>
                    </a:cubicBezTo>
                    <a:cubicBezTo>
                      <a:pt x="1" y="1917"/>
                      <a:pt x="1328" y="9042"/>
                      <a:pt x="1386" y="9344"/>
                    </a:cubicBezTo>
                    <a:lnTo>
                      <a:pt x="2037" y="9219"/>
                    </a:lnTo>
                    <a:cubicBezTo>
                      <a:pt x="1668" y="7295"/>
                      <a:pt x="1191" y="2065"/>
                      <a:pt x="3386" y="975"/>
                    </a:cubicBezTo>
                    <a:cubicBezTo>
                      <a:pt x="3805" y="766"/>
                      <a:pt x="4205" y="662"/>
                      <a:pt x="4595" y="662"/>
                    </a:cubicBezTo>
                    <a:cubicBezTo>
                      <a:pt x="4905" y="662"/>
                      <a:pt x="5208" y="728"/>
                      <a:pt x="5507" y="860"/>
                    </a:cubicBezTo>
                    <a:cubicBezTo>
                      <a:pt x="7538" y="1753"/>
                      <a:pt x="8594" y="5356"/>
                      <a:pt x="8605" y="5392"/>
                    </a:cubicBezTo>
                    <a:lnTo>
                      <a:pt x="9241" y="5209"/>
                    </a:lnTo>
                    <a:cubicBezTo>
                      <a:pt x="9196" y="5048"/>
                      <a:pt x="8089" y="1273"/>
                      <a:pt x="5775" y="254"/>
                    </a:cubicBezTo>
                    <a:cubicBezTo>
                      <a:pt x="5392" y="85"/>
                      <a:pt x="4998" y="1"/>
                      <a:pt x="4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4"/>
              <p:cNvSpPr/>
              <p:nvPr/>
            </p:nvSpPr>
            <p:spPr>
              <a:xfrm rot="-679607">
                <a:off x="2335337" y="2650233"/>
                <a:ext cx="104398" cy="120972"/>
              </a:xfrm>
              <a:custGeom>
                <a:avLst/>
                <a:gdLst/>
                <a:ahLst/>
                <a:cxnLst/>
                <a:rect l="l" t="t" r="r" b="b"/>
                <a:pathLst>
                  <a:path w="4176" h="4839" extrusionOk="0">
                    <a:moveTo>
                      <a:pt x="1681" y="1"/>
                    </a:moveTo>
                    <a:cubicBezTo>
                      <a:pt x="1542" y="1"/>
                      <a:pt x="1404" y="23"/>
                      <a:pt x="1270" y="70"/>
                    </a:cubicBezTo>
                    <a:cubicBezTo>
                      <a:pt x="367" y="384"/>
                      <a:pt x="1" y="1692"/>
                      <a:pt x="451" y="2989"/>
                    </a:cubicBezTo>
                    <a:cubicBezTo>
                      <a:pt x="837" y="4095"/>
                      <a:pt x="1692" y="4838"/>
                      <a:pt x="2495" y="4838"/>
                    </a:cubicBezTo>
                    <a:cubicBezTo>
                      <a:pt x="2634" y="4838"/>
                      <a:pt x="2772" y="4816"/>
                      <a:pt x="2906" y="4769"/>
                    </a:cubicBezTo>
                    <a:cubicBezTo>
                      <a:pt x="3809" y="4455"/>
                      <a:pt x="4175" y="3147"/>
                      <a:pt x="3725" y="1849"/>
                    </a:cubicBezTo>
                    <a:cubicBezTo>
                      <a:pt x="3340" y="743"/>
                      <a:pt x="2485"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4"/>
              <p:cNvSpPr/>
              <p:nvPr/>
            </p:nvSpPr>
            <p:spPr>
              <a:xfrm rot="-679607">
                <a:off x="2024947" y="3519844"/>
                <a:ext cx="248019" cy="466414"/>
              </a:xfrm>
              <a:custGeom>
                <a:avLst/>
                <a:gdLst/>
                <a:ahLst/>
                <a:cxnLst/>
                <a:rect l="l" t="t" r="r" b="b"/>
                <a:pathLst>
                  <a:path w="9921" h="18657" extrusionOk="0">
                    <a:moveTo>
                      <a:pt x="1856" y="0"/>
                    </a:moveTo>
                    <a:lnTo>
                      <a:pt x="1" y="18240"/>
                    </a:lnTo>
                    <a:cubicBezTo>
                      <a:pt x="2" y="18240"/>
                      <a:pt x="1333" y="18656"/>
                      <a:pt x="3551" y="18656"/>
                    </a:cubicBezTo>
                    <a:cubicBezTo>
                      <a:pt x="4968" y="18656"/>
                      <a:pt x="6749" y="18486"/>
                      <a:pt x="8776" y="17929"/>
                    </a:cubicBezTo>
                    <a:lnTo>
                      <a:pt x="9920" y="2678"/>
                    </a:lnTo>
                    <a:lnTo>
                      <a:pt x="9920" y="2678"/>
                    </a:lnTo>
                    <a:cubicBezTo>
                      <a:pt x="9275" y="2757"/>
                      <a:pt x="8677" y="2793"/>
                      <a:pt x="8125" y="2793"/>
                    </a:cubicBezTo>
                    <a:cubicBezTo>
                      <a:pt x="3226" y="2793"/>
                      <a:pt x="1856" y="0"/>
                      <a:pt x="1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4"/>
              <p:cNvSpPr/>
              <p:nvPr/>
            </p:nvSpPr>
            <p:spPr>
              <a:xfrm rot="-679607">
                <a:off x="2569296" y="3007572"/>
                <a:ext cx="289993" cy="464964"/>
              </a:xfrm>
              <a:custGeom>
                <a:avLst/>
                <a:gdLst/>
                <a:ahLst/>
                <a:cxnLst/>
                <a:rect l="l" t="t" r="r" b="b"/>
                <a:pathLst>
                  <a:path w="11600" h="18599" extrusionOk="0">
                    <a:moveTo>
                      <a:pt x="10193" y="0"/>
                    </a:moveTo>
                    <a:cubicBezTo>
                      <a:pt x="8799" y="0"/>
                      <a:pt x="5177" y="6325"/>
                      <a:pt x="3912" y="9743"/>
                    </a:cubicBezTo>
                    <a:cubicBezTo>
                      <a:pt x="3251" y="9189"/>
                      <a:pt x="2496" y="8842"/>
                      <a:pt x="1880" y="8842"/>
                    </a:cubicBezTo>
                    <a:cubicBezTo>
                      <a:pt x="1444" y="8842"/>
                      <a:pt x="1078" y="9016"/>
                      <a:pt x="865" y="9415"/>
                    </a:cubicBezTo>
                    <a:cubicBezTo>
                      <a:pt x="0" y="11025"/>
                      <a:pt x="2565" y="13148"/>
                      <a:pt x="2565" y="13148"/>
                    </a:cubicBezTo>
                    <a:lnTo>
                      <a:pt x="641" y="16235"/>
                    </a:lnTo>
                    <a:lnTo>
                      <a:pt x="1636" y="18598"/>
                    </a:lnTo>
                    <a:lnTo>
                      <a:pt x="4369" y="16329"/>
                    </a:lnTo>
                    <a:cubicBezTo>
                      <a:pt x="4369" y="16329"/>
                      <a:pt x="5297" y="17332"/>
                      <a:pt x="6393" y="17332"/>
                    </a:cubicBezTo>
                    <a:cubicBezTo>
                      <a:pt x="6733" y="17332"/>
                      <a:pt x="7089" y="17235"/>
                      <a:pt x="7439" y="16982"/>
                    </a:cubicBezTo>
                    <a:cubicBezTo>
                      <a:pt x="8917" y="15916"/>
                      <a:pt x="8867" y="11640"/>
                      <a:pt x="4850" y="10249"/>
                    </a:cubicBezTo>
                    <a:cubicBezTo>
                      <a:pt x="4850" y="10249"/>
                      <a:pt x="11599" y="2275"/>
                      <a:pt x="10582" y="273"/>
                    </a:cubicBezTo>
                    <a:cubicBezTo>
                      <a:pt x="10487" y="86"/>
                      <a:pt x="10355" y="0"/>
                      <a:pt x="10193" y="0"/>
                    </a:cubicBezTo>
                    <a:close/>
                  </a:path>
                </a:pathLst>
              </a:custGeom>
              <a:solidFill>
                <a:srgbClr val="FF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4"/>
              <p:cNvSpPr/>
              <p:nvPr/>
            </p:nvSpPr>
            <p:spPr>
              <a:xfrm rot="-679607">
                <a:off x="2583779" y="3237336"/>
                <a:ext cx="147947" cy="191221"/>
              </a:xfrm>
              <a:custGeom>
                <a:avLst/>
                <a:gdLst/>
                <a:ahLst/>
                <a:cxnLst/>
                <a:rect l="l" t="t" r="r" b="b"/>
                <a:pathLst>
                  <a:path w="5918" h="7649" extrusionOk="0">
                    <a:moveTo>
                      <a:pt x="1982" y="1"/>
                    </a:moveTo>
                    <a:cubicBezTo>
                      <a:pt x="1459" y="1"/>
                      <a:pt x="1053" y="229"/>
                      <a:pt x="821" y="661"/>
                    </a:cubicBezTo>
                    <a:cubicBezTo>
                      <a:pt x="1" y="2191"/>
                      <a:pt x="1952" y="4062"/>
                      <a:pt x="2452" y="4506"/>
                    </a:cubicBezTo>
                    <a:lnTo>
                      <a:pt x="605" y="7473"/>
                    </a:lnTo>
                    <a:lnTo>
                      <a:pt x="887" y="7649"/>
                    </a:lnTo>
                    <a:lnTo>
                      <a:pt x="2885" y="4438"/>
                    </a:lnTo>
                    <a:lnTo>
                      <a:pt x="2774" y="4345"/>
                    </a:lnTo>
                    <a:cubicBezTo>
                      <a:pt x="2750" y="4324"/>
                      <a:pt x="324" y="2290"/>
                      <a:pt x="1114" y="817"/>
                    </a:cubicBezTo>
                    <a:cubicBezTo>
                      <a:pt x="1317" y="438"/>
                      <a:pt x="1661" y="333"/>
                      <a:pt x="1983" y="333"/>
                    </a:cubicBezTo>
                    <a:cubicBezTo>
                      <a:pt x="2083" y="333"/>
                      <a:pt x="2180" y="343"/>
                      <a:pt x="2270" y="358"/>
                    </a:cubicBezTo>
                    <a:cubicBezTo>
                      <a:pt x="3517" y="568"/>
                      <a:pt x="5166" y="2045"/>
                      <a:pt x="5420" y="3636"/>
                    </a:cubicBezTo>
                    <a:cubicBezTo>
                      <a:pt x="5483" y="4031"/>
                      <a:pt x="5481" y="4514"/>
                      <a:pt x="5116" y="4577"/>
                    </a:cubicBezTo>
                    <a:cubicBezTo>
                      <a:pt x="5084" y="4582"/>
                      <a:pt x="5052" y="4585"/>
                      <a:pt x="5018" y="4585"/>
                    </a:cubicBezTo>
                    <a:cubicBezTo>
                      <a:pt x="4247" y="4585"/>
                      <a:pt x="2804" y="3281"/>
                      <a:pt x="2522" y="1742"/>
                    </a:cubicBezTo>
                    <a:lnTo>
                      <a:pt x="2197" y="1802"/>
                    </a:lnTo>
                    <a:cubicBezTo>
                      <a:pt x="2498" y="3449"/>
                      <a:pt x="4026" y="4917"/>
                      <a:pt x="5016" y="4917"/>
                    </a:cubicBezTo>
                    <a:cubicBezTo>
                      <a:pt x="5069" y="4917"/>
                      <a:pt x="5122" y="4912"/>
                      <a:pt x="5172" y="4903"/>
                    </a:cubicBezTo>
                    <a:cubicBezTo>
                      <a:pt x="5401" y="4865"/>
                      <a:pt x="5918" y="4657"/>
                      <a:pt x="5748" y="3584"/>
                    </a:cubicBezTo>
                    <a:cubicBezTo>
                      <a:pt x="5467" y="1834"/>
                      <a:pt x="3709" y="264"/>
                      <a:pt x="2324" y="31"/>
                    </a:cubicBezTo>
                    <a:cubicBezTo>
                      <a:pt x="2205" y="11"/>
                      <a:pt x="2091"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4"/>
              <p:cNvSpPr/>
              <p:nvPr/>
            </p:nvSpPr>
            <p:spPr>
              <a:xfrm rot="-679607">
                <a:off x="2706527" y="3372153"/>
                <a:ext cx="97623" cy="29824"/>
              </a:xfrm>
              <a:custGeom>
                <a:avLst/>
                <a:gdLst/>
                <a:ahLst/>
                <a:cxnLst/>
                <a:rect l="l" t="t" r="r" b="b"/>
                <a:pathLst>
                  <a:path w="3905" h="1193" extrusionOk="0">
                    <a:moveTo>
                      <a:pt x="73" y="1"/>
                    </a:moveTo>
                    <a:lnTo>
                      <a:pt x="0" y="324"/>
                    </a:lnTo>
                    <a:lnTo>
                      <a:pt x="3831" y="1193"/>
                    </a:lnTo>
                    <a:lnTo>
                      <a:pt x="3905" y="870"/>
                    </a:lnTo>
                    <a:lnTo>
                      <a:pt x="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4"/>
              <p:cNvSpPr/>
              <p:nvPr/>
            </p:nvSpPr>
            <p:spPr>
              <a:xfrm rot="-679607">
                <a:off x="2717347" y="3324207"/>
                <a:ext cx="69748" cy="9150"/>
              </a:xfrm>
              <a:custGeom>
                <a:avLst/>
                <a:gdLst/>
                <a:ahLst/>
                <a:cxnLst/>
                <a:rect l="l" t="t" r="r" b="b"/>
                <a:pathLst>
                  <a:path w="2790" h="366" extrusionOk="0">
                    <a:moveTo>
                      <a:pt x="2785" y="0"/>
                    </a:moveTo>
                    <a:lnTo>
                      <a:pt x="0" y="35"/>
                    </a:lnTo>
                    <a:lnTo>
                      <a:pt x="4" y="365"/>
                    </a:lnTo>
                    <a:lnTo>
                      <a:pt x="2790" y="333"/>
                    </a:lnTo>
                    <a:lnTo>
                      <a:pt x="2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4"/>
              <p:cNvSpPr/>
              <p:nvPr/>
            </p:nvSpPr>
            <p:spPr>
              <a:xfrm rot="-679607">
                <a:off x="2606970" y="3362713"/>
                <a:ext cx="118897" cy="195070"/>
              </a:xfrm>
              <a:custGeom>
                <a:avLst/>
                <a:gdLst/>
                <a:ahLst/>
                <a:cxnLst/>
                <a:rect l="l" t="t" r="r" b="b"/>
                <a:pathLst>
                  <a:path w="4756" h="7803" extrusionOk="0">
                    <a:moveTo>
                      <a:pt x="1650" y="1"/>
                    </a:moveTo>
                    <a:lnTo>
                      <a:pt x="1" y="2863"/>
                    </a:lnTo>
                    <a:lnTo>
                      <a:pt x="2543" y="7803"/>
                    </a:lnTo>
                    <a:lnTo>
                      <a:pt x="4755" y="5781"/>
                    </a:lnTo>
                    <a:lnTo>
                      <a:pt x="1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4"/>
              <p:cNvSpPr/>
              <p:nvPr/>
            </p:nvSpPr>
            <p:spPr>
              <a:xfrm rot="-679607">
                <a:off x="2209125" y="3436609"/>
                <a:ext cx="546262" cy="490939"/>
              </a:xfrm>
              <a:custGeom>
                <a:avLst/>
                <a:gdLst/>
                <a:ahLst/>
                <a:cxnLst/>
                <a:rect l="l" t="t" r="r" b="b"/>
                <a:pathLst>
                  <a:path w="21851" h="19638" extrusionOk="0">
                    <a:moveTo>
                      <a:pt x="18103" y="0"/>
                    </a:moveTo>
                    <a:lnTo>
                      <a:pt x="8641" y="14577"/>
                    </a:lnTo>
                    <a:lnTo>
                      <a:pt x="2437" y="6812"/>
                    </a:lnTo>
                    <a:lnTo>
                      <a:pt x="1009" y="8732"/>
                    </a:lnTo>
                    <a:cubicBezTo>
                      <a:pt x="1" y="15094"/>
                      <a:pt x="7846" y="19638"/>
                      <a:pt x="7846" y="19638"/>
                    </a:cubicBezTo>
                    <a:cubicBezTo>
                      <a:pt x="15560" y="16096"/>
                      <a:pt x="21850" y="6443"/>
                      <a:pt x="21850" y="6443"/>
                    </a:cubicBezTo>
                    <a:lnTo>
                      <a:pt x="181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4"/>
              <p:cNvSpPr/>
              <p:nvPr/>
            </p:nvSpPr>
            <p:spPr>
              <a:xfrm rot="-679607">
                <a:off x="2195254" y="3516091"/>
                <a:ext cx="160421" cy="451964"/>
              </a:xfrm>
              <a:custGeom>
                <a:avLst/>
                <a:gdLst/>
                <a:ahLst/>
                <a:cxnLst/>
                <a:rect l="l" t="t" r="r" b="b"/>
                <a:pathLst>
                  <a:path w="6417" h="18079" extrusionOk="0">
                    <a:moveTo>
                      <a:pt x="1684" y="0"/>
                    </a:moveTo>
                    <a:cubicBezTo>
                      <a:pt x="1684" y="0"/>
                      <a:pt x="0" y="7620"/>
                      <a:pt x="1367" y="18078"/>
                    </a:cubicBezTo>
                    <a:lnTo>
                      <a:pt x="4875" y="17127"/>
                    </a:lnTo>
                    <a:lnTo>
                      <a:pt x="3185" y="7292"/>
                    </a:lnTo>
                    <a:lnTo>
                      <a:pt x="6417" y="4024"/>
                    </a:lnTo>
                    <a:lnTo>
                      <a:pt x="16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4"/>
              <p:cNvSpPr/>
              <p:nvPr/>
            </p:nvSpPr>
            <p:spPr>
              <a:xfrm rot="-679607">
                <a:off x="1671630" y="3454485"/>
                <a:ext cx="436465" cy="594061"/>
              </a:xfrm>
              <a:custGeom>
                <a:avLst/>
                <a:gdLst/>
                <a:ahLst/>
                <a:cxnLst/>
                <a:rect l="l" t="t" r="r" b="b"/>
                <a:pathLst>
                  <a:path w="17459" h="23763" extrusionOk="0">
                    <a:moveTo>
                      <a:pt x="13423" y="5379"/>
                    </a:moveTo>
                    <a:lnTo>
                      <a:pt x="13423" y="5379"/>
                    </a:lnTo>
                    <a:cubicBezTo>
                      <a:pt x="13787" y="7574"/>
                      <a:pt x="13426" y="12279"/>
                      <a:pt x="12986" y="16363"/>
                    </a:cubicBezTo>
                    <a:lnTo>
                      <a:pt x="5466" y="18763"/>
                    </a:lnTo>
                    <a:lnTo>
                      <a:pt x="13423" y="5379"/>
                    </a:lnTo>
                    <a:close/>
                    <a:moveTo>
                      <a:pt x="13029" y="1"/>
                    </a:moveTo>
                    <a:cubicBezTo>
                      <a:pt x="13029" y="1"/>
                      <a:pt x="2467" y="10229"/>
                      <a:pt x="1" y="22392"/>
                    </a:cubicBezTo>
                    <a:cubicBezTo>
                      <a:pt x="1" y="22392"/>
                      <a:pt x="2419" y="23762"/>
                      <a:pt x="6571" y="23762"/>
                    </a:cubicBezTo>
                    <a:cubicBezTo>
                      <a:pt x="8184" y="23762"/>
                      <a:pt x="10060" y="23555"/>
                      <a:pt x="12157" y="22981"/>
                    </a:cubicBezTo>
                    <a:lnTo>
                      <a:pt x="12157" y="22981"/>
                    </a:lnTo>
                    <a:cubicBezTo>
                      <a:pt x="12098" y="23385"/>
                      <a:pt x="12066" y="23615"/>
                      <a:pt x="12066" y="23615"/>
                    </a:cubicBezTo>
                    <a:lnTo>
                      <a:pt x="16744" y="23560"/>
                    </a:lnTo>
                    <a:lnTo>
                      <a:pt x="16824" y="21200"/>
                    </a:lnTo>
                    <a:cubicBezTo>
                      <a:pt x="16939" y="21146"/>
                      <a:pt x="17056" y="21088"/>
                      <a:pt x="17170" y="21031"/>
                    </a:cubicBezTo>
                    <a:lnTo>
                      <a:pt x="16834" y="20087"/>
                    </a:lnTo>
                    <a:lnTo>
                      <a:pt x="15248" y="15639"/>
                    </a:lnTo>
                    <a:lnTo>
                      <a:pt x="16644" y="15196"/>
                    </a:lnTo>
                    <a:lnTo>
                      <a:pt x="16999" y="16151"/>
                    </a:lnTo>
                    <a:lnTo>
                      <a:pt x="17458" y="3449"/>
                    </a:lnTo>
                    <a:lnTo>
                      <a:pt x="130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4"/>
              <p:cNvSpPr/>
              <p:nvPr/>
            </p:nvSpPr>
            <p:spPr>
              <a:xfrm rot="-679607">
                <a:off x="2077131" y="3791836"/>
                <a:ext cx="78798" cy="122297"/>
              </a:xfrm>
              <a:custGeom>
                <a:avLst/>
                <a:gdLst/>
                <a:ahLst/>
                <a:cxnLst/>
                <a:rect l="l" t="t" r="r" b="b"/>
                <a:pathLst>
                  <a:path w="3152" h="4892" extrusionOk="0">
                    <a:moveTo>
                      <a:pt x="1397" y="1"/>
                    </a:moveTo>
                    <a:lnTo>
                      <a:pt x="1" y="444"/>
                    </a:lnTo>
                    <a:lnTo>
                      <a:pt x="1587" y="4892"/>
                    </a:lnTo>
                    <a:lnTo>
                      <a:pt x="3151" y="4701"/>
                    </a:lnTo>
                    <a:lnTo>
                      <a:pt x="1753" y="956"/>
                    </a:lnTo>
                    <a:lnTo>
                      <a:pt x="1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4"/>
              <p:cNvSpPr/>
              <p:nvPr/>
            </p:nvSpPr>
            <p:spPr>
              <a:xfrm rot="-679607">
                <a:off x="2046057" y="3617921"/>
                <a:ext cx="233345" cy="227195"/>
              </a:xfrm>
              <a:custGeom>
                <a:avLst/>
                <a:gdLst/>
                <a:ahLst/>
                <a:cxnLst/>
                <a:rect l="l" t="t" r="r" b="b"/>
                <a:pathLst>
                  <a:path w="9334" h="9088" extrusionOk="0">
                    <a:moveTo>
                      <a:pt x="6850" y="1"/>
                    </a:moveTo>
                    <a:cubicBezTo>
                      <a:pt x="4910" y="1"/>
                      <a:pt x="0" y="2104"/>
                      <a:pt x="0" y="2104"/>
                    </a:cubicBezTo>
                    <a:lnTo>
                      <a:pt x="2673" y="6348"/>
                    </a:lnTo>
                    <a:lnTo>
                      <a:pt x="1816" y="6750"/>
                    </a:lnTo>
                    <a:lnTo>
                      <a:pt x="2689" y="9088"/>
                    </a:lnTo>
                    <a:cubicBezTo>
                      <a:pt x="4800" y="8521"/>
                      <a:pt x="3737" y="6066"/>
                      <a:pt x="3665" y="5904"/>
                    </a:cubicBezTo>
                    <a:lnTo>
                      <a:pt x="3665" y="5904"/>
                    </a:lnTo>
                    <a:cubicBezTo>
                      <a:pt x="3809" y="6003"/>
                      <a:pt x="7589" y="8738"/>
                      <a:pt x="8620" y="8738"/>
                    </a:cubicBezTo>
                    <a:cubicBezTo>
                      <a:pt x="8736" y="8738"/>
                      <a:pt x="8817" y="8703"/>
                      <a:pt x="8855" y="8626"/>
                    </a:cubicBezTo>
                    <a:cubicBezTo>
                      <a:pt x="9227" y="7857"/>
                      <a:pt x="3038" y="4656"/>
                      <a:pt x="2848" y="4558"/>
                    </a:cubicBezTo>
                    <a:lnTo>
                      <a:pt x="2848" y="4558"/>
                    </a:lnTo>
                    <a:cubicBezTo>
                      <a:pt x="2988" y="4612"/>
                      <a:pt x="6648" y="6041"/>
                      <a:pt x="8183" y="6041"/>
                    </a:cubicBezTo>
                    <a:cubicBezTo>
                      <a:pt x="8599" y="6041"/>
                      <a:pt x="8858" y="5936"/>
                      <a:pt x="8849" y="5670"/>
                    </a:cubicBezTo>
                    <a:cubicBezTo>
                      <a:pt x="8806" y="4403"/>
                      <a:pt x="2006" y="3622"/>
                      <a:pt x="2005" y="3622"/>
                    </a:cubicBezTo>
                    <a:lnTo>
                      <a:pt x="2005" y="3622"/>
                    </a:lnTo>
                    <a:cubicBezTo>
                      <a:pt x="2005" y="3622"/>
                      <a:pt x="3444" y="3695"/>
                      <a:pt x="5027" y="3695"/>
                    </a:cubicBezTo>
                    <a:cubicBezTo>
                      <a:pt x="7061" y="3695"/>
                      <a:pt x="9334" y="3574"/>
                      <a:pt x="9094" y="3019"/>
                    </a:cubicBezTo>
                    <a:cubicBezTo>
                      <a:pt x="8921" y="2616"/>
                      <a:pt x="7613" y="2497"/>
                      <a:pt x="6125" y="2497"/>
                    </a:cubicBezTo>
                    <a:cubicBezTo>
                      <a:pt x="4066" y="2497"/>
                      <a:pt x="1660" y="2725"/>
                      <a:pt x="1432" y="2747"/>
                    </a:cubicBezTo>
                    <a:cubicBezTo>
                      <a:pt x="1824" y="2639"/>
                      <a:pt x="8593" y="767"/>
                      <a:pt x="7430" y="111"/>
                    </a:cubicBezTo>
                    <a:cubicBezTo>
                      <a:pt x="7295" y="35"/>
                      <a:pt x="7097" y="1"/>
                      <a:pt x="6850" y="1"/>
                    </a:cubicBezTo>
                    <a:close/>
                  </a:path>
                </a:pathLst>
              </a:custGeom>
              <a:solidFill>
                <a:srgbClr val="FF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4"/>
              <p:cNvSpPr/>
              <p:nvPr/>
            </p:nvSpPr>
            <p:spPr>
              <a:xfrm rot="-679607">
                <a:off x="2408250" y="2215465"/>
                <a:ext cx="392516" cy="622585"/>
              </a:xfrm>
              <a:custGeom>
                <a:avLst/>
                <a:gdLst/>
                <a:ahLst/>
                <a:cxnLst/>
                <a:rect l="l" t="t" r="r" b="b"/>
                <a:pathLst>
                  <a:path w="15701" h="24904" extrusionOk="0">
                    <a:moveTo>
                      <a:pt x="1318" y="0"/>
                    </a:moveTo>
                    <a:cubicBezTo>
                      <a:pt x="1310" y="0"/>
                      <a:pt x="1303" y="7"/>
                      <a:pt x="1301" y="23"/>
                    </a:cubicBezTo>
                    <a:cubicBezTo>
                      <a:pt x="945" y="2485"/>
                      <a:pt x="0" y="6464"/>
                      <a:pt x="2194" y="8449"/>
                    </a:cubicBezTo>
                    <a:cubicBezTo>
                      <a:pt x="3111" y="9279"/>
                      <a:pt x="4116" y="9535"/>
                      <a:pt x="5313" y="9732"/>
                    </a:cubicBezTo>
                    <a:cubicBezTo>
                      <a:pt x="6441" y="9917"/>
                      <a:pt x="7524" y="10002"/>
                      <a:pt x="8516" y="10621"/>
                    </a:cubicBezTo>
                    <a:cubicBezTo>
                      <a:pt x="9610" y="11303"/>
                      <a:pt x="9671" y="12925"/>
                      <a:pt x="9719" y="14038"/>
                    </a:cubicBezTo>
                    <a:cubicBezTo>
                      <a:pt x="9894" y="18105"/>
                      <a:pt x="9509" y="24903"/>
                      <a:pt x="15046" y="24903"/>
                    </a:cubicBezTo>
                    <a:cubicBezTo>
                      <a:pt x="15203" y="24903"/>
                      <a:pt x="15365" y="24898"/>
                      <a:pt x="15532" y="24887"/>
                    </a:cubicBezTo>
                    <a:cubicBezTo>
                      <a:pt x="15701" y="24876"/>
                      <a:pt x="15673" y="24549"/>
                      <a:pt x="15519" y="24526"/>
                    </a:cubicBezTo>
                    <a:cubicBezTo>
                      <a:pt x="8777" y="23463"/>
                      <a:pt x="10976" y="16703"/>
                      <a:pt x="9802" y="11881"/>
                    </a:cubicBezTo>
                    <a:cubicBezTo>
                      <a:pt x="9401" y="10234"/>
                      <a:pt x="8041" y="9641"/>
                      <a:pt x="6513" y="9344"/>
                    </a:cubicBezTo>
                    <a:cubicBezTo>
                      <a:pt x="5204" y="9092"/>
                      <a:pt x="3953" y="9057"/>
                      <a:pt x="2777" y="8347"/>
                    </a:cubicBezTo>
                    <a:cubicBezTo>
                      <a:pt x="190" y="6787"/>
                      <a:pt x="1019" y="2498"/>
                      <a:pt x="1342" y="38"/>
                    </a:cubicBezTo>
                    <a:cubicBezTo>
                      <a:pt x="1345" y="18"/>
                      <a:pt x="1330" y="0"/>
                      <a:pt x="1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7" name="Google Shape;2837;p44"/>
          <p:cNvGrpSpPr/>
          <p:nvPr/>
        </p:nvGrpSpPr>
        <p:grpSpPr>
          <a:xfrm>
            <a:off x="6878726" y="510362"/>
            <a:ext cx="804893" cy="797879"/>
            <a:chOff x="7868825" y="331938"/>
            <a:chExt cx="555175" cy="550375"/>
          </a:xfrm>
        </p:grpSpPr>
        <p:sp>
          <p:nvSpPr>
            <p:cNvPr id="2838" name="Google Shape;2838;p44"/>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4"/>
            <p:cNvSpPr/>
            <p:nvPr/>
          </p:nvSpPr>
          <p:spPr>
            <a:xfrm>
              <a:off x="7868825" y="331938"/>
              <a:ext cx="555175" cy="550375"/>
            </a:xfrm>
            <a:custGeom>
              <a:avLst/>
              <a:gdLst/>
              <a:ahLst/>
              <a:cxnLst/>
              <a:rect l="l" t="t" r="r" b="b"/>
              <a:pathLst>
                <a:path w="22207" h="22015" extrusionOk="0">
                  <a:moveTo>
                    <a:pt x="8718" y="8271"/>
                  </a:moveTo>
                  <a:lnTo>
                    <a:pt x="9099" y="0"/>
                  </a:lnTo>
                  <a:lnTo>
                    <a:pt x="12662" y="7570"/>
                  </a:lnTo>
                  <a:lnTo>
                    <a:pt x="20552" y="2926"/>
                  </a:lnTo>
                  <a:lnTo>
                    <a:pt x="15144" y="10625"/>
                  </a:lnTo>
                  <a:lnTo>
                    <a:pt x="22206" y="15779"/>
                  </a:lnTo>
                  <a:lnTo>
                    <a:pt x="14188" y="13425"/>
                  </a:lnTo>
                  <a:lnTo>
                    <a:pt x="13935" y="22014"/>
                  </a:lnTo>
                  <a:lnTo>
                    <a:pt x="10372" y="13425"/>
                  </a:lnTo>
                  <a:lnTo>
                    <a:pt x="3945" y="19596"/>
                  </a:lnTo>
                  <a:lnTo>
                    <a:pt x="8464" y="11580"/>
                  </a:lnTo>
                  <a:lnTo>
                    <a:pt x="1" y="1056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44"/>
          <p:cNvGrpSpPr/>
          <p:nvPr/>
        </p:nvGrpSpPr>
        <p:grpSpPr>
          <a:xfrm rot="-5400000">
            <a:off x="1846206" y="1106609"/>
            <a:ext cx="533462" cy="257306"/>
            <a:chOff x="3372600" y="1183575"/>
            <a:chExt cx="533462" cy="257306"/>
          </a:xfrm>
        </p:grpSpPr>
        <p:sp>
          <p:nvSpPr>
            <p:cNvPr id="2841" name="Google Shape;2841;p44"/>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4"/>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areer Day for Elementary Student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140</Words>
  <Application>Microsoft Office PowerPoint</Application>
  <PresentationFormat>On-screen Show (16:9)</PresentationFormat>
  <Paragraphs>23</Paragraphs>
  <Slides>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Anaheim</vt:lpstr>
      <vt:lpstr>Arial</vt:lpstr>
      <vt:lpstr>Bebas Neue</vt:lpstr>
      <vt:lpstr>Jokerman</vt:lpstr>
      <vt:lpstr>Josefin Sans</vt:lpstr>
      <vt:lpstr>Montserrat</vt:lpstr>
      <vt:lpstr>Montserrat ExtraBold</vt:lpstr>
      <vt:lpstr>Montserrat Medium</vt:lpstr>
      <vt:lpstr>Nunito Light</vt:lpstr>
      <vt:lpstr>Roboto Slab Black</vt:lpstr>
      <vt:lpstr>Times New Roman</vt:lpstr>
      <vt:lpstr>Career Day for Elementary Students by Slidesgo</vt:lpstr>
      <vt:lpstr>MỘT SỐ NGHỀ  TRONG XÃ HỘI</vt:lpstr>
      <vt:lpstr>Bài thơ: Bác quét rác</vt:lpstr>
      <vt:lpstr>Xem video về nghề lao công</vt:lpstr>
      <vt:lpstr>Đây là nghề gì?</vt:lpstr>
      <vt:lpstr>Các bác, các cô lao công mặc trang phục như thế nào?</vt:lpstr>
      <vt:lpstr>PowerPoint Presentation</vt:lpstr>
      <vt:lpstr>Bác lao công cần dụng cụ gì để làm việc?</vt:lpstr>
      <vt:lpstr>Nghề lao công là một nghề  cao quý, song cũng không  kém phần nguy hiểm. Phải  thường xuyên tiếp xúc với độc hại, rác thải, mùi hôi thối, ẩm mốc rất nhiều vi khuẩn nên phải sử dụng đồ bảo hộ lao động để bảo vệ sức khỏe.</vt:lpstr>
      <vt:lpstr>Giáo dục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NGHỀ  TRONG XÃ HỘI</dc:title>
  <dc:creator>Administrator</dc:creator>
  <cp:lastModifiedBy>Administrator</cp:lastModifiedBy>
  <cp:revision>3</cp:revision>
  <dcterms:modified xsi:type="dcterms:W3CDTF">2023-11-01T16:16:36Z</dcterms:modified>
</cp:coreProperties>
</file>