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9" r:id="rId1"/>
  </p:sldMasterIdLst>
  <p:notesMasterIdLst>
    <p:notesMasterId r:id="rId11"/>
  </p:notesMasterIdLst>
  <p:sldIdLst>
    <p:sldId id="256" r:id="rId2"/>
    <p:sldId id="312" r:id="rId3"/>
    <p:sldId id="313" r:id="rId4"/>
    <p:sldId id="314" r:id="rId5"/>
    <p:sldId id="315" r:id="rId6"/>
    <p:sldId id="257" r:id="rId7"/>
    <p:sldId id="317" r:id="rId8"/>
    <p:sldId id="262" r:id="rId9"/>
    <p:sldId id="290" r:id="rId1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93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CB1C829-708E-4E9A-9D21-2EB1956AC9F6}">
  <a:tblStyle styleId="{2CB1C829-708E-4E9A-9D21-2EB1956AC9F6}" styleName="Table_0">
    <a:wholeTbl>
      <a:tcTxStyle b="off" i="off">
        <a:font>
          <a:latin typeface="Arial"/>
          <a:ea typeface="Arial"/>
          <a:cs typeface="Arial"/>
        </a:font>
        <a:srgbClr val="3A3737"/>
      </a:tcTxStyle>
      <a:tcStyle>
        <a:tcBdr>
          <a:left>
            <a:ln w="12700" cap="flat" cmpd="sng">
              <a:solidFill>
                <a:srgbClr val="3A3737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3A3737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3A3737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3A3737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3A3737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3A3737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EC8CB014-BB33-4D21-93CA-4E17A22638CA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88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1bb286372f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Google Shape;332;g1bb286372f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" name="Google Shape;344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9" name="Google Shape;459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2" name="Google Shape;1222;g11fd100d434_1_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3" name="Google Shape;1223;g11fd100d434_1_1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4.pn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13.png"/><Relationship Id="rId4" Type="http://schemas.openxmlformats.org/officeDocument/2006/relationships/image" Target="../media/image2.png"/><Relationship Id="rId9" Type="http://schemas.openxmlformats.org/officeDocument/2006/relationships/image" Target="../media/image14.pn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5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16.png"/><Relationship Id="rId9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5" Type="http://schemas.openxmlformats.org/officeDocument/2006/relationships/image" Target="../media/image7.png"/><Relationship Id="rId4" Type="http://schemas.openxmlformats.org/officeDocument/2006/relationships/image" Target="../media/image15.pn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hyperlink" Target="https://bit.ly/3A1uf1Q" TargetMode="External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hyperlink" Target="http://bit.ly/2TtBDfr" TargetMode="External"/><Relationship Id="rId4" Type="http://schemas.openxmlformats.org/officeDocument/2006/relationships/hyperlink" Target="http://bit.ly/2TyoMsr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 amt="17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2"/>
          <p:cNvPicPr preferRelativeResize="0"/>
          <p:nvPr/>
        </p:nvPicPr>
        <p:blipFill rotWithShape="1">
          <a:blip r:embed="rId3">
            <a:alphaModFix/>
          </a:blip>
          <a:srcRect l="15579" t="11063" r="18575" b="20089"/>
          <a:stretch/>
        </p:blipFill>
        <p:spPr>
          <a:xfrm>
            <a:off x="8330250" y="1099931"/>
            <a:ext cx="813751" cy="62047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524600" y="529375"/>
            <a:ext cx="6094800" cy="209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latsi"/>
              <a:buNone/>
              <a:defRPr sz="9600">
                <a:latin typeface="Alatsi"/>
                <a:ea typeface="Alatsi"/>
                <a:cs typeface="Alatsi"/>
                <a:sym typeface="Alatsi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latsi"/>
              <a:buNone/>
              <a:defRPr sz="5200">
                <a:solidFill>
                  <a:srgbClr val="191919"/>
                </a:solidFill>
                <a:latin typeface="Alatsi"/>
                <a:ea typeface="Alatsi"/>
                <a:cs typeface="Alatsi"/>
                <a:sym typeface="Alatsi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latsi"/>
              <a:buNone/>
              <a:defRPr sz="5200">
                <a:solidFill>
                  <a:srgbClr val="191919"/>
                </a:solidFill>
                <a:latin typeface="Alatsi"/>
                <a:ea typeface="Alatsi"/>
                <a:cs typeface="Alatsi"/>
                <a:sym typeface="Alatsi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latsi"/>
              <a:buNone/>
              <a:defRPr sz="5200">
                <a:solidFill>
                  <a:srgbClr val="191919"/>
                </a:solidFill>
                <a:latin typeface="Alatsi"/>
                <a:ea typeface="Alatsi"/>
                <a:cs typeface="Alatsi"/>
                <a:sym typeface="Alatsi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latsi"/>
              <a:buNone/>
              <a:defRPr sz="5200">
                <a:solidFill>
                  <a:srgbClr val="191919"/>
                </a:solidFill>
                <a:latin typeface="Alatsi"/>
                <a:ea typeface="Alatsi"/>
                <a:cs typeface="Alatsi"/>
                <a:sym typeface="Alatsi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latsi"/>
              <a:buNone/>
              <a:defRPr sz="5200">
                <a:solidFill>
                  <a:srgbClr val="191919"/>
                </a:solidFill>
                <a:latin typeface="Alatsi"/>
                <a:ea typeface="Alatsi"/>
                <a:cs typeface="Alatsi"/>
                <a:sym typeface="Alatsi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latsi"/>
              <a:buNone/>
              <a:defRPr sz="5200">
                <a:solidFill>
                  <a:srgbClr val="191919"/>
                </a:solidFill>
                <a:latin typeface="Alatsi"/>
                <a:ea typeface="Alatsi"/>
                <a:cs typeface="Alatsi"/>
                <a:sym typeface="Alatsi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latsi"/>
              <a:buNone/>
              <a:defRPr sz="5200">
                <a:solidFill>
                  <a:srgbClr val="191919"/>
                </a:solidFill>
                <a:latin typeface="Alatsi"/>
                <a:ea typeface="Alatsi"/>
                <a:cs typeface="Alatsi"/>
                <a:sym typeface="Alatsi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latsi"/>
              <a:buNone/>
              <a:defRPr sz="5200">
                <a:solidFill>
                  <a:srgbClr val="191919"/>
                </a:solidFill>
                <a:latin typeface="Alatsi"/>
                <a:ea typeface="Alatsi"/>
                <a:cs typeface="Alatsi"/>
                <a:sym typeface="Alatsi"/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2169150" y="3715700"/>
            <a:ext cx="4805700" cy="42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Inder"/>
              <a:buNone/>
              <a:defRPr sz="1700" b="1">
                <a:latin typeface="Inder"/>
                <a:ea typeface="Inder"/>
                <a:cs typeface="Inder"/>
                <a:sym typeface="Inder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Inder"/>
              <a:buNone/>
              <a:defRPr sz="1800">
                <a:latin typeface="Inder"/>
                <a:ea typeface="Inder"/>
                <a:cs typeface="Inder"/>
                <a:sym typeface="Ind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Inder"/>
              <a:buNone/>
              <a:defRPr sz="1800">
                <a:latin typeface="Inder"/>
                <a:ea typeface="Inder"/>
                <a:cs typeface="Inder"/>
                <a:sym typeface="Ind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Inder"/>
              <a:buNone/>
              <a:defRPr sz="1800">
                <a:latin typeface="Inder"/>
                <a:ea typeface="Inder"/>
                <a:cs typeface="Inder"/>
                <a:sym typeface="Ind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Inder"/>
              <a:buNone/>
              <a:defRPr sz="1800">
                <a:latin typeface="Inder"/>
                <a:ea typeface="Inder"/>
                <a:cs typeface="Inder"/>
                <a:sym typeface="Ind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Inder"/>
              <a:buNone/>
              <a:defRPr sz="1800">
                <a:latin typeface="Inder"/>
                <a:ea typeface="Inder"/>
                <a:cs typeface="Inder"/>
                <a:sym typeface="Ind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Inder"/>
              <a:buNone/>
              <a:defRPr sz="1800">
                <a:latin typeface="Inder"/>
                <a:ea typeface="Inder"/>
                <a:cs typeface="Inder"/>
                <a:sym typeface="Ind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Inder"/>
              <a:buNone/>
              <a:defRPr sz="1800">
                <a:latin typeface="Inder"/>
                <a:ea typeface="Inder"/>
                <a:cs typeface="Inder"/>
                <a:sym typeface="Ind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Inder"/>
              <a:buNone/>
              <a:defRPr sz="1800">
                <a:latin typeface="Inder"/>
                <a:ea typeface="Inder"/>
                <a:cs typeface="Inder"/>
                <a:sym typeface="Inder"/>
              </a:defRPr>
            </a:lvl9pPr>
          </a:lstStyle>
          <a:p>
            <a:endParaRPr/>
          </a:p>
        </p:txBody>
      </p:sp>
      <p:pic>
        <p:nvPicPr>
          <p:cNvPr id="13" name="Google Shape;13;p2"/>
          <p:cNvPicPr preferRelativeResize="0"/>
          <p:nvPr/>
        </p:nvPicPr>
        <p:blipFill rotWithShape="1">
          <a:blip r:embed="rId4">
            <a:alphaModFix/>
          </a:blip>
          <a:srcRect l="18813" r="18682" b="13591"/>
          <a:stretch/>
        </p:blipFill>
        <p:spPr>
          <a:xfrm>
            <a:off x="2252875" y="4364250"/>
            <a:ext cx="568664" cy="573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/>
          <p:cNvPicPr preferRelativeResize="0"/>
          <p:nvPr/>
        </p:nvPicPr>
        <p:blipFill rotWithShape="1">
          <a:blip r:embed="rId5">
            <a:alphaModFix/>
          </a:blip>
          <a:srcRect l="3482" t="8597" r="5118" b="4994"/>
          <a:stretch/>
        </p:blipFill>
        <p:spPr>
          <a:xfrm rot="6465201">
            <a:off x="134791" y="1476410"/>
            <a:ext cx="783096" cy="5398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2"/>
          <p:cNvPicPr preferRelativeResize="0"/>
          <p:nvPr/>
        </p:nvPicPr>
        <p:blipFill rotWithShape="1">
          <a:blip r:embed="rId6">
            <a:alphaModFix/>
          </a:blip>
          <a:srcRect l="23439" t="21627" r="23118" b="21324"/>
          <a:stretch/>
        </p:blipFill>
        <p:spPr>
          <a:xfrm rot="-608447">
            <a:off x="198945" y="2608662"/>
            <a:ext cx="808235" cy="629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" name="Google Shape;310;p29"/>
          <p:cNvPicPr preferRelativeResize="0"/>
          <p:nvPr/>
        </p:nvPicPr>
        <p:blipFill>
          <a:blip r:embed="rId2">
            <a:alphaModFix amt="17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29"/>
          <p:cNvPicPr preferRelativeResize="0"/>
          <p:nvPr/>
        </p:nvPicPr>
        <p:blipFill rotWithShape="1">
          <a:blip r:embed="rId3">
            <a:alphaModFix/>
          </a:blip>
          <a:srcRect l="23439" t="21627" r="23118" b="21324"/>
          <a:stretch/>
        </p:blipFill>
        <p:spPr>
          <a:xfrm rot="2355858">
            <a:off x="8408725" y="4313291"/>
            <a:ext cx="1127175" cy="87735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p29"/>
          <p:cNvPicPr preferRelativeResize="0"/>
          <p:nvPr/>
        </p:nvPicPr>
        <p:blipFill rotWithShape="1">
          <a:blip r:embed="rId4">
            <a:alphaModFix/>
          </a:blip>
          <a:srcRect l="25784" t="13725" r="23337" b="25272"/>
          <a:stretch/>
        </p:blipFill>
        <p:spPr>
          <a:xfrm rot="-3600012">
            <a:off x="-100215" y="4102888"/>
            <a:ext cx="885205" cy="1061372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p29"/>
          <p:cNvPicPr preferRelativeResize="0"/>
          <p:nvPr/>
        </p:nvPicPr>
        <p:blipFill rotWithShape="1">
          <a:blip r:embed="rId3">
            <a:alphaModFix/>
          </a:blip>
          <a:srcRect l="23439" t="21627" r="23118" b="21324"/>
          <a:stretch/>
        </p:blipFill>
        <p:spPr>
          <a:xfrm rot="-4644311">
            <a:off x="228050" y="-113809"/>
            <a:ext cx="1127173" cy="877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29"/>
          <p:cNvPicPr preferRelativeResize="0"/>
          <p:nvPr/>
        </p:nvPicPr>
        <p:blipFill rotWithShape="1">
          <a:blip r:embed="rId5">
            <a:alphaModFix/>
          </a:blip>
          <a:srcRect l="15579" t="11063" r="18575" b="20089"/>
          <a:stretch/>
        </p:blipFill>
        <p:spPr>
          <a:xfrm>
            <a:off x="-401200" y="3281025"/>
            <a:ext cx="1127175" cy="859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p2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6300017">
            <a:off x="8194921" y="3166167"/>
            <a:ext cx="957387" cy="81334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p29"/>
          <p:cNvPicPr preferRelativeResize="0"/>
          <p:nvPr/>
        </p:nvPicPr>
        <p:blipFill rotWithShape="1">
          <a:blip r:embed="rId7">
            <a:alphaModFix/>
          </a:blip>
          <a:srcRect l="17318" t="18519" r="36275" b="32861"/>
          <a:stretch/>
        </p:blipFill>
        <p:spPr>
          <a:xfrm>
            <a:off x="8731451" y="2469924"/>
            <a:ext cx="639350" cy="669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8" name="Google Shape;318;p30"/>
          <p:cNvPicPr preferRelativeResize="0"/>
          <p:nvPr/>
        </p:nvPicPr>
        <p:blipFill>
          <a:blip r:embed="rId2">
            <a:alphaModFix amt="17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30"/>
          <p:cNvPicPr preferRelativeResize="0"/>
          <p:nvPr/>
        </p:nvPicPr>
        <p:blipFill rotWithShape="1">
          <a:blip r:embed="rId3">
            <a:alphaModFix/>
          </a:blip>
          <a:srcRect l="15579" t="11063" r="18575" b="20089"/>
          <a:stretch/>
        </p:blipFill>
        <p:spPr>
          <a:xfrm rot="1841255">
            <a:off x="-431275" y="25176"/>
            <a:ext cx="1127176" cy="859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p30"/>
          <p:cNvPicPr preferRelativeResize="0"/>
          <p:nvPr/>
        </p:nvPicPr>
        <p:blipFill rotWithShape="1">
          <a:blip r:embed="rId4">
            <a:alphaModFix/>
          </a:blip>
          <a:srcRect l="20949" t="15630" r="25168" b="21845"/>
          <a:stretch/>
        </p:blipFill>
        <p:spPr>
          <a:xfrm>
            <a:off x="1506250" y="4527988"/>
            <a:ext cx="718276" cy="607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762200" y="4452024"/>
            <a:ext cx="2268446" cy="75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3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2523819">
            <a:off x="8266758" y="-259156"/>
            <a:ext cx="1236833" cy="105076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p30"/>
          <p:cNvPicPr preferRelativeResize="0"/>
          <p:nvPr/>
        </p:nvPicPr>
        <p:blipFill rotWithShape="1">
          <a:blip r:embed="rId7">
            <a:alphaModFix/>
          </a:blip>
          <a:srcRect l="14751" t="7766" r="6234"/>
          <a:stretch/>
        </p:blipFill>
        <p:spPr>
          <a:xfrm>
            <a:off x="8540688" y="3575712"/>
            <a:ext cx="688975" cy="2076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4"/>
          <p:cNvPicPr preferRelativeResize="0"/>
          <p:nvPr/>
        </p:nvPicPr>
        <p:blipFill>
          <a:blip r:embed="rId2">
            <a:alphaModFix amt="17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4"/>
          <p:cNvSpPr txBox="1">
            <a:spLocks noGrp="1"/>
          </p:cNvSpPr>
          <p:nvPr>
            <p:ph type="body" idx="1"/>
          </p:nvPr>
        </p:nvSpPr>
        <p:spPr>
          <a:xfrm>
            <a:off x="720000" y="1215751"/>
            <a:ext cx="7704000" cy="32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250"/>
            </a:lvl1pPr>
            <a:lvl2pPr marL="914400" lvl="1" indent="-3048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2pPr>
            <a:lvl3pPr marL="1371600" lvl="2" indent="-3048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/>
            </a:lvl3pPr>
            <a:lvl4pPr marL="1828800" lvl="3" indent="-3048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/>
            </a:lvl4pPr>
            <a:lvl5pPr marL="2286000" lvl="4" indent="-3048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5pPr>
            <a:lvl6pPr marL="2743200" lvl="5" indent="-3048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/>
            </a:lvl6pPr>
            <a:lvl7pPr marL="3200400" lvl="6" indent="-3048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/>
            </a:lvl7pPr>
            <a:lvl8pPr marL="3657600" lvl="7" indent="-3048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8pPr>
            <a:lvl9pPr marL="4114800" lvl="8" indent="-304800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title"/>
          </p:nvPr>
        </p:nvSpPr>
        <p:spPr>
          <a:xfrm>
            <a:off x="725975" y="539382"/>
            <a:ext cx="7692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atsi"/>
              <a:buNone/>
              <a:defRPr sz="3500">
                <a:solidFill>
                  <a:schemeClr val="dk1"/>
                </a:solidFill>
                <a:latin typeface="Alatsi"/>
                <a:ea typeface="Alatsi"/>
                <a:cs typeface="Alatsi"/>
                <a:sym typeface="Alats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atsi"/>
              <a:buNone/>
              <a:defRPr sz="3500">
                <a:solidFill>
                  <a:schemeClr val="dk1"/>
                </a:solidFill>
                <a:latin typeface="Alatsi"/>
                <a:ea typeface="Alatsi"/>
                <a:cs typeface="Alatsi"/>
                <a:sym typeface="Alatsi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atsi"/>
              <a:buNone/>
              <a:defRPr sz="3500">
                <a:solidFill>
                  <a:schemeClr val="dk1"/>
                </a:solidFill>
                <a:latin typeface="Alatsi"/>
                <a:ea typeface="Alatsi"/>
                <a:cs typeface="Alatsi"/>
                <a:sym typeface="Alatsi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atsi"/>
              <a:buNone/>
              <a:defRPr sz="3500">
                <a:solidFill>
                  <a:schemeClr val="dk1"/>
                </a:solidFill>
                <a:latin typeface="Alatsi"/>
                <a:ea typeface="Alatsi"/>
                <a:cs typeface="Alatsi"/>
                <a:sym typeface="Alatsi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atsi"/>
              <a:buNone/>
              <a:defRPr sz="3500">
                <a:solidFill>
                  <a:schemeClr val="dk1"/>
                </a:solidFill>
                <a:latin typeface="Alatsi"/>
                <a:ea typeface="Alatsi"/>
                <a:cs typeface="Alatsi"/>
                <a:sym typeface="Alatsi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atsi"/>
              <a:buNone/>
              <a:defRPr sz="3500">
                <a:solidFill>
                  <a:schemeClr val="dk1"/>
                </a:solidFill>
                <a:latin typeface="Alatsi"/>
                <a:ea typeface="Alatsi"/>
                <a:cs typeface="Alatsi"/>
                <a:sym typeface="Alatsi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atsi"/>
              <a:buNone/>
              <a:defRPr sz="3500">
                <a:solidFill>
                  <a:schemeClr val="dk1"/>
                </a:solidFill>
                <a:latin typeface="Alatsi"/>
                <a:ea typeface="Alatsi"/>
                <a:cs typeface="Alatsi"/>
                <a:sym typeface="Alatsi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atsi"/>
              <a:buNone/>
              <a:defRPr sz="3500">
                <a:solidFill>
                  <a:schemeClr val="dk1"/>
                </a:solidFill>
                <a:latin typeface="Alatsi"/>
                <a:ea typeface="Alatsi"/>
                <a:cs typeface="Alatsi"/>
                <a:sym typeface="Alatsi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atsi"/>
              <a:buNone/>
              <a:defRPr sz="3500">
                <a:solidFill>
                  <a:schemeClr val="dk1"/>
                </a:solidFill>
                <a:latin typeface="Alatsi"/>
                <a:ea typeface="Alatsi"/>
                <a:cs typeface="Alatsi"/>
                <a:sym typeface="Alatsi"/>
              </a:defRPr>
            </a:lvl9pPr>
          </a:lstStyle>
          <a:p>
            <a:endParaRPr/>
          </a:p>
        </p:txBody>
      </p:sp>
      <p:pic>
        <p:nvPicPr>
          <p:cNvPr id="30" name="Google Shape;30;p4"/>
          <p:cNvPicPr preferRelativeResize="0"/>
          <p:nvPr/>
        </p:nvPicPr>
        <p:blipFill rotWithShape="1">
          <a:blip r:embed="rId3">
            <a:alphaModFix/>
          </a:blip>
          <a:srcRect l="15579" t="11063" r="18575" b="20089"/>
          <a:stretch/>
        </p:blipFill>
        <p:spPr>
          <a:xfrm>
            <a:off x="3138500" y="4664931"/>
            <a:ext cx="813751" cy="6204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4"/>
          <p:cNvPicPr preferRelativeResize="0"/>
          <p:nvPr/>
        </p:nvPicPr>
        <p:blipFill rotWithShape="1">
          <a:blip r:embed="rId4">
            <a:alphaModFix/>
          </a:blip>
          <a:srcRect l="23439" t="21627" r="23118" b="21324"/>
          <a:stretch/>
        </p:blipFill>
        <p:spPr>
          <a:xfrm rot="10058517">
            <a:off x="8563959" y="369658"/>
            <a:ext cx="965481" cy="751482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32;p4"/>
          <p:cNvPicPr preferRelativeResize="0"/>
          <p:nvPr/>
        </p:nvPicPr>
        <p:blipFill rotWithShape="1">
          <a:blip r:embed="rId5">
            <a:alphaModFix/>
          </a:blip>
          <a:srcRect l="16165" t="21207" r="25135" b="24538"/>
          <a:stretch/>
        </p:blipFill>
        <p:spPr>
          <a:xfrm rot="-10350026">
            <a:off x="8653759" y="4041658"/>
            <a:ext cx="647781" cy="436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33;p4"/>
          <p:cNvPicPr preferRelativeResize="0"/>
          <p:nvPr/>
        </p:nvPicPr>
        <p:blipFill rotWithShape="1">
          <a:blip r:embed="rId6">
            <a:alphaModFix/>
          </a:blip>
          <a:srcRect l="17873" t="10249" r="15335"/>
          <a:stretch/>
        </p:blipFill>
        <p:spPr>
          <a:xfrm>
            <a:off x="8513025" y="1069612"/>
            <a:ext cx="543525" cy="620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4"/>
          <p:cNvPicPr preferRelativeResize="0"/>
          <p:nvPr/>
        </p:nvPicPr>
        <p:blipFill rotWithShape="1">
          <a:blip r:embed="rId6">
            <a:alphaModFix/>
          </a:blip>
          <a:srcRect l="17873" t="10249" r="15335"/>
          <a:stretch/>
        </p:blipFill>
        <p:spPr>
          <a:xfrm rot="4499998">
            <a:off x="8513025" y="-123650"/>
            <a:ext cx="543524" cy="620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4"/>
          <p:cNvPicPr preferRelativeResize="0"/>
          <p:nvPr/>
        </p:nvPicPr>
        <p:blipFill rotWithShape="1">
          <a:blip r:embed="rId7">
            <a:alphaModFix/>
          </a:blip>
          <a:srcRect l="3482" t="8597" r="5118" b="4994"/>
          <a:stretch/>
        </p:blipFill>
        <p:spPr>
          <a:xfrm rot="1800016">
            <a:off x="11794" y="123292"/>
            <a:ext cx="1024512" cy="706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4"/>
          <p:cNvPicPr preferRelativeResize="0"/>
          <p:nvPr/>
        </p:nvPicPr>
        <p:blipFill rotWithShape="1">
          <a:blip r:embed="rId5">
            <a:alphaModFix/>
          </a:blip>
          <a:srcRect l="16165" t="21207" r="25135" b="24538"/>
          <a:stretch/>
        </p:blipFill>
        <p:spPr>
          <a:xfrm rot="-286016">
            <a:off x="124559" y="1147002"/>
            <a:ext cx="690933" cy="465696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7;p4"/>
          <p:cNvPicPr preferRelativeResize="0"/>
          <p:nvPr/>
        </p:nvPicPr>
        <p:blipFill rotWithShape="1">
          <a:blip r:embed="rId7">
            <a:alphaModFix/>
          </a:blip>
          <a:srcRect l="3482" t="8597" r="5118" b="4994"/>
          <a:stretch/>
        </p:blipFill>
        <p:spPr>
          <a:xfrm rot="-1865430">
            <a:off x="8465381" y="3081167"/>
            <a:ext cx="1024511" cy="7062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6"/>
          <p:cNvPicPr preferRelativeResize="0"/>
          <p:nvPr/>
        </p:nvPicPr>
        <p:blipFill>
          <a:blip r:embed="rId2">
            <a:alphaModFix amt="17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6"/>
          <p:cNvSpPr txBox="1">
            <a:spLocks noGrp="1"/>
          </p:cNvSpPr>
          <p:nvPr>
            <p:ph type="title"/>
          </p:nvPr>
        </p:nvSpPr>
        <p:spPr>
          <a:xfrm>
            <a:off x="725975" y="539382"/>
            <a:ext cx="7692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atsi"/>
              <a:buNone/>
              <a:defRPr sz="3500">
                <a:solidFill>
                  <a:schemeClr val="dk1"/>
                </a:solidFill>
                <a:latin typeface="Alatsi"/>
                <a:ea typeface="Alatsi"/>
                <a:cs typeface="Alatsi"/>
                <a:sym typeface="Alats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atsi"/>
              <a:buNone/>
              <a:defRPr sz="3500">
                <a:solidFill>
                  <a:schemeClr val="dk1"/>
                </a:solidFill>
                <a:latin typeface="Alatsi"/>
                <a:ea typeface="Alatsi"/>
                <a:cs typeface="Alatsi"/>
                <a:sym typeface="Alatsi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atsi"/>
              <a:buNone/>
              <a:defRPr sz="3500">
                <a:solidFill>
                  <a:schemeClr val="dk1"/>
                </a:solidFill>
                <a:latin typeface="Alatsi"/>
                <a:ea typeface="Alatsi"/>
                <a:cs typeface="Alatsi"/>
                <a:sym typeface="Alatsi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atsi"/>
              <a:buNone/>
              <a:defRPr sz="3500">
                <a:solidFill>
                  <a:schemeClr val="dk1"/>
                </a:solidFill>
                <a:latin typeface="Alatsi"/>
                <a:ea typeface="Alatsi"/>
                <a:cs typeface="Alatsi"/>
                <a:sym typeface="Alatsi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atsi"/>
              <a:buNone/>
              <a:defRPr sz="3500">
                <a:solidFill>
                  <a:schemeClr val="dk1"/>
                </a:solidFill>
                <a:latin typeface="Alatsi"/>
                <a:ea typeface="Alatsi"/>
                <a:cs typeface="Alatsi"/>
                <a:sym typeface="Alatsi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atsi"/>
              <a:buNone/>
              <a:defRPr sz="3500">
                <a:solidFill>
                  <a:schemeClr val="dk1"/>
                </a:solidFill>
                <a:latin typeface="Alatsi"/>
                <a:ea typeface="Alatsi"/>
                <a:cs typeface="Alatsi"/>
                <a:sym typeface="Alatsi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atsi"/>
              <a:buNone/>
              <a:defRPr sz="3500">
                <a:solidFill>
                  <a:schemeClr val="dk1"/>
                </a:solidFill>
                <a:latin typeface="Alatsi"/>
                <a:ea typeface="Alatsi"/>
                <a:cs typeface="Alatsi"/>
                <a:sym typeface="Alatsi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atsi"/>
              <a:buNone/>
              <a:defRPr sz="3500">
                <a:solidFill>
                  <a:schemeClr val="dk1"/>
                </a:solidFill>
                <a:latin typeface="Alatsi"/>
                <a:ea typeface="Alatsi"/>
                <a:cs typeface="Alatsi"/>
                <a:sym typeface="Alatsi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atsi"/>
              <a:buNone/>
              <a:defRPr sz="3500">
                <a:solidFill>
                  <a:schemeClr val="dk1"/>
                </a:solidFill>
                <a:latin typeface="Alatsi"/>
                <a:ea typeface="Alatsi"/>
                <a:cs typeface="Alatsi"/>
                <a:sym typeface="Alatsi"/>
              </a:defRPr>
            </a:lvl9pPr>
          </a:lstStyle>
          <a:p>
            <a:endParaRPr/>
          </a:p>
        </p:txBody>
      </p:sp>
      <p:pic>
        <p:nvPicPr>
          <p:cNvPr id="53" name="Google Shape;53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17975" y="3995686"/>
            <a:ext cx="977375" cy="1236877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6"/>
          <p:cNvPicPr preferRelativeResize="0"/>
          <p:nvPr/>
        </p:nvPicPr>
        <p:blipFill rotWithShape="1">
          <a:blip r:embed="rId4">
            <a:alphaModFix/>
          </a:blip>
          <a:srcRect l="18813" r="18682" b="13591"/>
          <a:stretch/>
        </p:blipFill>
        <p:spPr>
          <a:xfrm>
            <a:off x="-345275" y="4252988"/>
            <a:ext cx="911648" cy="918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6"/>
          <p:cNvPicPr preferRelativeResize="0"/>
          <p:nvPr/>
        </p:nvPicPr>
        <p:blipFill rotWithShape="1">
          <a:blip r:embed="rId5">
            <a:alphaModFix/>
          </a:blip>
          <a:srcRect l="23439" t="21627" r="23118" b="21324"/>
          <a:stretch/>
        </p:blipFill>
        <p:spPr>
          <a:xfrm>
            <a:off x="162398" y="-337976"/>
            <a:ext cx="977375" cy="760769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1063263">
            <a:off x="-141127" y="265199"/>
            <a:ext cx="977375" cy="830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2235085">
            <a:off x="1091048" y="-182689"/>
            <a:ext cx="977375" cy="830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6"/>
          <p:cNvPicPr preferRelativeResize="0"/>
          <p:nvPr/>
        </p:nvPicPr>
        <p:blipFill rotWithShape="1">
          <a:blip r:embed="rId7">
            <a:alphaModFix/>
          </a:blip>
          <a:srcRect l="15579" t="11063" r="18575" b="20089"/>
          <a:stretch/>
        </p:blipFill>
        <p:spPr>
          <a:xfrm>
            <a:off x="8417975" y="250650"/>
            <a:ext cx="1127175" cy="859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8"/>
          <p:cNvPicPr preferRelativeResize="0"/>
          <p:nvPr/>
        </p:nvPicPr>
        <p:blipFill>
          <a:blip r:embed="rId2">
            <a:alphaModFix amt="17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8"/>
          <p:cNvSpPr txBox="1">
            <a:spLocks noGrp="1"/>
          </p:cNvSpPr>
          <p:nvPr>
            <p:ph type="title"/>
          </p:nvPr>
        </p:nvSpPr>
        <p:spPr>
          <a:xfrm>
            <a:off x="1590750" y="1359600"/>
            <a:ext cx="5962500" cy="24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0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pic>
        <p:nvPicPr>
          <p:cNvPr id="72" name="Google Shape;72;p8"/>
          <p:cNvPicPr preferRelativeResize="0"/>
          <p:nvPr/>
        </p:nvPicPr>
        <p:blipFill rotWithShape="1">
          <a:blip r:embed="rId3">
            <a:alphaModFix/>
          </a:blip>
          <a:srcRect l="3482" t="8597" r="5118" b="4994"/>
          <a:stretch/>
        </p:blipFill>
        <p:spPr>
          <a:xfrm>
            <a:off x="2423675" y="-241825"/>
            <a:ext cx="1264951" cy="872052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8"/>
          <p:cNvPicPr preferRelativeResize="0"/>
          <p:nvPr/>
        </p:nvPicPr>
        <p:blipFill rotWithShape="1">
          <a:blip r:embed="rId4">
            <a:alphaModFix/>
          </a:blip>
          <a:srcRect l="18813" r="18682" b="13591"/>
          <a:stretch/>
        </p:blipFill>
        <p:spPr>
          <a:xfrm>
            <a:off x="8485261" y="1261175"/>
            <a:ext cx="852626" cy="859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8"/>
          <p:cNvPicPr preferRelativeResize="0"/>
          <p:nvPr/>
        </p:nvPicPr>
        <p:blipFill rotWithShape="1">
          <a:blip r:embed="rId5">
            <a:alphaModFix/>
          </a:blip>
          <a:srcRect l="25784" t="13725" r="23337" b="25272"/>
          <a:stretch/>
        </p:blipFill>
        <p:spPr>
          <a:xfrm rot="-4515290">
            <a:off x="208057" y="4196449"/>
            <a:ext cx="766462" cy="91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8"/>
          <p:cNvPicPr preferRelativeResize="0"/>
          <p:nvPr/>
        </p:nvPicPr>
        <p:blipFill rotWithShape="1">
          <a:blip r:embed="rId6">
            <a:alphaModFix/>
          </a:blip>
          <a:srcRect l="9780" r="7962"/>
          <a:stretch/>
        </p:blipFill>
        <p:spPr>
          <a:xfrm rot="6337006">
            <a:off x="8404900" y="-280458"/>
            <a:ext cx="1127175" cy="1189907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8"/>
          <p:cNvPicPr preferRelativeResize="0"/>
          <p:nvPr/>
        </p:nvPicPr>
        <p:blipFill rotWithShape="1">
          <a:blip r:embed="rId7">
            <a:alphaModFix/>
          </a:blip>
          <a:srcRect l="18871" t="9213" r="21122" b="18527"/>
          <a:stretch/>
        </p:blipFill>
        <p:spPr>
          <a:xfrm>
            <a:off x="127075" y="2374099"/>
            <a:ext cx="718275" cy="751129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8"/>
          <p:cNvPicPr preferRelativeResize="0"/>
          <p:nvPr/>
        </p:nvPicPr>
        <p:blipFill rotWithShape="1">
          <a:blip r:embed="rId3">
            <a:alphaModFix/>
          </a:blip>
          <a:srcRect l="3482" t="8597" r="5118" b="4994"/>
          <a:stretch/>
        </p:blipFill>
        <p:spPr>
          <a:xfrm rot="2700007">
            <a:off x="6426299" y="4579626"/>
            <a:ext cx="1264952" cy="8720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404126" y="4011413"/>
            <a:ext cx="3599376" cy="1205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6"/>
        </a:solid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12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15"/>
          <p:cNvPicPr preferRelativeResize="0"/>
          <p:nvPr/>
        </p:nvPicPr>
        <p:blipFill>
          <a:blip r:embed="rId2">
            <a:alphaModFix amt="17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15"/>
          <p:cNvSpPr txBox="1">
            <a:spLocks noGrp="1"/>
          </p:cNvSpPr>
          <p:nvPr>
            <p:ph type="title"/>
          </p:nvPr>
        </p:nvSpPr>
        <p:spPr>
          <a:xfrm>
            <a:off x="725975" y="539382"/>
            <a:ext cx="7692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atsi"/>
              <a:buNone/>
              <a:defRPr sz="3500">
                <a:solidFill>
                  <a:schemeClr val="dk1"/>
                </a:solidFill>
                <a:latin typeface="Alatsi"/>
                <a:ea typeface="Alatsi"/>
                <a:cs typeface="Alatsi"/>
                <a:sym typeface="Alats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atsi"/>
              <a:buNone/>
              <a:defRPr sz="3500">
                <a:solidFill>
                  <a:schemeClr val="dk1"/>
                </a:solidFill>
                <a:latin typeface="Alatsi"/>
                <a:ea typeface="Alatsi"/>
                <a:cs typeface="Alatsi"/>
                <a:sym typeface="Alats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atsi"/>
              <a:buNone/>
              <a:defRPr sz="3500">
                <a:solidFill>
                  <a:schemeClr val="dk1"/>
                </a:solidFill>
                <a:latin typeface="Alatsi"/>
                <a:ea typeface="Alatsi"/>
                <a:cs typeface="Alatsi"/>
                <a:sym typeface="Alats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atsi"/>
              <a:buNone/>
              <a:defRPr sz="3500">
                <a:solidFill>
                  <a:schemeClr val="dk1"/>
                </a:solidFill>
                <a:latin typeface="Alatsi"/>
                <a:ea typeface="Alatsi"/>
                <a:cs typeface="Alatsi"/>
                <a:sym typeface="Alats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atsi"/>
              <a:buNone/>
              <a:defRPr sz="3500">
                <a:solidFill>
                  <a:schemeClr val="dk1"/>
                </a:solidFill>
                <a:latin typeface="Alatsi"/>
                <a:ea typeface="Alatsi"/>
                <a:cs typeface="Alatsi"/>
                <a:sym typeface="Alats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atsi"/>
              <a:buNone/>
              <a:defRPr sz="3500">
                <a:solidFill>
                  <a:schemeClr val="dk1"/>
                </a:solidFill>
                <a:latin typeface="Alatsi"/>
                <a:ea typeface="Alatsi"/>
                <a:cs typeface="Alatsi"/>
                <a:sym typeface="Alats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atsi"/>
              <a:buNone/>
              <a:defRPr sz="3500">
                <a:solidFill>
                  <a:schemeClr val="dk1"/>
                </a:solidFill>
                <a:latin typeface="Alatsi"/>
                <a:ea typeface="Alatsi"/>
                <a:cs typeface="Alatsi"/>
                <a:sym typeface="Alats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atsi"/>
              <a:buNone/>
              <a:defRPr sz="3500">
                <a:solidFill>
                  <a:schemeClr val="dk1"/>
                </a:solidFill>
                <a:latin typeface="Alatsi"/>
                <a:ea typeface="Alatsi"/>
                <a:cs typeface="Alatsi"/>
                <a:sym typeface="Alats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atsi"/>
              <a:buNone/>
              <a:defRPr sz="3500">
                <a:solidFill>
                  <a:schemeClr val="dk1"/>
                </a:solidFill>
                <a:latin typeface="Alatsi"/>
                <a:ea typeface="Alatsi"/>
                <a:cs typeface="Alatsi"/>
                <a:sym typeface="Alatsi"/>
              </a:defRPr>
            </a:lvl9pPr>
          </a:lstStyle>
          <a:p>
            <a:endParaRPr/>
          </a:p>
        </p:txBody>
      </p:sp>
      <p:pic>
        <p:nvPicPr>
          <p:cNvPr id="140" name="Google Shape;14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925049" y="4011413"/>
            <a:ext cx="3599376" cy="1205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15"/>
          <p:cNvPicPr preferRelativeResize="0"/>
          <p:nvPr/>
        </p:nvPicPr>
        <p:blipFill rotWithShape="1">
          <a:blip r:embed="rId4">
            <a:alphaModFix/>
          </a:blip>
          <a:srcRect l="15579" t="11063" r="18575" b="20089"/>
          <a:stretch/>
        </p:blipFill>
        <p:spPr>
          <a:xfrm>
            <a:off x="8542413" y="641525"/>
            <a:ext cx="956276" cy="729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15"/>
          <p:cNvPicPr preferRelativeResize="0"/>
          <p:nvPr/>
        </p:nvPicPr>
        <p:blipFill rotWithShape="1">
          <a:blip r:embed="rId5">
            <a:alphaModFix/>
          </a:blip>
          <a:srcRect l="17318" t="18519" r="36275" b="32861"/>
          <a:stretch/>
        </p:blipFill>
        <p:spPr>
          <a:xfrm rot="2699950">
            <a:off x="8212805" y="-181519"/>
            <a:ext cx="577718" cy="6052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772" y="3379652"/>
            <a:ext cx="799245" cy="67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15"/>
          <p:cNvPicPr preferRelativeResize="0"/>
          <p:nvPr/>
        </p:nvPicPr>
        <p:blipFill rotWithShape="1">
          <a:blip r:embed="rId7">
            <a:alphaModFix/>
          </a:blip>
          <a:srcRect l="16165" t="21207" r="25135" b="24538"/>
          <a:stretch/>
        </p:blipFill>
        <p:spPr>
          <a:xfrm rot="8821620">
            <a:off x="8079343" y="4329490"/>
            <a:ext cx="844638" cy="569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15"/>
          <p:cNvPicPr preferRelativeResize="0"/>
          <p:nvPr/>
        </p:nvPicPr>
        <p:blipFill rotWithShape="1">
          <a:blip r:embed="rId8">
            <a:alphaModFix/>
          </a:blip>
          <a:srcRect l="18871" t="9213" r="21122" b="18527"/>
          <a:stretch/>
        </p:blipFill>
        <p:spPr>
          <a:xfrm>
            <a:off x="-314375" y="50474"/>
            <a:ext cx="915900" cy="95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15"/>
          <p:cNvPicPr preferRelativeResize="0"/>
          <p:nvPr/>
        </p:nvPicPr>
        <p:blipFill rotWithShape="1">
          <a:blip r:embed="rId4">
            <a:alphaModFix/>
          </a:blip>
          <a:srcRect l="15579" t="11063" r="18575" b="20089"/>
          <a:stretch/>
        </p:blipFill>
        <p:spPr>
          <a:xfrm>
            <a:off x="-370962" y="2650500"/>
            <a:ext cx="956276" cy="729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1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 rot="-1690426">
            <a:off x="8906950" y="1896221"/>
            <a:ext cx="1297360" cy="30616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13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16"/>
          <p:cNvPicPr preferRelativeResize="0"/>
          <p:nvPr/>
        </p:nvPicPr>
        <p:blipFill>
          <a:blip r:embed="rId2">
            <a:alphaModFix amt="17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16"/>
          <p:cNvSpPr txBox="1">
            <a:spLocks noGrp="1"/>
          </p:cNvSpPr>
          <p:nvPr>
            <p:ph type="title"/>
          </p:nvPr>
        </p:nvSpPr>
        <p:spPr>
          <a:xfrm>
            <a:off x="725975" y="539382"/>
            <a:ext cx="7692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atsi"/>
              <a:buNone/>
              <a:defRPr sz="3500">
                <a:solidFill>
                  <a:schemeClr val="dk1"/>
                </a:solidFill>
                <a:latin typeface="Alatsi"/>
                <a:ea typeface="Alatsi"/>
                <a:cs typeface="Alatsi"/>
                <a:sym typeface="Alats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atsi"/>
              <a:buNone/>
              <a:defRPr sz="3500">
                <a:solidFill>
                  <a:schemeClr val="dk1"/>
                </a:solidFill>
                <a:latin typeface="Alatsi"/>
                <a:ea typeface="Alatsi"/>
                <a:cs typeface="Alatsi"/>
                <a:sym typeface="Alats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atsi"/>
              <a:buNone/>
              <a:defRPr sz="3500">
                <a:solidFill>
                  <a:schemeClr val="dk1"/>
                </a:solidFill>
                <a:latin typeface="Alatsi"/>
                <a:ea typeface="Alatsi"/>
                <a:cs typeface="Alatsi"/>
                <a:sym typeface="Alats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atsi"/>
              <a:buNone/>
              <a:defRPr sz="3500">
                <a:solidFill>
                  <a:schemeClr val="dk1"/>
                </a:solidFill>
                <a:latin typeface="Alatsi"/>
                <a:ea typeface="Alatsi"/>
                <a:cs typeface="Alatsi"/>
                <a:sym typeface="Alats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atsi"/>
              <a:buNone/>
              <a:defRPr sz="3500">
                <a:solidFill>
                  <a:schemeClr val="dk1"/>
                </a:solidFill>
                <a:latin typeface="Alatsi"/>
                <a:ea typeface="Alatsi"/>
                <a:cs typeface="Alatsi"/>
                <a:sym typeface="Alats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atsi"/>
              <a:buNone/>
              <a:defRPr sz="3500">
                <a:solidFill>
                  <a:schemeClr val="dk1"/>
                </a:solidFill>
                <a:latin typeface="Alatsi"/>
                <a:ea typeface="Alatsi"/>
                <a:cs typeface="Alatsi"/>
                <a:sym typeface="Alats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atsi"/>
              <a:buNone/>
              <a:defRPr sz="3500">
                <a:solidFill>
                  <a:schemeClr val="dk1"/>
                </a:solidFill>
                <a:latin typeface="Alatsi"/>
                <a:ea typeface="Alatsi"/>
                <a:cs typeface="Alatsi"/>
                <a:sym typeface="Alats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atsi"/>
              <a:buNone/>
              <a:defRPr sz="3500">
                <a:solidFill>
                  <a:schemeClr val="dk1"/>
                </a:solidFill>
                <a:latin typeface="Alatsi"/>
                <a:ea typeface="Alatsi"/>
                <a:cs typeface="Alatsi"/>
                <a:sym typeface="Alats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atsi"/>
              <a:buNone/>
              <a:defRPr sz="3500">
                <a:solidFill>
                  <a:schemeClr val="dk1"/>
                </a:solidFill>
                <a:latin typeface="Alatsi"/>
                <a:ea typeface="Alatsi"/>
                <a:cs typeface="Alatsi"/>
                <a:sym typeface="Alatsi"/>
              </a:defRPr>
            </a:lvl9pPr>
          </a:lstStyle>
          <a:p>
            <a:endParaRPr/>
          </a:p>
        </p:txBody>
      </p:sp>
      <p:pic>
        <p:nvPicPr>
          <p:cNvPr id="151" name="Google Shape;151;p16"/>
          <p:cNvPicPr preferRelativeResize="0"/>
          <p:nvPr/>
        </p:nvPicPr>
        <p:blipFill rotWithShape="1">
          <a:blip r:embed="rId3">
            <a:alphaModFix/>
          </a:blip>
          <a:srcRect l="20949" t="15630" r="25168" b="21845"/>
          <a:stretch/>
        </p:blipFill>
        <p:spPr>
          <a:xfrm>
            <a:off x="54075" y="4024663"/>
            <a:ext cx="577949" cy="489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16"/>
          <p:cNvPicPr preferRelativeResize="0"/>
          <p:nvPr/>
        </p:nvPicPr>
        <p:blipFill rotWithShape="1">
          <a:blip r:embed="rId4">
            <a:alphaModFix/>
          </a:blip>
          <a:srcRect l="14751" t="7766" r="6234"/>
          <a:stretch/>
        </p:blipFill>
        <p:spPr>
          <a:xfrm rot="-1290438">
            <a:off x="8725826" y="3744179"/>
            <a:ext cx="718275" cy="21651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16"/>
          <p:cNvPicPr preferRelativeResize="0"/>
          <p:nvPr/>
        </p:nvPicPr>
        <p:blipFill rotWithShape="1">
          <a:blip r:embed="rId5">
            <a:alphaModFix/>
          </a:blip>
          <a:srcRect l="18813" r="18682" b="13591"/>
          <a:stretch/>
        </p:blipFill>
        <p:spPr>
          <a:xfrm>
            <a:off x="214500" y="4614127"/>
            <a:ext cx="787651" cy="79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16"/>
          <p:cNvPicPr preferRelativeResize="0"/>
          <p:nvPr/>
        </p:nvPicPr>
        <p:blipFill rotWithShape="1">
          <a:blip r:embed="rId6">
            <a:alphaModFix/>
          </a:blip>
          <a:srcRect l="16165" t="21207" r="25135" b="24538"/>
          <a:stretch/>
        </p:blipFill>
        <p:spPr>
          <a:xfrm rot="-1145372">
            <a:off x="8433149" y="621289"/>
            <a:ext cx="957398" cy="6453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16"/>
          <p:cNvPicPr preferRelativeResize="0"/>
          <p:nvPr/>
        </p:nvPicPr>
        <p:blipFill rotWithShape="1">
          <a:blip r:embed="rId7">
            <a:alphaModFix/>
          </a:blip>
          <a:srcRect l="23439" t="21627" r="23118" b="21324"/>
          <a:stretch/>
        </p:blipFill>
        <p:spPr>
          <a:xfrm rot="-2228151">
            <a:off x="7963094" y="-239167"/>
            <a:ext cx="909862" cy="7082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1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-2045940">
            <a:off x="33647" y="3316389"/>
            <a:ext cx="799246" cy="67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16"/>
          <p:cNvPicPr preferRelativeResize="0"/>
          <p:nvPr/>
        </p:nvPicPr>
        <p:blipFill rotWithShape="1">
          <a:blip r:embed="rId9">
            <a:alphaModFix/>
          </a:blip>
          <a:srcRect l="15579" t="11063" r="18575" b="20089"/>
          <a:stretch/>
        </p:blipFill>
        <p:spPr>
          <a:xfrm rot="-2298672">
            <a:off x="-247636" y="-442455"/>
            <a:ext cx="1462051" cy="11147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TWO_COLUMNS_1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p21"/>
          <p:cNvPicPr preferRelativeResize="0"/>
          <p:nvPr/>
        </p:nvPicPr>
        <p:blipFill>
          <a:blip r:embed="rId2">
            <a:alphaModFix amt="17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21"/>
          <p:cNvSpPr txBox="1">
            <a:spLocks noGrp="1"/>
          </p:cNvSpPr>
          <p:nvPr>
            <p:ph type="subTitle" idx="1"/>
          </p:nvPr>
        </p:nvSpPr>
        <p:spPr>
          <a:xfrm>
            <a:off x="5009878" y="2892951"/>
            <a:ext cx="2880000" cy="101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98" name="Google Shape;198;p21"/>
          <p:cNvSpPr txBox="1">
            <a:spLocks noGrp="1"/>
          </p:cNvSpPr>
          <p:nvPr>
            <p:ph type="subTitle" idx="2"/>
          </p:nvPr>
        </p:nvSpPr>
        <p:spPr>
          <a:xfrm>
            <a:off x="1254122" y="2892951"/>
            <a:ext cx="2880000" cy="101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99" name="Google Shape;199;p21"/>
          <p:cNvSpPr txBox="1">
            <a:spLocks noGrp="1"/>
          </p:cNvSpPr>
          <p:nvPr>
            <p:ph type="subTitle" idx="3"/>
          </p:nvPr>
        </p:nvSpPr>
        <p:spPr>
          <a:xfrm>
            <a:off x="5009878" y="2650075"/>
            <a:ext cx="2880000" cy="39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300">
                <a:solidFill>
                  <a:schemeClr val="dk1"/>
                </a:solidFill>
                <a:latin typeface="Alatsi"/>
                <a:ea typeface="Alatsi"/>
                <a:cs typeface="Alatsi"/>
                <a:sym typeface="Alats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00" name="Google Shape;200;p21"/>
          <p:cNvSpPr txBox="1">
            <a:spLocks noGrp="1"/>
          </p:cNvSpPr>
          <p:nvPr>
            <p:ph type="subTitle" idx="4"/>
          </p:nvPr>
        </p:nvSpPr>
        <p:spPr>
          <a:xfrm>
            <a:off x="1254122" y="2650075"/>
            <a:ext cx="2880000" cy="39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300">
                <a:solidFill>
                  <a:schemeClr val="dk1"/>
                </a:solidFill>
                <a:latin typeface="Alatsi"/>
                <a:ea typeface="Alatsi"/>
                <a:cs typeface="Alatsi"/>
                <a:sym typeface="Alats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01" name="Google Shape;201;p21"/>
          <p:cNvSpPr txBox="1">
            <a:spLocks noGrp="1"/>
          </p:cNvSpPr>
          <p:nvPr>
            <p:ph type="title"/>
          </p:nvPr>
        </p:nvSpPr>
        <p:spPr>
          <a:xfrm>
            <a:off x="725975" y="539382"/>
            <a:ext cx="7692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atsi"/>
              <a:buNone/>
              <a:defRPr sz="3500">
                <a:solidFill>
                  <a:schemeClr val="dk1"/>
                </a:solidFill>
                <a:latin typeface="Alatsi"/>
                <a:ea typeface="Alatsi"/>
                <a:cs typeface="Alatsi"/>
                <a:sym typeface="Alats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atsi"/>
              <a:buNone/>
              <a:defRPr sz="3500">
                <a:solidFill>
                  <a:schemeClr val="dk1"/>
                </a:solidFill>
                <a:latin typeface="Alatsi"/>
                <a:ea typeface="Alatsi"/>
                <a:cs typeface="Alatsi"/>
                <a:sym typeface="Alatsi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atsi"/>
              <a:buNone/>
              <a:defRPr sz="3500">
                <a:solidFill>
                  <a:schemeClr val="dk1"/>
                </a:solidFill>
                <a:latin typeface="Alatsi"/>
                <a:ea typeface="Alatsi"/>
                <a:cs typeface="Alatsi"/>
                <a:sym typeface="Alatsi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atsi"/>
              <a:buNone/>
              <a:defRPr sz="3500">
                <a:solidFill>
                  <a:schemeClr val="dk1"/>
                </a:solidFill>
                <a:latin typeface="Alatsi"/>
                <a:ea typeface="Alatsi"/>
                <a:cs typeface="Alatsi"/>
                <a:sym typeface="Alatsi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atsi"/>
              <a:buNone/>
              <a:defRPr sz="3500">
                <a:solidFill>
                  <a:schemeClr val="dk1"/>
                </a:solidFill>
                <a:latin typeface="Alatsi"/>
                <a:ea typeface="Alatsi"/>
                <a:cs typeface="Alatsi"/>
                <a:sym typeface="Alatsi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atsi"/>
              <a:buNone/>
              <a:defRPr sz="3500">
                <a:solidFill>
                  <a:schemeClr val="dk1"/>
                </a:solidFill>
                <a:latin typeface="Alatsi"/>
                <a:ea typeface="Alatsi"/>
                <a:cs typeface="Alatsi"/>
                <a:sym typeface="Alatsi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atsi"/>
              <a:buNone/>
              <a:defRPr sz="3500">
                <a:solidFill>
                  <a:schemeClr val="dk1"/>
                </a:solidFill>
                <a:latin typeface="Alatsi"/>
                <a:ea typeface="Alatsi"/>
                <a:cs typeface="Alatsi"/>
                <a:sym typeface="Alatsi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atsi"/>
              <a:buNone/>
              <a:defRPr sz="3500">
                <a:solidFill>
                  <a:schemeClr val="dk1"/>
                </a:solidFill>
                <a:latin typeface="Alatsi"/>
                <a:ea typeface="Alatsi"/>
                <a:cs typeface="Alatsi"/>
                <a:sym typeface="Alatsi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atsi"/>
              <a:buNone/>
              <a:defRPr sz="3500">
                <a:solidFill>
                  <a:schemeClr val="dk1"/>
                </a:solidFill>
                <a:latin typeface="Alatsi"/>
                <a:ea typeface="Alatsi"/>
                <a:cs typeface="Alatsi"/>
                <a:sym typeface="Alatsi"/>
              </a:defRPr>
            </a:lvl9pPr>
          </a:lstStyle>
          <a:p>
            <a:endParaRPr/>
          </a:p>
        </p:txBody>
      </p:sp>
      <p:pic>
        <p:nvPicPr>
          <p:cNvPr id="202" name="Google Shape;202;p21"/>
          <p:cNvPicPr preferRelativeResize="0"/>
          <p:nvPr/>
        </p:nvPicPr>
        <p:blipFill rotWithShape="1">
          <a:blip r:embed="rId3">
            <a:alphaModFix/>
          </a:blip>
          <a:srcRect l="3482" t="8597" r="5118" b="4994"/>
          <a:stretch/>
        </p:blipFill>
        <p:spPr>
          <a:xfrm rot="3352220">
            <a:off x="8337849" y="2332150"/>
            <a:ext cx="1333049" cy="91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1"/>
          <p:cNvPicPr preferRelativeResize="0"/>
          <p:nvPr/>
        </p:nvPicPr>
        <p:blipFill rotWithShape="1">
          <a:blip r:embed="rId4">
            <a:alphaModFix/>
          </a:blip>
          <a:srcRect l="20949" t="15630" r="25168" b="21845"/>
          <a:stretch/>
        </p:blipFill>
        <p:spPr>
          <a:xfrm>
            <a:off x="208849" y="331238"/>
            <a:ext cx="468350" cy="39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2523819">
            <a:off x="-175392" y="763519"/>
            <a:ext cx="1236833" cy="10507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21"/>
          <p:cNvPicPr preferRelativeResize="0"/>
          <p:nvPr/>
        </p:nvPicPr>
        <p:blipFill rotWithShape="1">
          <a:blip r:embed="rId6">
            <a:alphaModFix/>
          </a:blip>
          <a:srcRect l="19337" t="15564" r="19660" b="26918"/>
          <a:stretch/>
        </p:blipFill>
        <p:spPr>
          <a:xfrm rot="7150759">
            <a:off x="8204570" y="165208"/>
            <a:ext cx="772500" cy="7283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2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2371062">
            <a:off x="8333416" y="4047919"/>
            <a:ext cx="1215020" cy="15376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3_1"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" name="Google Shape;302;p28"/>
          <p:cNvPicPr preferRelativeResize="0"/>
          <p:nvPr/>
        </p:nvPicPr>
        <p:blipFill>
          <a:blip r:embed="rId2">
            <a:alphaModFix amt="17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Google Shape;303;p28"/>
          <p:cNvSpPr txBox="1">
            <a:spLocks noGrp="1"/>
          </p:cNvSpPr>
          <p:nvPr>
            <p:ph type="title"/>
          </p:nvPr>
        </p:nvSpPr>
        <p:spPr>
          <a:xfrm>
            <a:off x="2347950" y="540000"/>
            <a:ext cx="4448100" cy="12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8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04" name="Google Shape;304;p28"/>
          <p:cNvSpPr txBox="1">
            <a:spLocks noGrp="1"/>
          </p:cNvSpPr>
          <p:nvPr>
            <p:ph type="subTitle" idx="1"/>
          </p:nvPr>
        </p:nvSpPr>
        <p:spPr>
          <a:xfrm>
            <a:off x="2347900" y="1807355"/>
            <a:ext cx="4448100" cy="109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5" name="Google Shape;305;p28"/>
          <p:cNvSpPr txBox="1"/>
          <p:nvPr/>
        </p:nvSpPr>
        <p:spPr>
          <a:xfrm>
            <a:off x="1946850" y="3611950"/>
            <a:ext cx="5250300" cy="5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Inder"/>
                <a:ea typeface="Inder"/>
                <a:cs typeface="Inder"/>
                <a:sym typeface="Inder"/>
              </a:rPr>
              <a:t>CREDITS:</a:t>
            </a:r>
            <a:r>
              <a:rPr lang="en" sz="1200">
                <a:solidFill>
                  <a:schemeClr val="dk1"/>
                </a:solidFill>
                <a:latin typeface="Inder"/>
                <a:ea typeface="Inder"/>
                <a:cs typeface="Inder"/>
                <a:sym typeface="Inder"/>
              </a:rPr>
              <a:t> This presentation template was created by </a:t>
            </a:r>
            <a:r>
              <a:rPr lang="en" sz="1200" b="1" u="sng">
                <a:solidFill>
                  <a:schemeClr val="hlink"/>
                </a:solidFill>
                <a:latin typeface="Inder"/>
                <a:ea typeface="Inder"/>
                <a:cs typeface="Inder"/>
                <a:sym typeface="Inder"/>
                <a:hlinkClick r:id="rId3"/>
              </a:rPr>
              <a:t>Slidesgo</a:t>
            </a:r>
            <a:r>
              <a:rPr lang="en" sz="1200">
                <a:solidFill>
                  <a:schemeClr val="dk1"/>
                </a:solidFill>
                <a:latin typeface="Inder"/>
                <a:ea typeface="Inder"/>
                <a:cs typeface="Inder"/>
                <a:sym typeface="Inder"/>
              </a:rPr>
              <a:t>, and includes icons by </a:t>
            </a:r>
            <a:r>
              <a:rPr lang="en" sz="1200" b="1" u="sng">
                <a:solidFill>
                  <a:schemeClr val="dk1"/>
                </a:solidFill>
                <a:latin typeface="Inder"/>
                <a:ea typeface="Inder"/>
                <a:cs typeface="Inder"/>
                <a:sym typeface="Inder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1"/>
                </a:solidFill>
                <a:latin typeface="Inder"/>
                <a:ea typeface="Inder"/>
                <a:cs typeface="Inder"/>
                <a:sym typeface="Inder"/>
              </a:rPr>
              <a:t>, and infographics &amp; images by </a:t>
            </a:r>
            <a:r>
              <a:rPr lang="en" sz="1200" b="1" u="sng">
                <a:solidFill>
                  <a:schemeClr val="dk1"/>
                </a:solidFill>
                <a:latin typeface="Inder"/>
                <a:ea typeface="Inder"/>
                <a:cs typeface="Inder"/>
                <a:sym typeface="Inder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200" u="sng">
                <a:solidFill>
                  <a:schemeClr val="dk1"/>
                </a:solidFill>
                <a:latin typeface="Inder"/>
                <a:ea typeface="Inder"/>
                <a:cs typeface="Inder"/>
                <a:sym typeface="Inder"/>
              </a:rPr>
              <a:t> </a:t>
            </a:r>
            <a:endParaRPr sz="1200" b="1" u="sng">
              <a:solidFill>
                <a:schemeClr val="dk1"/>
              </a:solidFill>
              <a:latin typeface="Inder"/>
              <a:ea typeface="Inder"/>
              <a:cs typeface="Inder"/>
              <a:sym typeface="Inder"/>
            </a:endParaRPr>
          </a:p>
        </p:txBody>
      </p:sp>
      <p:pic>
        <p:nvPicPr>
          <p:cNvPr id="306" name="Google Shape;306;p28"/>
          <p:cNvPicPr preferRelativeResize="0"/>
          <p:nvPr/>
        </p:nvPicPr>
        <p:blipFill rotWithShape="1">
          <a:blip r:embed="rId6">
            <a:alphaModFix/>
          </a:blip>
          <a:srcRect l="15579" t="11063" r="18575" b="20089"/>
          <a:stretch/>
        </p:blipFill>
        <p:spPr>
          <a:xfrm>
            <a:off x="8336725" y="2242525"/>
            <a:ext cx="1127175" cy="859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p2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016825" y="3831752"/>
            <a:ext cx="1127175" cy="1426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p28"/>
          <p:cNvPicPr preferRelativeResize="0"/>
          <p:nvPr/>
        </p:nvPicPr>
        <p:blipFill rotWithShape="1">
          <a:blip r:embed="rId8">
            <a:alphaModFix/>
          </a:blip>
          <a:srcRect l="18871" t="9213" r="21122" b="18527"/>
          <a:stretch/>
        </p:blipFill>
        <p:spPr>
          <a:xfrm>
            <a:off x="-198150" y="764699"/>
            <a:ext cx="915900" cy="95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5975" y="539382"/>
            <a:ext cx="7692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atsi"/>
              <a:buNone/>
              <a:defRPr sz="3500">
                <a:solidFill>
                  <a:schemeClr val="dk1"/>
                </a:solidFill>
                <a:latin typeface="Alatsi"/>
                <a:ea typeface="Alatsi"/>
                <a:cs typeface="Alatsi"/>
                <a:sym typeface="Alats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atsi"/>
              <a:buNone/>
              <a:defRPr sz="3500">
                <a:solidFill>
                  <a:schemeClr val="dk1"/>
                </a:solidFill>
                <a:latin typeface="Alatsi"/>
                <a:ea typeface="Alatsi"/>
                <a:cs typeface="Alatsi"/>
                <a:sym typeface="Alatsi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atsi"/>
              <a:buNone/>
              <a:defRPr sz="3500">
                <a:solidFill>
                  <a:schemeClr val="dk1"/>
                </a:solidFill>
                <a:latin typeface="Alatsi"/>
                <a:ea typeface="Alatsi"/>
                <a:cs typeface="Alatsi"/>
                <a:sym typeface="Alatsi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atsi"/>
              <a:buNone/>
              <a:defRPr sz="3500">
                <a:solidFill>
                  <a:schemeClr val="dk1"/>
                </a:solidFill>
                <a:latin typeface="Alatsi"/>
                <a:ea typeface="Alatsi"/>
                <a:cs typeface="Alatsi"/>
                <a:sym typeface="Alatsi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atsi"/>
              <a:buNone/>
              <a:defRPr sz="3500">
                <a:solidFill>
                  <a:schemeClr val="dk1"/>
                </a:solidFill>
                <a:latin typeface="Alatsi"/>
                <a:ea typeface="Alatsi"/>
                <a:cs typeface="Alatsi"/>
                <a:sym typeface="Alatsi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atsi"/>
              <a:buNone/>
              <a:defRPr sz="3500">
                <a:solidFill>
                  <a:schemeClr val="dk1"/>
                </a:solidFill>
                <a:latin typeface="Alatsi"/>
                <a:ea typeface="Alatsi"/>
                <a:cs typeface="Alatsi"/>
                <a:sym typeface="Alatsi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atsi"/>
              <a:buNone/>
              <a:defRPr sz="3500">
                <a:solidFill>
                  <a:schemeClr val="dk1"/>
                </a:solidFill>
                <a:latin typeface="Alatsi"/>
                <a:ea typeface="Alatsi"/>
                <a:cs typeface="Alatsi"/>
                <a:sym typeface="Alatsi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atsi"/>
              <a:buNone/>
              <a:defRPr sz="3500">
                <a:solidFill>
                  <a:schemeClr val="dk1"/>
                </a:solidFill>
                <a:latin typeface="Alatsi"/>
                <a:ea typeface="Alatsi"/>
                <a:cs typeface="Alatsi"/>
                <a:sym typeface="Alatsi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atsi"/>
              <a:buNone/>
              <a:defRPr sz="3500">
                <a:solidFill>
                  <a:schemeClr val="dk1"/>
                </a:solidFill>
                <a:latin typeface="Alatsi"/>
                <a:ea typeface="Alatsi"/>
                <a:cs typeface="Alatsi"/>
                <a:sym typeface="Alatsi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5975" y="1152475"/>
            <a:ext cx="7692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der"/>
              <a:buChar char="●"/>
              <a:defRPr>
                <a:solidFill>
                  <a:schemeClr val="dk2"/>
                </a:solidFill>
                <a:latin typeface="Inder"/>
                <a:ea typeface="Inder"/>
                <a:cs typeface="Inder"/>
                <a:sym typeface="Inder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der"/>
              <a:buChar char="○"/>
              <a:defRPr>
                <a:solidFill>
                  <a:schemeClr val="dk2"/>
                </a:solidFill>
                <a:latin typeface="Inder"/>
                <a:ea typeface="Inder"/>
                <a:cs typeface="Inder"/>
                <a:sym typeface="Inder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der"/>
              <a:buChar char="■"/>
              <a:defRPr>
                <a:solidFill>
                  <a:schemeClr val="dk2"/>
                </a:solidFill>
                <a:latin typeface="Inder"/>
                <a:ea typeface="Inder"/>
                <a:cs typeface="Inder"/>
                <a:sym typeface="Inder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der"/>
              <a:buChar char="●"/>
              <a:defRPr>
                <a:solidFill>
                  <a:schemeClr val="dk2"/>
                </a:solidFill>
                <a:latin typeface="Inder"/>
                <a:ea typeface="Inder"/>
                <a:cs typeface="Inder"/>
                <a:sym typeface="Inder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der"/>
              <a:buChar char="○"/>
              <a:defRPr>
                <a:solidFill>
                  <a:schemeClr val="dk2"/>
                </a:solidFill>
                <a:latin typeface="Inder"/>
                <a:ea typeface="Inder"/>
                <a:cs typeface="Inder"/>
                <a:sym typeface="Inder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der"/>
              <a:buChar char="■"/>
              <a:defRPr>
                <a:solidFill>
                  <a:schemeClr val="dk2"/>
                </a:solidFill>
                <a:latin typeface="Inder"/>
                <a:ea typeface="Inder"/>
                <a:cs typeface="Inder"/>
                <a:sym typeface="Inder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der"/>
              <a:buChar char="●"/>
              <a:defRPr>
                <a:solidFill>
                  <a:schemeClr val="dk2"/>
                </a:solidFill>
                <a:latin typeface="Inder"/>
                <a:ea typeface="Inder"/>
                <a:cs typeface="Inder"/>
                <a:sym typeface="Inder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der"/>
              <a:buChar char="○"/>
              <a:defRPr>
                <a:solidFill>
                  <a:schemeClr val="dk2"/>
                </a:solidFill>
                <a:latin typeface="Inder"/>
                <a:ea typeface="Inder"/>
                <a:cs typeface="Inder"/>
                <a:sym typeface="Inder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Inder"/>
              <a:buChar char="■"/>
              <a:defRPr>
                <a:solidFill>
                  <a:schemeClr val="dk2"/>
                </a:solidFill>
                <a:latin typeface="Inder"/>
                <a:ea typeface="Inder"/>
                <a:cs typeface="Inder"/>
                <a:sym typeface="Inder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2" r:id="rId3"/>
    <p:sldLayoutId id="2147483654" r:id="rId4"/>
    <p:sldLayoutId id="2147483658" r:id="rId5"/>
    <p:sldLayoutId id="2147483661" r:id="rId6"/>
    <p:sldLayoutId id="2147483662" r:id="rId7"/>
    <p:sldLayoutId id="2147483667" r:id="rId8"/>
    <p:sldLayoutId id="2147483674" r:id="rId9"/>
    <p:sldLayoutId id="2147483675" r:id="rId10"/>
    <p:sldLayoutId id="2147483676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8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5" Type="http://schemas.microsoft.com/office/2007/relationships/hdphoto" Target="../media/hdphoto2.wdp"/><Relationship Id="rId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bit.ly/30B07Gq" TargetMode="External"/><Relationship Id="rId13" Type="http://schemas.openxmlformats.org/officeDocument/2006/relationships/hyperlink" Target="https://wepik.com/?utm_source=slidesgo_template&amp;utm_medium=referral-link&amp;utm_campaign=promo-slide&amp;utm_term=slidesgo&amp;utm_content=wepik" TargetMode="External"/><Relationship Id="rId3" Type="http://schemas.openxmlformats.org/officeDocument/2006/relationships/image" Target="../media/image16.png"/><Relationship Id="rId7" Type="http://schemas.openxmlformats.org/officeDocument/2006/relationships/hyperlink" Target="https://bit.ly/3A1uf1Q" TargetMode="External"/><Relationship Id="rId12" Type="http://schemas.openxmlformats.org/officeDocument/2006/relationships/hyperlink" Target="https://storyset.com/?utm_source=slidesgo_template&amp;utm_medium=referral-link&amp;utm_campaign=promo-slide&amp;utm_term=slidesgo&amp;utm_content=storyset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lidesgo.com/slidesgo-school/presentation-tips/how-to-edit-the-master-slides-in-our-templates?utm_source=slidesgo_template&amp;utm_medium=referral-link&amp;utm_campaign=how-to-edit-the-master-slides-in-our-templates&amp;utm_term=slidesgo-school&amp;utm_content=how-to-edit-the-master-slides-in-our-templates" TargetMode="External"/><Relationship Id="rId11" Type="http://schemas.openxmlformats.org/officeDocument/2006/relationships/hyperlink" Target="https://www.flaticon.com/?utm_source=slidesgo_template&amp;utm_medium=referral-link&amp;utm_campaign=promo-slide&amp;utm_term=slidesgo&amp;utm_content=flaticon" TargetMode="External"/><Relationship Id="rId5" Type="http://schemas.openxmlformats.org/officeDocument/2006/relationships/slide" Target="slide9.xml"/><Relationship Id="rId10" Type="http://schemas.openxmlformats.org/officeDocument/2006/relationships/hyperlink" Target="https://www.freepik.com/?utm_source=slidesgo_template&amp;utm_medium=referral-link&amp;utm_campaign=promo-slide&amp;utm_term=slidesgo&amp;utm_content=freepik" TargetMode="External"/><Relationship Id="rId4" Type="http://schemas.openxmlformats.org/officeDocument/2006/relationships/image" Target="../media/image25.png"/><Relationship Id="rId9" Type="http://schemas.openxmlformats.org/officeDocument/2006/relationships/hyperlink" Target="http://bit.ly/33VAFh3" TargetMode="External"/><Relationship Id="rId14" Type="http://schemas.openxmlformats.org/officeDocument/2006/relationships/hyperlink" Target="https://www.videvo.net/?utm_source=slidesgo_template&amp;utm_medium=referral-link&amp;utm_campaign=sg_resources&amp;utm_content=videvo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6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4" name="Google Shape;334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0327" y="3719102"/>
            <a:ext cx="911650" cy="115369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Google Shape;335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514250" y="3918179"/>
            <a:ext cx="3658800" cy="1225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Google Shape;336;p34"/>
          <p:cNvPicPr preferRelativeResize="0"/>
          <p:nvPr/>
        </p:nvPicPr>
        <p:blipFill rotWithShape="1">
          <a:blip r:embed="rId5">
            <a:alphaModFix/>
          </a:blip>
          <a:srcRect l="2666" t="8424"/>
          <a:stretch/>
        </p:blipFill>
        <p:spPr>
          <a:xfrm>
            <a:off x="5283600" y="2185600"/>
            <a:ext cx="5610977" cy="2961625"/>
          </a:xfrm>
          <a:prstGeom prst="rect">
            <a:avLst/>
          </a:prstGeom>
          <a:noFill/>
          <a:ln>
            <a:noFill/>
          </a:ln>
        </p:spPr>
      </p:pic>
      <p:sp>
        <p:nvSpPr>
          <p:cNvPr id="337" name="Google Shape;337;p34"/>
          <p:cNvSpPr/>
          <p:nvPr/>
        </p:nvSpPr>
        <p:spPr>
          <a:xfrm>
            <a:off x="717750" y="-3063200"/>
            <a:ext cx="7708500" cy="65883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vi-VN" dirty="0"/>
          </a:p>
        </p:txBody>
      </p:sp>
      <p:sp>
        <p:nvSpPr>
          <p:cNvPr id="338" name="Google Shape;338;p34"/>
          <p:cNvSpPr txBox="1">
            <a:spLocks noGrp="1"/>
          </p:cNvSpPr>
          <p:nvPr>
            <p:ph type="ctrTitle"/>
          </p:nvPr>
        </p:nvSpPr>
        <p:spPr>
          <a:xfrm>
            <a:off x="1156771" y="0"/>
            <a:ext cx="6940627" cy="179252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solidFill>
                  <a:schemeClr val="lt1"/>
                </a:solidFill>
              </a:rPr>
              <a:t>LQVH:BÀI THƠ</a:t>
            </a:r>
            <a:br>
              <a:rPr lang="en-US" sz="5700" dirty="0">
                <a:solidFill>
                  <a:schemeClr val="lt1"/>
                </a:solidFill>
              </a:rPr>
            </a:br>
            <a:endParaRPr sz="6600" b="1" dirty="0">
              <a:solidFill>
                <a:srgbClr val="2F930B"/>
              </a:solidFill>
            </a:endParaRPr>
          </a:p>
        </p:txBody>
      </p:sp>
      <p:sp>
        <p:nvSpPr>
          <p:cNvPr id="339" name="Google Shape;339;p34"/>
          <p:cNvSpPr txBox="1">
            <a:spLocks noGrp="1"/>
          </p:cNvSpPr>
          <p:nvPr>
            <p:ph type="subTitle" idx="1"/>
          </p:nvPr>
        </p:nvSpPr>
        <p:spPr>
          <a:xfrm>
            <a:off x="2169150" y="3715700"/>
            <a:ext cx="4805700" cy="42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Tác giả: Thạch Lan Hương</a:t>
            </a:r>
            <a:endParaRPr sz="2000" dirty="0"/>
          </a:p>
        </p:txBody>
      </p:sp>
      <p:pic>
        <p:nvPicPr>
          <p:cNvPr id="340" name="Google Shape;340;p34"/>
          <p:cNvPicPr preferRelativeResize="0"/>
          <p:nvPr/>
        </p:nvPicPr>
        <p:blipFill rotWithShape="1">
          <a:blip r:embed="rId6">
            <a:alphaModFix/>
          </a:blip>
          <a:srcRect l="20949" t="15630" r="25168" b="21845"/>
          <a:stretch/>
        </p:blipFill>
        <p:spPr>
          <a:xfrm>
            <a:off x="1398925" y="2976263"/>
            <a:ext cx="465100" cy="393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41" name="Google Shape;341;p34"/>
          <p:cNvPicPr preferRelativeResize="0"/>
          <p:nvPr/>
        </p:nvPicPr>
        <p:blipFill rotWithShape="1">
          <a:blip r:embed="rId6">
            <a:alphaModFix/>
          </a:blip>
          <a:srcRect l="20949" t="15630" r="25168" b="21845"/>
          <a:stretch/>
        </p:blipFill>
        <p:spPr>
          <a:xfrm rot="-6626611">
            <a:off x="7319375" y="3137927"/>
            <a:ext cx="465100" cy="39354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877073B-FA48-FEF7-4E2E-0DCB6214B407}"/>
              </a:ext>
            </a:extLst>
          </p:cNvPr>
          <p:cNvSpPr/>
          <p:nvPr/>
        </p:nvSpPr>
        <p:spPr>
          <a:xfrm>
            <a:off x="2734802" y="2110085"/>
            <a:ext cx="367440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 err="1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Lứa</a:t>
            </a:r>
            <a:r>
              <a:rPr lang="en-US" sz="3600" b="0" cap="none" spc="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3600" b="0" cap="none" spc="0" dirty="0" err="1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tuổi</a:t>
            </a:r>
            <a:r>
              <a:rPr lang="en-US" sz="3600" b="0" cap="none" spc="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: 4-5 </a:t>
            </a:r>
            <a:r>
              <a:rPr lang="en-US" sz="3600" b="0" cap="none" spc="0" dirty="0" err="1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tuổi</a:t>
            </a:r>
            <a:endParaRPr lang="en-US" sz="3600" b="0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B463223-9E71-2BCF-8BA5-16DEE4070FF5}"/>
              </a:ext>
            </a:extLst>
          </p:cNvPr>
          <p:cNvSpPr/>
          <p:nvPr/>
        </p:nvSpPr>
        <p:spPr>
          <a:xfrm>
            <a:off x="2419220" y="879736"/>
            <a:ext cx="43396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CHÚ BỘ ĐỘI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8BA0376-E68C-19FA-E8CC-A14A62536D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858" y="870541"/>
            <a:ext cx="4119647" cy="29146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09C9B68-4D7C-ACBB-234A-3F0C7F1893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028160"/>
            <a:ext cx="3886200" cy="29146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218630C-E108-CF8A-2C48-957F0019115D}"/>
              </a:ext>
            </a:extLst>
          </p:cNvPr>
          <p:cNvSpPr/>
          <p:nvPr/>
        </p:nvSpPr>
        <p:spPr>
          <a:xfrm>
            <a:off x="0" y="-55821"/>
            <a:ext cx="9144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Cô</a:t>
            </a:r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có</a:t>
            </a:r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hình</a:t>
            </a:r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ảnh</a:t>
            </a:r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gì</a:t>
            </a:r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đây</a:t>
            </a:r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954016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7B575-E914-6553-B4D6-A180D436B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975" y="0"/>
            <a:ext cx="7692000" cy="1112082"/>
          </a:xfrm>
        </p:spPr>
        <p:txBody>
          <a:bodyPr/>
          <a:lstStyle/>
          <a:p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thơ</a:t>
            </a:r>
            <a:br>
              <a:rPr lang="en-US" dirty="0"/>
            </a:br>
            <a:r>
              <a:rPr lang="en-US" sz="4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CHÚ BỘ ĐỘI</a:t>
            </a:r>
            <a:endParaRPr lang="vi-VN" sz="48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AD4205E-1D45-4D0E-81AD-561A67D53D81}"/>
              </a:ext>
            </a:extLst>
          </p:cNvPr>
          <p:cNvSpPr txBox="1"/>
          <p:nvPr/>
        </p:nvSpPr>
        <p:spPr>
          <a:xfrm>
            <a:off x="268028" y="1350662"/>
            <a:ext cx="3028393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vi-VN" sz="2200" b="1" i="0" dirty="0">
                <a:solidFill>
                  <a:schemeClr val="accent3">
                    <a:lumMod val="50000"/>
                  </a:schemeClr>
                </a:solidFill>
                <a:effectLst/>
                <a:latin typeface="inherit"/>
              </a:rPr>
              <a:t>Cháu thương chú bộ đội</a:t>
            </a:r>
            <a:br>
              <a:rPr lang="vi-VN" sz="2200" b="1" i="0" dirty="0">
                <a:solidFill>
                  <a:schemeClr val="accent3">
                    <a:lumMod val="50000"/>
                  </a:schemeClr>
                </a:solidFill>
                <a:effectLst/>
                <a:latin typeface="inherit"/>
              </a:rPr>
            </a:br>
            <a:r>
              <a:rPr lang="vi-VN" sz="2200" b="1" i="0" dirty="0">
                <a:solidFill>
                  <a:schemeClr val="accent3">
                    <a:lumMod val="50000"/>
                  </a:schemeClr>
                </a:solidFill>
                <a:effectLst/>
                <a:latin typeface="inherit"/>
              </a:rPr>
              <a:t>Canh gác ngoài đảo xa</a:t>
            </a:r>
            <a:br>
              <a:rPr lang="vi-VN" sz="2200" b="1" i="0" dirty="0">
                <a:solidFill>
                  <a:schemeClr val="accent3">
                    <a:lumMod val="50000"/>
                  </a:schemeClr>
                </a:solidFill>
                <a:effectLst/>
                <a:latin typeface="inherit"/>
              </a:rPr>
            </a:br>
            <a:r>
              <a:rPr lang="vi-VN" sz="2200" b="1" i="0" dirty="0">
                <a:solidFill>
                  <a:schemeClr val="accent3">
                    <a:lumMod val="50000"/>
                  </a:schemeClr>
                </a:solidFill>
                <a:effectLst/>
                <a:latin typeface="inherit"/>
              </a:rPr>
              <a:t>Cho chúng cháu ở nhà</a:t>
            </a:r>
            <a:br>
              <a:rPr lang="vi-VN" sz="2200" b="1" i="0" dirty="0">
                <a:solidFill>
                  <a:schemeClr val="accent3">
                    <a:lumMod val="50000"/>
                  </a:schemeClr>
                </a:solidFill>
                <a:effectLst/>
                <a:latin typeface="inherit"/>
              </a:rPr>
            </a:br>
            <a:r>
              <a:rPr lang="vi-VN" sz="2200" b="1" i="0" dirty="0">
                <a:solidFill>
                  <a:schemeClr val="accent3">
                    <a:lumMod val="50000"/>
                  </a:schemeClr>
                </a:solidFill>
                <a:effectLst/>
                <a:latin typeface="inherit"/>
              </a:rPr>
              <a:t>Có mùa xuân nở hoa</a:t>
            </a:r>
          </a:p>
          <a:p>
            <a:endParaRPr lang="vi-VN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3CE0B7-8B43-7F67-3BA0-1A5D9ECCDF91}"/>
              </a:ext>
            </a:extLst>
          </p:cNvPr>
          <p:cNvSpPr txBox="1"/>
          <p:nvPr/>
        </p:nvSpPr>
        <p:spPr>
          <a:xfrm>
            <a:off x="2897668" y="2474565"/>
            <a:ext cx="3355406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vi-VN" sz="2200" b="1" i="0" dirty="0">
                <a:solidFill>
                  <a:schemeClr val="accent3">
                    <a:lumMod val="50000"/>
                  </a:schemeClr>
                </a:solidFill>
                <a:effectLst/>
                <a:latin typeface="inherit"/>
              </a:rPr>
              <a:t>Cháu thương chú bộ đội</a:t>
            </a:r>
            <a:br>
              <a:rPr lang="vi-VN" sz="2200" b="1" i="0" dirty="0">
                <a:solidFill>
                  <a:schemeClr val="accent3">
                    <a:lumMod val="50000"/>
                  </a:schemeClr>
                </a:solidFill>
                <a:effectLst/>
                <a:latin typeface="inherit"/>
              </a:rPr>
            </a:br>
            <a:r>
              <a:rPr lang="vi-VN" sz="2200" b="1" i="0" dirty="0">
                <a:solidFill>
                  <a:schemeClr val="accent3">
                    <a:lumMod val="50000"/>
                  </a:schemeClr>
                </a:solidFill>
                <a:effectLst/>
                <a:latin typeface="inherit"/>
              </a:rPr>
              <a:t>Vất vả và gian lao</a:t>
            </a:r>
            <a:br>
              <a:rPr lang="vi-VN" sz="2200" b="1" i="0" dirty="0">
                <a:solidFill>
                  <a:schemeClr val="accent3">
                    <a:lumMod val="50000"/>
                  </a:schemeClr>
                </a:solidFill>
                <a:effectLst/>
                <a:latin typeface="inherit"/>
              </a:rPr>
            </a:br>
            <a:r>
              <a:rPr lang="vi-VN" sz="2200" b="1" i="0" dirty="0">
                <a:solidFill>
                  <a:schemeClr val="accent3">
                    <a:lumMod val="50000"/>
                  </a:schemeClr>
                </a:solidFill>
                <a:effectLst/>
                <a:latin typeface="inherit"/>
              </a:rPr>
              <a:t>Nhưng bền lòng không nản</a:t>
            </a:r>
            <a:br>
              <a:rPr lang="vi-VN" sz="2200" b="1" i="0" dirty="0">
                <a:solidFill>
                  <a:schemeClr val="accent3">
                    <a:lumMod val="50000"/>
                  </a:schemeClr>
                </a:solidFill>
                <a:effectLst/>
                <a:latin typeface="inherit"/>
              </a:rPr>
            </a:br>
            <a:r>
              <a:rPr lang="vi-VN" sz="2200" b="1" i="0" dirty="0">
                <a:solidFill>
                  <a:schemeClr val="accent3">
                    <a:lumMod val="50000"/>
                  </a:schemeClr>
                </a:solidFill>
                <a:effectLst/>
                <a:latin typeface="inherit"/>
              </a:rPr>
              <a:t>Niềm vui vẫn ngập tràn</a:t>
            </a:r>
          </a:p>
          <a:p>
            <a:endParaRPr lang="vi-VN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375E2E-A883-232A-F0EE-58AF8A8B1253}"/>
              </a:ext>
            </a:extLst>
          </p:cNvPr>
          <p:cNvSpPr txBox="1"/>
          <p:nvPr/>
        </p:nvSpPr>
        <p:spPr>
          <a:xfrm>
            <a:off x="6074149" y="3604617"/>
            <a:ext cx="3100529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200" b="1" i="0" dirty="0">
                <a:solidFill>
                  <a:schemeClr val="accent3">
                    <a:lumMod val="50000"/>
                  </a:schemeClr>
                </a:solidFill>
                <a:effectLst/>
                <a:latin typeface="inherit"/>
              </a:rPr>
              <a:t>Nay cháu viết thơ này</a:t>
            </a:r>
            <a:br>
              <a:rPr lang="vi-VN" sz="2200" b="1" i="0" dirty="0">
                <a:solidFill>
                  <a:schemeClr val="accent3">
                    <a:lumMod val="50000"/>
                  </a:schemeClr>
                </a:solidFill>
                <a:effectLst/>
                <a:latin typeface="inherit"/>
              </a:rPr>
            </a:br>
            <a:r>
              <a:rPr lang="vi-VN" sz="2200" b="1" i="0" dirty="0">
                <a:solidFill>
                  <a:schemeClr val="accent3">
                    <a:lumMod val="50000"/>
                  </a:schemeClr>
                </a:solidFill>
                <a:effectLst/>
                <a:latin typeface="inherit"/>
              </a:rPr>
              <a:t>Gửi các chú thân thương</a:t>
            </a:r>
            <a:br>
              <a:rPr lang="vi-VN" sz="2200" b="1" i="0" dirty="0">
                <a:solidFill>
                  <a:schemeClr val="accent3">
                    <a:lumMod val="50000"/>
                  </a:schemeClr>
                </a:solidFill>
                <a:effectLst/>
                <a:latin typeface="inherit"/>
              </a:rPr>
            </a:br>
            <a:r>
              <a:rPr lang="vi-VN" sz="2200" b="1" i="0" dirty="0">
                <a:solidFill>
                  <a:schemeClr val="accent3">
                    <a:lumMod val="50000"/>
                  </a:schemeClr>
                </a:solidFill>
                <a:effectLst/>
                <a:latin typeface="inherit"/>
              </a:rPr>
              <a:t>Dù có mặc gió sương</a:t>
            </a:r>
            <a:br>
              <a:rPr lang="vi-VN" sz="2200" b="1" i="0" dirty="0">
                <a:solidFill>
                  <a:schemeClr val="accent3">
                    <a:lumMod val="50000"/>
                  </a:schemeClr>
                </a:solidFill>
                <a:effectLst/>
                <a:latin typeface="inherit"/>
              </a:rPr>
            </a:br>
            <a:r>
              <a:rPr lang="vi-VN" sz="2200" b="1" i="0" dirty="0">
                <a:solidFill>
                  <a:schemeClr val="accent3">
                    <a:lumMod val="50000"/>
                  </a:schemeClr>
                </a:solidFill>
                <a:effectLst/>
                <a:latin typeface="inherit"/>
              </a:rPr>
              <a:t>Vẫn vững vàng tay súng.</a:t>
            </a:r>
          </a:p>
          <a:p>
            <a:endParaRPr lang="vi-VN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D08645A-0BD2-F7A5-668E-33F287FAE5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7143" r="94410">
                        <a14:foregroundMark x1="61491" y1="14326" x2="32609" y2="16573"/>
                        <a14:foregroundMark x1="28261" y1="57303" x2="34472" y2="44944"/>
                        <a14:foregroundMark x1="36957" y1="48596" x2="64286" y2="51404"/>
                        <a14:foregroundMark x1="59317" y1="53371" x2="51242" y2="62360"/>
                        <a14:foregroundMark x1="50621" y1="64888" x2="45342" y2="75562"/>
                        <a14:foregroundMark x1="48137" y1="67416" x2="57143" y2="77528"/>
                        <a14:foregroundMark x1="52484" y1="66011" x2="41615" y2="83427"/>
                        <a14:foregroundMark x1="40994" y1="93539" x2="42236" y2="94101"/>
                        <a14:foregroundMark x1="56522" y1="93539" x2="58075" y2="95787"/>
                      </a14:backgroundRemoval>
                    </a14:imgEffect>
                  </a14:imgLayer>
                </a14:imgProps>
              </a:ext>
            </a:extLst>
          </a:blip>
          <a:srcRect l="18030" t="5037" r="24719" b="274"/>
          <a:stretch/>
        </p:blipFill>
        <p:spPr>
          <a:xfrm>
            <a:off x="6358270" y="285475"/>
            <a:ext cx="1815156" cy="331914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4766368-1790-F589-88CD-E895CCB368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7363">
                        <a14:foregroundMark x1="27344" y1="38621" x2="74512" y2="37655"/>
                        <a14:foregroundMark x1="31934" y1="29310" x2="29980" y2="3675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9183" y="2701893"/>
            <a:ext cx="1821898" cy="2579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2215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09D93-1AA0-5972-83A7-3655F54C1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000" y="0"/>
            <a:ext cx="7692000" cy="572700"/>
          </a:xfrm>
        </p:spPr>
        <p:txBody>
          <a:bodyPr/>
          <a:lstStyle/>
          <a:p>
            <a:r>
              <a:rPr lang="vi-VN" sz="2800" b="1" dirty="0"/>
              <a:t>Bài thơ cô vừa đọc có tên là gì?</a:t>
            </a:r>
            <a:br>
              <a:rPr lang="vi-VN" sz="2800" b="1" dirty="0"/>
            </a:br>
            <a:r>
              <a:rPr lang="vi-VN" sz="2800" b="1" dirty="0"/>
              <a:t>Bài thơ nói về ai?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BC025D-A19C-3BC0-C1F3-101925FDB1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5251" y="943556"/>
            <a:ext cx="6073498" cy="35974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B72FF99-88E0-CB11-31DF-C60463E97748}"/>
              </a:ext>
            </a:extLst>
          </p:cNvPr>
          <p:cNvSpPr txBox="1"/>
          <p:nvPr/>
        </p:nvSpPr>
        <p:spPr>
          <a:xfrm>
            <a:off x="270181" y="4636829"/>
            <a:ext cx="86036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18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 thơ “Chú bộ đội” nói về những người đang làm nhiệm vụ bảo vệ tổ quốc</a:t>
            </a:r>
          </a:p>
        </p:txBody>
      </p:sp>
    </p:spTree>
    <p:extLst>
      <p:ext uri="{BB962C8B-B14F-4D97-AF65-F5344CB8AC3E}">
        <p14:creationId xmlns:p14="http://schemas.microsoft.com/office/powerpoint/2010/main" val="4199101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362FD-5E8D-6FBF-93B5-F87D4F44F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447" y="82182"/>
            <a:ext cx="8601739" cy="572700"/>
          </a:xfrm>
        </p:spPr>
        <p:txBody>
          <a:bodyPr/>
          <a:lstStyle/>
          <a:p>
            <a:r>
              <a:rPr lang="vi-VN" sz="2400" b="1" dirty="0"/>
              <a:t>Trong bài thơ có nhắc đến địa điểm chú bộ đội làm việc ở đâu?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F8B594-5143-105F-B5EF-4662B496F3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2005" y="654882"/>
            <a:ext cx="6575200" cy="36985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FCF8624-DF07-94CA-00FA-9BFF23B55B0D}"/>
              </a:ext>
            </a:extLst>
          </p:cNvPr>
          <p:cNvSpPr txBox="1"/>
          <p:nvPr/>
        </p:nvSpPr>
        <p:spPr>
          <a:xfrm>
            <a:off x="1233888" y="4353432"/>
            <a:ext cx="66762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000" b="1" dirty="0"/>
              <a:t>Các chú bộ đội làm việc nơi hải đảo xa xôi, rất nhiều khó khăn, vất vả, điều kiện thời tiết khắc nghiệt</a:t>
            </a:r>
          </a:p>
        </p:txBody>
      </p:sp>
    </p:spTree>
    <p:extLst>
      <p:ext uri="{BB962C8B-B14F-4D97-AF65-F5344CB8AC3E}">
        <p14:creationId xmlns:p14="http://schemas.microsoft.com/office/powerpoint/2010/main" val="15561204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6" name="Google Shape;346;p35"/>
          <p:cNvPicPr preferRelativeResize="0"/>
          <p:nvPr/>
        </p:nvPicPr>
        <p:blipFill rotWithShape="1">
          <a:blip r:embed="rId3">
            <a:alphaModFix/>
          </a:blip>
          <a:srcRect l="14751" t="7766" r="6234"/>
          <a:stretch/>
        </p:blipFill>
        <p:spPr>
          <a:xfrm>
            <a:off x="37000" y="2485375"/>
            <a:ext cx="688975" cy="2076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7" name="Google Shape;347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868499" y="4219500"/>
            <a:ext cx="2428325" cy="991550"/>
          </a:xfrm>
          <a:prstGeom prst="rect">
            <a:avLst/>
          </a:prstGeom>
          <a:noFill/>
          <a:ln>
            <a:noFill/>
          </a:ln>
        </p:spPr>
      </p:pic>
      <p:sp>
        <p:nvSpPr>
          <p:cNvPr id="348" name="Google Shape;348;p35"/>
          <p:cNvSpPr txBox="1">
            <a:spLocks noGrp="1"/>
          </p:cNvSpPr>
          <p:nvPr>
            <p:ph type="title"/>
          </p:nvPr>
        </p:nvSpPr>
        <p:spPr>
          <a:xfrm>
            <a:off x="725975" y="539382"/>
            <a:ext cx="7692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CONTENTS OF THIS TEMPLATE</a:t>
            </a:r>
            <a:endParaRPr/>
          </a:p>
        </p:txBody>
      </p:sp>
      <p:sp>
        <p:nvSpPr>
          <p:cNvPr id="349" name="Google Shape;349;p35"/>
          <p:cNvSpPr txBox="1">
            <a:spLocks noGrp="1"/>
          </p:cNvSpPr>
          <p:nvPr>
            <p:ph type="body" idx="1"/>
          </p:nvPr>
        </p:nvSpPr>
        <p:spPr>
          <a:xfrm>
            <a:off x="720000" y="1215751"/>
            <a:ext cx="7704000" cy="32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You can delete this slide when you’re done editing the presentation</a:t>
            </a:r>
            <a:endParaRPr>
              <a:solidFill>
                <a:schemeClr val="dk2"/>
              </a:solidFill>
            </a:endParaRPr>
          </a:p>
        </p:txBody>
      </p:sp>
      <p:graphicFrame>
        <p:nvGraphicFramePr>
          <p:cNvPr id="350" name="Google Shape;350;p35"/>
          <p:cNvGraphicFramePr/>
          <p:nvPr/>
        </p:nvGraphicFramePr>
        <p:xfrm>
          <a:off x="990900" y="1624287"/>
          <a:ext cx="7162200" cy="2323000"/>
        </p:xfrm>
        <a:graphic>
          <a:graphicData uri="http://schemas.openxmlformats.org/drawingml/2006/table">
            <a:tbl>
              <a:tblPr>
                <a:noFill/>
                <a:tableStyleId>{2CB1C829-708E-4E9A-9D21-2EB1956AC9F6}</a:tableStyleId>
              </a:tblPr>
              <a:tblGrid>
                <a:gridCol w="2143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18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40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b="1" strike="noStrike" cap="none">
                          <a:solidFill>
                            <a:schemeClr val="dk2"/>
                          </a:solidFill>
                          <a:uFill>
                            <a:noFill/>
                          </a:uFill>
                          <a:latin typeface="Inder"/>
                          <a:ea typeface="Inder"/>
                          <a:cs typeface="Inder"/>
                          <a:sym typeface="Inder"/>
                          <a:hlinkClick r:id="" action="ppaction://noaction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Fonts</a:t>
                      </a:r>
                      <a:endParaRPr sz="1000" b="1" strike="noStrike" cap="none">
                        <a:solidFill>
                          <a:schemeClr val="dk2"/>
                        </a:solidFill>
                        <a:latin typeface="Inder"/>
                        <a:ea typeface="Inder"/>
                        <a:cs typeface="Inder"/>
                        <a:sym typeface="Inder"/>
                      </a:endParaRPr>
                    </a:p>
                  </a:txBody>
                  <a:tcPr marL="87175" marR="87175" marT="87175" marB="87175" anchor="ctr">
                    <a:lnL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i="0" strike="noStrike" cap="none">
                          <a:solidFill>
                            <a:schemeClr val="dk2"/>
                          </a:solidFill>
                          <a:latin typeface="Inder"/>
                          <a:ea typeface="Inder"/>
                          <a:cs typeface="Inder"/>
                          <a:sym typeface="Inder"/>
                        </a:rPr>
                        <a:t>To view this template correctly in PowerPoint, download and install the fonts we used</a:t>
                      </a:r>
                      <a:endParaRPr sz="1000" i="0" strike="noStrike" cap="none">
                        <a:solidFill>
                          <a:schemeClr val="dk2"/>
                        </a:solidFill>
                        <a:latin typeface="Inder"/>
                        <a:ea typeface="Inder"/>
                        <a:cs typeface="Inder"/>
                        <a:sym typeface="Inder"/>
                      </a:endParaRPr>
                    </a:p>
                  </a:txBody>
                  <a:tcPr marL="87175" marR="87175" marT="87175" marB="87175" anchor="ctr">
                    <a:lnL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3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b="1" strike="noStrike" cap="none">
                          <a:solidFill>
                            <a:schemeClr val="dk2"/>
                          </a:solidFill>
                          <a:uFill>
                            <a:noFill/>
                          </a:uFill>
                          <a:latin typeface="Inder"/>
                          <a:ea typeface="Inder"/>
                          <a:cs typeface="Inder"/>
                          <a:sym typeface="Inder"/>
                          <a:hlinkClick r:id="" action="ppaction://noaction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Used </a:t>
                      </a:r>
                      <a:r>
                        <a:rPr lang="en" sz="1000" b="1" strike="noStrike" cap="none">
                          <a:solidFill>
                            <a:schemeClr val="dk2"/>
                          </a:solidFill>
                          <a:latin typeface="Inder"/>
                          <a:ea typeface="Inder"/>
                          <a:cs typeface="Inder"/>
                          <a:sym typeface="Inder"/>
                        </a:rPr>
                        <a:t>and </a:t>
                      </a:r>
                      <a:r>
                        <a:rPr lang="en" sz="1000" b="1" strike="noStrike" cap="none">
                          <a:solidFill>
                            <a:schemeClr val="dk2"/>
                          </a:solidFill>
                          <a:uFill>
                            <a:noFill/>
                          </a:uFill>
                          <a:latin typeface="Inder"/>
                          <a:ea typeface="Inder"/>
                          <a:cs typeface="Inder"/>
                          <a:sym typeface="Inder"/>
                          <a:hlinkClick r:id="" action="ppaction://noaction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alternative resources</a:t>
                      </a:r>
                      <a:endParaRPr sz="1000" b="1" strike="noStrike" cap="none">
                        <a:solidFill>
                          <a:schemeClr val="dk2"/>
                        </a:solidFill>
                        <a:latin typeface="Inder"/>
                        <a:ea typeface="Inder"/>
                        <a:cs typeface="Inder"/>
                        <a:sym typeface="Inder"/>
                      </a:endParaRPr>
                    </a:p>
                  </a:txBody>
                  <a:tcPr marL="87175" marR="87175" marT="87175" marB="87175" anchor="ctr">
                    <a:lnL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i="0" strike="noStrike" cap="none">
                          <a:solidFill>
                            <a:schemeClr val="dk2"/>
                          </a:solidFill>
                          <a:latin typeface="Inder"/>
                          <a:ea typeface="Inder"/>
                          <a:cs typeface="Inder"/>
                          <a:sym typeface="Inder"/>
                        </a:rPr>
                        <a:t>An assortment of graphic resources that are suitable for use in this presentation</a:t>
                      </a:r>
                      <a:endParaRPr sz="1000" i="0" strike="noStrike" cap="none">
                        <a:solidFill>
                          <a:schemeClr val="dk2"/>
                        </a:solidFill>
                        <a:latin typeface="Inder"/>
                        <a:ea typeface="Inder"/>
                        <a:cs typeface="Inder"/>
                        <a:sym typeface="Inder"/>
                      </a:endParaRPr>
                    </a:p>
                  </a:txBody>
                  <a:tcPr marL="87175" marR="87175" marT="87175" marB="87175" anchor="ctr">
                    <a:lnL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b="1" strike="noStrike" cap="none">
                          <a:solidFill>
                            <a:schemeClr val="dk2"/>
                          </a:solidFill>
                          <a:uFill>
                            <a:noFill/>
                          </a:uFill>
                          <a:latin typeface="Inder"/>
                          <a:ea typeface="Inder"/>
                          <a:cs typeface="Inder"/>
                          <a:sym typeface="Inder"/>
                          <a:hlinkClick r:id="rId5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Thanks slide</a:t>
                      </a:r>
                      <a:endParaRPr sz="1000" b="1" strike="noStrike" cap="none">
                        <a:solidFill>
                          <a:schemeClr val="dk2"/>
                        </a:solidFill>
                        <a:latin typeface="Inder"/>
                        <a:ea typeface="Inder"/>
                        <a:cs typeface="Inder"/>
                        <a:sym typeface="Inder"/>
                      </a:endParaRPr>
                    </a:p>
                  </a:txBody>
                  <a:tcPr marL="87175" marR="87175" marT="87175" marB="87175" anchor="ctr">
                    <a:lnL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i="0" strike="noStrike" cap="none">
                          <a:solidFill>
                            <a:schemeClr val="dk2"/>
                          </a:solidFill>
                          <a:latin typeface="Inder"/>
                          <a:ea typeface="Inder"/>
                          <a:cs typeface="Inder"/>
                          <a:sym typeface="Inder"/>
                        </a:rPr>
                        <a:t>You must keep it so that proper credits for our design are given</a:t>
                      </a:r>
                      <a:endParaRPr sz="1000" i="0" strike="noStrike" cap="none">
                        <a:solidFill>
                          <a:schemeClr val="dk2"/>
                        </a:solidFill>
                        <a:latin typeface="Inder"/>
                        <a:ea typeface="Inder"/>
                        <a:cs typeface="Inder"/>
                        <a:sym typeface="Inder"/>
                      </a:endParaRPr>
                    </a:p>
                  </a:txBody>
                  <a:tcPr marL="87175" marR="87175" marT="87175" marB="87175" anchor="ctr">
                    <a:lnL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b="1" strike="noStrike" cap="none">
                          <a:solidFill>
                            <a:schemeClr val="dk2"/>
                          </a:solidFill>
                          <a:uFill>
                            <a:noFill/>
                          </a:uFill>
                          <a:latin typeface="Inder"/>
                          <a:ea typeface="Inder"/>
                          <a:cs typeface="Inder"/>
                          <a:sym typeface="Inder"/>
                          <a:hlinkClick r:id="" action="ppaction://noaction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Colors</a:t>
                      </a:r>
                      <a:endParaRPr sz="1000" b="1" strike="noStrike" cap="none">
                        <a:solidFill>
                          <a:schemeClr val="dk2"/>
                        </a:solidFill>
                        <a:latin typeface="Inder"/>
                        <a:ea typeface="Inder"/>
                        <a:cs typeface="Inder"/>
                        <a:sym typeface="Inder"/>
                      </a:endParaRPr>
                    </a:p>
                  </a:txBody>
                  <a:tcPr marL="87175" marR="87175" marT="87175" marB="87175" anchor="ctr">
                    <a:lnL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i="0" strike="noStrike" cap="none">
                          <a:solidFill>
                            <a:schemeClr val="dk2"/>
                          </a:solidFill>
                          <a:latin typeface="Inder"/>
                          <a:ea typeface="Inder"/>
                          <a:cs typeface="Inder"/>
                          <a:sym typeface="Inder"/>
                        </a:rPr>
                        <a:t>All the colors used in this presentation</a:t>
                      </a:r>
                      <a:endParaRPr sz="1000" i="0" strike="noStrike" cap="none">
                        <a:solidFill>
                          <a:schemeClr val="dk2"/>
                        </a:solidFill>
                        <a:latin typeface="Inder"/>
                        <a:ea typeface="Inder"/>
                        <a:cs typeface="Inder"/>
                        <a:sym typeface="Inder"/>
                      </a:endParaRPr>
                    </a:p>
                  </a:txBody>
                  <a:tcPr marL="87175" marR="87175" marT="87175" marB="87175" anchor="ctr">
                    <a:lnL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96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b="1" strike="noStrike" cap="none">
                          <a:solidFill>
                            <a:schemeClr val="dk2"/>
                          </a:solidFill>
                          <a:uFill>
                            <a:noFill/>
                          </a:uFill>
                          <a:latin typeface="Inder"/>
                          <a:ea typeface="Inder"/>
                          <a:cs typeface="Inder"/>
                          <a:sym typeface="Inder"/>
                          <a:hlinkClick r:id="" action="ppaction://noaction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Icons </a:t>
                      </a:r>
                      <a:r>
                        <a:rPr lang="en" sz="1000" b="1" strike="noStrike" cap="none">
                          <a:solidFill>
                            <a:schemeClr val="dk2"/>
                          </a:solidFill>
                          <a:latin typeface="Inder"/>
                          <a:ea typeface="Inder"/>
                          <a:cs typeface="Inder"/>
                          <a:sym typeface="Inder"/>
                        </a:rPr>
                        <a:t>and </a:t>
                      </a:r>
                      <a:r>
                        <a:rPr lang="en" sz="1000" b="1" strike="noStrike" cap="none">
                          <a:solidFill>
                            <a:schemeClr val="dk2"/>
                          </a:solidFill>
                          <a:uFill>
                            <a:noFill/>
                          </a:uFill>
                          <a:latin typeface="Inder"/>
                          <a:ea typeface="Inder"/>
                          <a:cs typeface="Inder"/>
                          <a:sym typeface="Inder"/>
                          <a:hlinkClick r:id="" action="ppaction://noaction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infographic</a:t>
                      </a:r>
                      <a:r>
                        <a:rPr lang="en" sz="1000" b="1">
                          <a:solidFill>
                            <a:schemeClr val="dk2"/>
                          </a:solidFill>
                          <a:uFill>
                            <a:noFill/>
                          </a:uFill>
                          <a:latin typeface="Inder"/>
                          <a:ea typeface="Inder"/>
                          <a:cs typeface="Inder"/>
                          <a:sym typeface="Inder"/>
                          <a:hlinkClick r:id="" action="ppaction://noaction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 </a:t>
                      </a:r>
                      <a:r>
                        <a:rPr lang="en" sz="1000" b="1" strike="noStrike" cap="none">
                          <a:solidFill>
                            <a:schemeClr val="dk2"/>
                          </a:solidFill>
                          <a:uFill>
                            <a:noFill/>
                          </a:uFill>
                          <a:latin typeface="Inder"/>
                          <a:ea typeface="Inder"/>
                          <a:cs typeface="Inder"/>
                          <a:sym typeface="Inder"/>
                          <a:hlinkClick r:id="" action="ppaction://noaction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resources</a:t>
                      </a:r>
                      <a:endParaRPr sz="1000" b="1" strike="noStrike" cap="none">
                        <a:solidFill>
                          <a:schemeClr val="dk2"/>
                        </a:solidFill>
                        <a:latin typeface="Inder"/>
                        <a:ea typeface="Inder"/>
                        <a:cs typeface="Inder"/>
                        <a:sym typeface="Inder"/>
                      </a:endParaRPr>
                    </a:p>
                  </a:txBody>
                  <a:tcPr marL="87175" marR="87175" marT="87175" marB="87175" anchor="ctr">
                    <a:lnL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i="0" strike="noStrike" cap="none">
                          <a:solidFill>
                            <a:schemeClr val="dk2"/>
                          </a:solidFill>
                          <a:latin typeface="Inder"/>
                          <a:ea typeface="Inder"/>
                          <a:cs typeface="Inder"/>
                          <a:sym typeface="Inder"/>
                        </a:rPr>
                        <a:t>These can be used in the template, and their size and color can be edited</a:t>
                      </a:r>
                      <a:endParaRPr sz="1000" i="0" strike="noStrike" cap="none">
                        <a:solidFill>
                          <a:schemeClr val="dk2"/>
                        </a:solidFill>
                        <a:latin typeface="Inder"/>
                        <a:ea typeface="Inder"/>
                        <a:cs typeface="Inder"/>
                        <a:sym typeface="Inder"/>
                      </a:endParaRPr>
                    </a:p>
                  </a:txBody>
                  <a:tcPr marL="87175" marR="87175" marT="87175" marB="87175" anchor="ctr">
                    <a:lnL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2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b="1" strike="noStrike" cap="none">
                          <a:solidFill>
                            <a:schemeClr val="dk2"/>
                          </a:solidFill>
                          <a:latin typeface="Inder"/>
                          <a:ea typeface="Inder"/>
                          <a:cs typeface="Inder"/>
                          <a:sym typeface="Inder"/>
                        </a:rPr>
                        <a:t>Editable presentation theme </a:t>
                      </a:r>
                      <a:endParaRPr sz="1000" b="1" strike="noStrike" cap="none">
                        <a:solidFill>
                          <a:schemeClr val="dk2"/>
                        </a:solidFill>
                        <a:latin typeface="Inder"/>
                        <a:ea typeface="Inder"/>
                        <a:cs typeface="Inder"/>
                        <a:sym typeface="Inder"/>
                      </a:endParaRPr>
                    </a:p>
                  </a:txBody>
                  <a:tcPr marL="87175" marR="87175" marT="87175" marB="87175" anchor="ctr">
                    <a:lnL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i="0" strike="noStrike" cap="none">
                          <a:solidFill>
                            <a:schemeClr val="dk2"/>
                          </a:solidFill>
                          <a:latin typeface="Inder"/>
                          <a:ea typeface="Inder"/>
                          <a:cs typeface="Inder"/>
                          <a:sym typeface="Inder"/>
                        </a:rPr>
                        <a:t>You can edit the master slides easily. For more info, click </a:t>
                      </a:r>
                      <a:r>
                        <a:rPr lang="en" sz="1000" i="0" strike="noStrike" cap="none">
                          <a:solidFill>
                            <a:schemeClr val="dk2"/>
                          </a:solidFill>
                          <a:uFill>
                            <a:noFill/>
                          </a:uFill>
                          <a:latin typeface="Inder"/>
                          <a:ea typeface="Inder"/>
                          <a:cs typeface="Inder"/>
                          <a:sym typeface="Inder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here</a:t>
                      </a:r>
                      <a:endParaRPr sz="1000" i="0" strike="noStrike" cap="none">
                        <a:solidFill>
                          <a:schemeClr val="dk2"/>
                        </a:solidFill>
                        <a:latin typeface="Inder"/>
                        <a:ea typeface="Inder"/>
                        <a:cs typeface="Inder"/>
                        <a:sym typeface="Inder"/>
                      </a:endParaRPr>
                    </a:p>
                  </a:txBody>
                  <a:tcPr marL="87175" marR="87175" marT="87175" marB="87175" anchor="ctr">
                    <a:lnL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51" name="Google Shape;351;p35"/>
          <p:cNvSpPr txBox="1"/>
          <p:nvPr/>
        </p:nvSpPr>
        <p:spPr>
          <a:xfrm>
            <a:off x="1328430" y="4153732"/>
            <a:ext cx="3000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Inder"/>
                <a:ea typeface="Inder"/>
                <a:cs typeface="Inder"/>
                <a:sym typeface="Inder"/>
              </a:rPr>
              <a:t>For more info:</a:t>
            </a:r>
            <a:br>
              <a:rPr lang="en" sz="800">
                <a:solidFill>
                  <a:schemeClr val="dk2"/>
                </a:solidFill>
                <a:latin typeface="Inder"/>
                <a:ea typeface="Inder"/>
                <a:cs typeface="Inder"/>
                <a:sym typeface="Inder"/>
              </a:rPr>
            </a:br>
            <a:r>
              <a:rPr lang="en" sz="1000" u="sng">
                <a:solidFill>
                  <a:schemeClr val="dk2"/>
                </a:solidFill>
                <a:latin typeface="Inder"/>
                <a:ea typeface="Inder"/>
                <a:cs typeface="Inder"/>
                <a:sym typeface="Inder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000">
                <a:solidFill>
                  <a:schemeClr val="dk2"/>
                </a:solidFill>
                <a:uFill>
                  <a:noFill/>
                </a:uFill>
                <a:latin typeface="Inder"/>
                <a:ea typeface="Inder"/>
                <a:cs typeface="Inder"/>
                <a:sym typeface="Inder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" sz="1000">
                <a:solidFill>
                  <a:schemeClr val="dk2"/>
                </a:solidFill>
                <a:latin typeface="Inder"/>
                <a:ea typeface="Inder"/>
                <a:cs typeface="Inder"/>
                <a:sym typeface="Inder"/>
              </a:rPr>
              <a:t>| </a:t>
            </a:r>
            <a:r>
              <a:rPr lang="en" sz="1000" u="sng">
                <a:solidFill>
                  <a:schemeClr val="dk2"/>
                </a:solidFill>
                <a:latin typeface="Inder"/>
                <a:ea typeface="Inder"/>
                <a:cs typeface="Inder"/>
                <a:sym typeface="Inder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BLOG</a:t>
            </a:r>
            <a:r>
              <a:rPr lang="en" sz="1000">
                <a:solidFill>
                  <a:schemeClr val="dk2"/>
                </a:solidFill>
                <a:latin typeface="Inder"/>
                <a:ea typeface="Inder"/>
                <a:cs typeface="Inder"/>
                <a:sym typeface="Inder"/>
              </a:rPr>
              <a:t> | </a:t>
            </a:r>
            <a:r>
              <a:rPr lang="en" sz="1000" u="sng">
                <a:solidFill>
                  <a:schemeClr val="dk2"/>
                </a:solidFill>
                <a:latin typeface="Inder"/>
                <a:ea typeface="Inder"/>
                <a:cs typeface="Inder"/>
                <a:sym typeface="Inder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FAQ</a:t>
            </a:r>
            <a:r>
              <a:rPr lang="en" sz="1000" u="sng">
                <a:solidFill>
                  <a:schemeClr val="dk2"/>
                </a:solidFill>
                <a:latin typeface="Inder"/>
                <a:ea typeface="Inder"/>
                <a:cs typeface="Inder"/>
                <a:sym typeface="Inder"/>
              </a:rPr>
              <a:t>s</a:t>
            </a:r>
            <a:endParaRPr sz="1000" u="sng">
              <a:solidFill>
                <a:schemeClr val="dk2"/>
              </a:solidFill>
              <a:latin typeface="Inder"/>
              <a:ea typeface="Inder"/>
              <a:cs typeface="Inder"/>
              <a:sym typeface="Inder"/>
            </a:endParaRPr>
          </a:p>
        </p:txBody>
      </p:sp>
      <p:sp>
        <p:nvSpPr>
          <p:cNvPr id="352" name="Google Shape;352;p35"/>
          <p:cNvSpPr txBox="1"/>
          <p:nvPr/>
        </p:nvSpPr>
        <p:spPr>
          <a:xfrm>
            <a:off x="4454670" y="4153732"/>
            <a:ext cx="3360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Inder"/>
                <a:ea typeface="Inder"/>
                <a:cs typeface="Inder"/>
                <a:sym typeface="Inder"/>
              </a:rPr>
              <a:t>You can visit our sister projects:</a:t>
            </a:r>
            <a:br>
              <a:rPr lang="en" sz="800">
                <a:solidFill>
                  <a:schemeClr val="dk2"/>
                </a:solidFill>
                <a:latin typeface="Inder"/>
                <a:ea typeface="Inder"/>
                <a:cs typeface="Inder"/>
                <a:sym typeface="Inder"/>
              </a:rPr>
            </a:br>
            <a:r>
              <a:rPr lang="en" sz="1000" u="sng">
                <a:solidFill>
                  <a:schemeClr val="dk2"/>
                </a:solidFill>
                <a:latin typeface="Inder"/>
                <a:ea typeface="Inder"/>
                <a:cs typeface="Inder"/>
                <a:sym typeface="Inder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000">
                <a:solidFill>
                  <a:schemeClr val="dk2"/>
                </a:solidFill>
                <a:latin typeface="Inder"/>
                <a:ea typeface="Inder"/>
                <a:cs typeface="Inder"/>
                <a:sym typeface="Inder"/>
              </a:rPr>
              <a:t> | </a:t>
            </a:r>
            <a:r>
              <a:rPr lang="en" sz="1000" u="sng">
                <a:solidFill>
                  <a:schemeClr val="dk2"/>
                </a:solidFill>
                <a:latin typeface="Inder"/>
                <a:ea typeface="Inder"/>
                <a:cs typeface="Inder"/>
                <a:sym typeface="Inder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000">
                <a:solidFill>
                  <a:schemeClr val="dk2"/>
                </a:solidFill>
                <a:latin typeface="Inder"/>
                <a:ea typeface="Inder"/>
                <a:cs typeface="Inder"/>
                <a:sym typeface="Inder"/>
              </a:rPr>
              <a:t> | </a:t>
            </a:r>
            <a:r>
              <a:rPr lang="en" sz="1000" u="sng">
                <a:solidFill>
                  <a:schemeClr val="dk2"/>
                </a:solidFill>
                <a:latin typeface="Inder"/>
                <a:ea typeface="Inder"/>
                <a:cs typeface="Inder"/>
                <a:sym typeface="Inder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STORYSET</a:t>
            </a:r>
            <a:r>
              <a:rPr lang="en" sz="1000">
                <a:solidFill>
                  <a:schemeClr val="dk2"/>
                </a:solidFill>
                <a:latin typeface="Inder"/>
                <a:ea typeface="Inder"/>
                <a:cs typeface="Inder"/>
                <a:sym typeface="Inder"/>
              </a:rPr>
              <a:t> | </a:t>
            </a:r>
            <a:r>
              <a:rPr lang="en" sz="1000" u="sng">
                <a:solidFill>
                  <a:schemeClr val="dk2"/>
                </a:solidFill>
                <a:latin typeface="Inder"/>
                <a:ea typeface="Inder"/>
                <a:cs typeface="Inder"/>
                <a:sym typeface="Inder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WEPIK</a:t>
            </a:r>
            <a:r>
              <a:rPr lang="en" sz="1000">
                <a:solidFill>
                  <a:schemeClr val="dk2"/>
                </a:solidFill>
                <a:uFill>
                  <a:noFill/>
                </a:uFill>
                <a:latin typeface="Inder"/>
                <a:ea typeface="Inder"/>
                <a:cs typeface="Inder"/>
                <a:sym typeface="Inder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" sz="1000">
                <a:solidFill>
                  <a:schemeClr val="dk2"/>
                </a:solidFill>
                <a:latin typeface="Inder"/>
                <a:ea typeface="Inder"/>
                <a:cs typeface="Inder"/>
                <a:sym typeface="Inder"/>
              </a:rPr>
              <a:t>| </a:t>
            </a:r>
            <a:r>
              <a:rPr lang="en" sz="1000" u="sng">
                <a:solidFill>
                  <a:schemeClr val="dk2"/>
                </a:solidFill>
                <a:latin typeface="Inder"/>
                <a:ea typeface="Inder"/>
                <a:cs typeface="Inder"/>
                <a:sym typeface="Inder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VIDEVO</a:t>
            </a:r>
            <a:endParaRPr sz="1000">
              <a:solidFill>
                <a:schemeClr val="dk2"/>
              </a:solidFill>
              <a:latin typeface="Inder"/>
              <a:ea typeface="Inder"/>
              <a:cs typeface="Inder"/>
              <a:sym typeface="Inde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2"/>
              </a:solidFill>
              <a:latin typeface="Inder"/>
              <a:ea typeface="Inder"/>
              <a:cs typeface="Inder"/>
              <a:sym typeface="Inder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774DE0-C2BF-0896-FFDB-384224CD9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z="4800" b="1" dirty="0"/>
              <a:t>Các con sẽ làm gì để bày tỏ lòng biết ơn tới những chú bộ đội?</a:t>
            </a:r>
            <a:br>
              <a:rPr lang="vi-VN" dirty="0"/>
            </a:b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0917733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1" name="Google Shape;461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76750" y="3887525"/>
            <a:ext cx="4626350" cy="1255975"/>
          </a:xfrm>
          <a:prstGeom prst="rect">
            <a:avLst/>
          </a:prstGeom>
          <a:noFill/>
          <a:ln>
            <a:noFill/>
          </a:ln>
        </p:spPr>
      </p:pic>
      <p:sp>
        <p:nvSpPr>
          <p:cNvPr id="462" name="Google Shape;462;p40"/>
          <p:cNvSpPr txBox="1">
            <a:spLocks noGrp="1"/>
          </p:cNvSpPr>
          <p:nvPr>
            <p:ph type="title"/>
          </p:nvPr>
        </p:nvSpPr>
        <p:spPr>
          <a:xfrm>
            <a:off x="725975" y="539382"/>
            <a:ext cx="7692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/>
              <a:t>Chúng con sẽ..........</a:t>
            </a:r>
            <a:endParaRPr dirty="0"/>
          </a:p>
        </p:txBody>
      </p:sp>
      <p:sp>
        <p:nvSpPr>
          <p:cNvPr id="463" name="Google Shape;463;p40"/>
          <p:cNvSpPr txBox="1">
            <a:spLocks noGrp="1"/>
          </p:cNvSpPr>
          <p:nvPr>
            <p:ph type="subTitle" idx="1"/>
          </p:nvPr>
        </p:nvSpPr>
        <p:spPr>
          <a:xfrm>
            <a:off x="5009880" y="2571750"/>
            <a:ext cx="2880000" cy="101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1" dirty="0"/>
              <a:t>Ngoan ngoãn, vâng lời người lớn và luôn biết ơn, tôn trọng chú bộ đội</a:t>
            </a:r>
            <a:endParaRPr sz="2400" b="1" dirty="0"/>
          </a:p>
        </p:txBody>
      </p:sp>
      <p:sp>
        <p:nvSpPr>
          <p:cNvPr id="464" name="Google Shape;464;p40"/>
          <p:cNvSpPr txBox="1">
            <a:spLocks noGrp="1"/>
          </p:cNvSpPr>
          <p:nvPr>
            <p:ph type="subTitle" idx="2"/>
          </p:nvPr>
        </p:nvSpPr>
        <p:spPr>
          <a:xfrm>
            <a:off x="1312515" y="2640927"/>
            <a:ext cx="2880000" cy="101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1" dirty="0"/>
              <a:t>Cố gắng học tập thật tốt để  xây dựng đất nước phát triển</a:t>
            </a:r>
            <a:endParaRPr sz="2400" b="1" dirty="0"/>
          </a:p>
        </p:txBody>
      </p:sp>
      <p:sp>
        <p:nvSpPr>
          <p:cNvPr id="467" name="Google Shape;467;p40"/>
          <p:cNvSpPr/>
          <p:nvPr/>
        </p:nvSpPr>
        <p:spPr>
          <a:xfrm>
            <a:off x="2307872" y="1774918"/>
            <a:ext cx="772500" cy="772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8" name="Google Shape;468;p40"/>
          <p:cNvSpPr/>
          <p:nvPr/>
        </p:nvSpPr>
        <p:spPr>
          <a:xfrm>
            <a:off x="6063628" y="1774918"/>
            <a:ext cx="772500" cy="772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69" name="Google Shape;469;p40"/>
          <p:cNvGrpSpPr/>
          <p:nvPr/>
        </p:nvGrpSpPr>
        <p:grpSpPr>
          <a:xfrm>
            <a:off x="6282390" y="1995864"/>
            <a:ext cx="334977" cy="330608"/>
            <a:chOff x="1829671" y="3824434"/>
            <a:chExt cx="334977" cy="330608"/>
          </a:xfrm>
        </p:grpSpPr>
        <p:sp>
          <p:nvSpPr>
            <p:cNvPr id="470" name="Google Shape;470;p40"/>
            <p:cNvSpPr/>
            <p:nvPr/>
          </p:nvSpPr>
          <p:spPr>
            <a:xfrm>
              <a:off x="1914733" y="4112722"/>
              <a:ext cx="32282" cy="32282"/>
            </a:xfrm>
            <a:custGeom>
              <a:avLst/>
              <a:gdLst/>
              <a:ahLst/>
              <a:cxnLst/>
              <a:rect l="l" t="t" r="r" b="b"/>
              <a:pathLst>
                <a:path w="1219" h="1219" extrusionOk="0">
                  <a:moveTo>
                    <a:pt x="608" y="372"/>
                  </a:moveTo>
                  <a:cubicBezTo>
                    <a:pt x="739" y="372"/>
                    <a:pt x="845" y="479"/>
                    <a:pt x="845" y="610"/>
                  </a:cubicBezTo>
                  <a:cubicBezTo>
                    <a:pt x="845" y="741"/>
                    <a:pt x="739" y="847"/>
                    <a:pt x="608" y="847"/>
                  </a:cubicBezTo>
                  <a:cubicBezTo>
                    <a:pt x="477" y="847"/>
                    <a:pt x="372" y="741"/>
                    <a:pt x="372" y="610"/>
                  </a:cubicBezTo>
                  <a:cubicBezTo>
                    <a:pt x="372" y="479"/>
                    <a:pt x="477" y="372"/>
                    <a:pt x="608" y="372"/>
                  </a:cubicBezTo>
                  <a:close/>
                  <a:moveTo>
                    <a:pt x="608" y="1"/>
                  </a:moveTo>
                  <a:cubicBezTo>
                    <a:pt x="272" y="1"/>
                    <a:pt x="0" y="274"/>
                    <a:pt x="0" y="610"/>
                  </a:cubicBezTo>
                  <a:cubicBezTo>
                    <a:pt x="0" y="947"/>
                    <a:pt x="272" y="1218"/>
                    <a:pt x="608" y="1218"/>
                  </a:cubicBezTo>
                  <a:cubicBezTo>
                    <a:pt x="944" y="1218"/>
                    <a:pt x="1218" y="947"/>
                    <a:pt x="1218" y="610"/>
                  </a:cubicBezTo>
                  <a:cubicBezTo>
                    <a:pt x="1218" y="274"/>
                    <a:pt x="944" y="1"/>
                    <a:pt x="6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40"/>
            <p:cNvSpPr/>
            <p:nvPr/>
          </p:nvSpPr>
          <p:spPr>
            <a:xfrm>
              <a:off x="2047304" y="4112722"/>
              <a:ext cx="32282" cy="32282"/>
            </a:xfrm>
            <a:custGeom>
              <a:avLst/>
              <a:gdLst/>
              <a:ahLst/>
              <a:cxnLst/>
              <a:rect l="l" t="t" r="r" b="b"/>
              <a:pathLst>
                <a:path w="1219" h="1219" extrusionOk="0">
                  <a:moveTo>
                    <a:pt x="610" y="372"/>
                  </a:moveTo>
                  <a:cubicBezTo>
                    <a:pt x="741" y="372"/>
                    <a:pt x="847" y="479"/>
                    <a:pt x="847" y="610"/>
                  </a:cubicBezTo>
                  <a:cubicBezTo>
                    <a:pt x="847" y="741"/>
                    <a:pt x="741" y="847"/>
                    <a:pt x="610" y="847"/>
                  </a:cubicBezTo>
                  <a:cubicBezTo>
                    <a:pt x="479" y="847"/>
                    <a:pt x="372" y="741"/>
                    <a:pt x="372" y="610"/>
                  </a:cubicBezTo>
                  <a:cubicBezTo>
                    <a:pt x="372" y="479"/>
                    <a:pt x="479" y="372"/>
                    <a:pt x="610" y="372"/>
                  </a:cubicBezTo>
                  <a:close/>
                  <a:moveTo>
                    <a:pt x="610" y="1"/>
                  </a:moveTo>
                  <a:cubicBezTo>
                    <a:pt x="274" y="1"/>
                    <a:pt x="1" y="274"/>
                    <a:pt x="1" y="610"/>
                  </a:cubicBezTo>
                  <a:cubicBezTo>
                    <a:pt x="1" y="947"/>
                    <a:pt x="274" y="1218"/>
                    <a:pt x="610" y="1218"/>
                  </a:cubicBezTo>
                  <a:cubicBezTo>
                    <a:pt x="947" y="1218"/>
                    <a:pt x="1218" y="947"/>
                    <a:pt x="1218" y="610"/>
                  </a:cubicBezTo>
                  <a:cubicBezTo>
                    <a:pt x="1218" y="274"/>
                    <a:pt x="947" y="1"/>
                    <a:pt x="6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40"/>
            <p:cNvSpPr/>
            <p:nvPr/>
          </p:nvSpPr>
          <p:spPr>
            <a:xfrm>
              <a:off x="2093781" y="4112722"/>
              <a:ext cx="32282" cy="32282"/>
            </a:xfrm>
            <a:custGeom>
              <a:avLst/>
              <a:gdLst/>
              <a:ahLst/>
              <a:cxnLst/>
              <a:rect l="l" t="t" r="r" b="b"/>
              <a:pathLst>
                <a:path w="1219" h="1219" extrusionOk="0">
                  <a:moveTo>
                    <a:pt x="609" y="372"/>
                  </a:moveTo>
                  <a:cubicBezTo>
                    <a:pt x="740" y="372"/>
                    <a:pt x="847" y="479"/>
                    <a:pt x="847" y="610"/>
                  </a:cubicBezTo>
                  <a:cubicBezTo>
                    <a:pt x="847" y="741"/>
                    <a:pt x="740" y="847"/>
                    <a:pt x="609" y="847"/>
                  </a:cubicBezTo>
                  <a:cubicBezTo>
                    <a:pt x="480" y="847"/>
                    <a:pt x="372" y="741"/>
                    <a:pt x="372" y="610"/>
                  </a:cubicBezTo>
                  <a:cubicBezTo>
                    <a:pt x="372" y="479"/>
                    <a:pt x="480" y="372"/>
                    <a:pt x="609" y="372"/>
                  </a:cubicBezTo>
                  <a:close/>
                  <a:moveTo>
                    <a:pt x="609" y="1"/>
                  </a:moveTo>
                  <a:cubicBezTo>
                    <a:pt x="275" y="1"/>
                    <a:pt x="1" y="274"/>
                    <a:pt x="1" y="610"/>
                  </a:cubicBezTo>
                  <a:cubicBezTo>
                    <a:pt x="1" y="947"/>
                    <a:pt x="275" y="1218"/>
                    <a:pt x="609" y="1218"/>
                  </a:cubicBezTo>
                  <a:cubicBezTo>
                    <a:pt x="945" y="1218"/>
                    <a:pt x="1219" y="947"/>
                    <a:pt x="1219" y="610"/>
                  </a:cubicBezTo>
                  <a:cubicBezTo>
                    <a:pt x="1219" y="274"/>
                    <a:pt x="945" y="1"/>
                    <a:pt x="6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40"/>
            <p:cNvSpPr/>
            <p:nvPr/>
          </p:nvSpPr>
          <p:spPr>
            <a:xfrm>
              <a:off x="1869845" y="4112722"/>
              <a:ext cx="32282" cy="32282"/>
            </a:xfrm>
            <a:custGeom>
              <a:avLst/>
              <a:gdLst/>
              <a:ahLst/>
              <a:cxnLst/>
              <a:rect l="l" t="t" r="r" b="b"/>
              <a:pathLst>
                <a:path w="1219" h="1219" extrusionOk="0">
                  <a:moveTo>
                    <a:pt x="610" y="372"/>
                  </a:moveTo>
                  <a:cubicBezTo>
                    <a:pt x="741" y="372"/>
                    <a:pt x="847" y="479"/>
                    <a:pt x="847" y="610"/>
                  </a:cubicBezTo>
                  <a:cubicBezTo>
                    <a:pt x="847" y="741"/>
                    <a:pt x="741" y="847"/>
                    <a:pt x="610" y="847"/>
                  </a:cubicBezTo>
                  <a:cubicBezTo>
                    <a:pt x="479" y="847"/>
                    <a:pt x="374" y="741"/>
                    <a:pt x="374" y="610"/>
                  </a:cubicBezTo>
                  <a:cubicBezTo>
                    <a:pt x="374" y="479"/>
                    <a:pt x="479" y="372"/>
                    <a:pt x="610" y="372"/>
                  </a:cubicBezTo>
                  <a:close/>
                  <a:moveTo>
                    <a:pt x="610" y="1"/>
                  </a:moveTo>
                  <a:cubicBezTo>
                    <a:pt x="274" y="1"/>
                    <a:pt x="0" y="274"/>
                    <a:pt x="0" y="610"/>
                  </a:cubicBezTo>
                  <a:cubicBezTo>
                    <a:pt x="0" y="947"/>
                    <a:pt x="274" y="1218"/>
                    <a:pt x="610" y="1218"/>
                  </a:cubicBezTo>
                  <a:cubicBezTo>
                    <a:pt x="947" y="1218"/>
                    <a:pt x="1218" y="947"/>
                    <a:pt x="1218" y="610"/>
                  </a:cubicBezTo>
                  <a:cubicBezTo>
                    <a:pt x="1218" y="274"/>
                    <a:pt x="947" y="1"/>
                    <a:pt x="6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40"/>
            <p:cNvSpPr/>
            <p:nvPr/>
          </p:nvSpPr>
          <p:spPr>
            <a:xfrm>
              <a:off x="1959197" y="3933859"/>
              <a:ext cx="75925" cy="75978"/>
            </a:xfrm>
            <a:custGeom>
              <a:avLst/>
              <a:gdLst/>
              <a:ahLst/>
              <a:cxnLst/>
              <a:rect l="l" t="t" r="r" b="b"/>
              <a:pathLst>
                <a:path w="2867" h="2869" extrusionOk="0">
                  <a:moveTo>
                    <a:pt x="1433" y="372"/>
                  </a:moveTo>
                  <a:cubicBezTo>
                    <a:pt x="2018" y="372"/>
                    <a:pt x="2495" y="849"/>
                    <a:pt x="2495" y="1433"/>
                  </a:cubicBezTo>
                  <a:cubicBezTo>
                    <a:pt x="2495" y="2020"/>
                    <a:pt x="2018" y="2497"/>
                    <a:pt x="1433" y="2497"/>
                  </a:cubicBezTo>
                  <a:cubicBezTo>
                    <a:pt x="847" y="2497"/>
                    <a:pt x="372" y="2020"/>
                    <a:pt x="372" y="1433"/>
                  </a:cubicBezTo>
                  <a:cubicBezTo>
                    <a:pt x="372" y="849"/>
                    <a:pt x="847" y="372"/>
                    <a:pt x="1433" y="372"/>
                  </a:cubicBezTo>
                  <a:close/>
                  <a:moveTo>
                    <a:pt x="1433" y="1"/>
                  </a:moveTo>
                  <a:cubicBezTo>
                    <a:pt x="644" y="1"/>
                    <a:pt x="0" y="644"/>
                    <a:pt x="0" y="1433"/>
                  </a:cubicBezTo>
                  <a:cubicBezTo>
                    <a:pt x="0" y="2225"/>
                    <a:pt x="644" y="2868"/>
                    <a:pt x="1433" y="2868"/>
                  </a:cubicBezTo>
                  <a:cubicBezTo>
                    <a:pt x="2223" y="2868"/>
                    <a:pt x="2866" y="2225"/>
                    <a:pt x="2866" y="1433"/>
                  </a:cubicBezTo>
                  <a:cubicBezTo>
                    <a:pt x="2866" y="644"/>
                    <a:pt x="2223" y="1"/>
                    <a:pt x="14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40"/>
            <p:cNvSpPr/>
            <p:nvPr/>
          </p:nvSpPr>
          <p:spPr>
            <a:xfrm>
              <a:off x="1829671" y="3824434"/>
              <a:ext cx="334977" cy="263925"/>
            </a:xfrm>
            <a:custGeom>
              <a:avLst/>
              <a:gdLst/>
              <a:ahLst/>
              <a:cxnLst/>
              <a:rect l="l" t="t" r="r" b="b"/>
              <a:pathLst>
                <a:path w="12649" h="9966" extrusionOk="0">
                  <a:moveTo>
                    <a:pt x="4031" y="1462"/>
                  </a:moveTo>
                  <a:cubicBezTo>
                    <a:pt x="4076" y="1462"/>
                    <a:pt x="4113" y="1499"/>
                    <a:pt x="4113" y="1544"/>
                  </a:cubicBezTo>
                  <a:lnTo>
                    <a:pt x="4113" y="2305"/>
                  </a:lnTo>
                  <a:lnTo>
                    <a:pt x="4113" y="2307"/>
                  </a:lnTo>
                  <a:lnTo>
                    <a:pt x="4113" y="2942"/>
                  </a:lnTo>
                  <a:cubicBezTo>
                    <a:pt x="4113" y="2987"/>
                    <a:pt x="4076" y="3024"/>
                    <a:pt x="4031" y="3024"/>
                  </a:cubicBezTo>
                  <a:lnTo>
                    <a:pt x="2956" y="3024"/>
                  </a:lnTo>
                  <a:lnTo>
                    <a:pt x="2956" y="1462"/>
                  </a:lnTo>
                  <a:close/>
                  <a:moveTo>
                    <a:pt x="9691" y="1462"/>
                  </a:moveTo>
                  <a:lnTo>
                    <a:pt x="9691" y="3024"/>
                  </a:lnTo>
                  <a:lnTo>
                    <a:pt x="8617" y="3024"/>
                  </a:lnTo>
                  <a:cubicBezTo>
                    <a:pt x="8572" y="3024"/>
                    <a:pt x="8535" y="2987"/>
                    <a:pt x="8535" y="2942"/>
                  </a:cubicBezTo>
                  <a:lnTo>
                    <a:pt x="8535" y="2307"/>
                  </a:lnTo>
                  <a:lnTo>
                    <a:pt x="8535" y="2305"/>
                  </a:lnTo>
                  <a:lnTo>
                    <a:pt x="8535" y="1544"/>
                  </a:lnTo>
                  <a:cubicBezTo>
                    <a:pt x="8535" y="1499"/>
                    <a:pt x="8572" y="1462"/>
                    <a:pt x="8617" y="1462"/>
                  </a:cubicBezTo>
                  <a:close/>
                  <a:moveTo>
                    <a:pt x="372" y="673"/>
                  </a:moveTo>
                  <a:cubicBezTo>
                    <a:pt x="724" y="870"/>
                    <a:pt x="1089" y="1042"/>
                    <a:pt x="1465" y="1187"/>
                  </a:cubicBezTo>
                  <a:cubicBezTo>
                    <a:pt x="1828" y="1327"/>
                    <a:pt x="2205" y="1443"/>
                    <a:pt x="2587" y="1531"/>
                  </a:cubicBezTo>
                  <a:lnTo>
                    <a:pt x="2587" y="2956"/>
                  </a:lnTo>
                  <a:cubicBezTo>
                    <a:pt x="2207" y="3044"/>
                    <a:pt x="1832" y="3159"/>
                    <a:pt x="1470" y="3298"/>
                  </a:cubicBezTo>
                  <a:cubicBezTo>
                    <a:pt x="1093" y="3444"/>
                    <a:pt x="726" y="3616"/>
                    <a:pt x="372" y="3814"/>
                  </a:cubicBezTo>
                  <a:lnTo>
                    <a:pt x="372" y="673"/>
                  </a:lnTo>
                  <a:close/>
                  <a:moveTo>
                    <a:pt x="12277" y="673"/>
                  </a:moveTo>
                  <a:lnTo>
                    <a:pt x="12277" y="3814"/>
                  </a:lnTo>
                  <a:cubicBezTo>
                    <a:pt x="11923" y="3616"/>
                    <a:pt x="11555" y="3444"/>
                    <a:pt x="11178" y="3298"/>
                  </a:cubicBezTo>
                  <a:cubicBezTo>
                    <a:pt x="10817" y="3159"/>
                    <a:pt x="10441" y="3044"/>
                    <a:pt x="10062" y="2956"/>
                  </a:cubicBezTo>
                  <a:lnTo>
                    <a:pt x="10062" y="1531"/>
                  </a:lnTo>
                  <a:cubicBezTo>
                    <a:pt x="10443" y="1443"/>
                    <a:pt x="10820" y="1325"/>
                    <a:pt x="11184" y="1187"/>
                  </a:cubicBezTo>
                  <a:cubicBezTo>
                    <a:pt x="11559" y="1042"/>
                    <a:pt x="11925" y="870"/>
                    <a:pt x="12277" y="673"/>
                  </a:cubicBezTo>
                  <a:close/>
                  <a:moveTo>
                    <a:pt x="186" y="0"/>
                  </a:moveTo>
                  <a:cubicBezTo>
                    <a:pt x="83" y="0"/>
                    <a:pt x="0" y="82"/>
                    <a:pt x="0" y="186"/>
                  </a:cubicBezTo>
                  <a:lnTo>
                    <a:pt x="0" y="4301"/>
                  </a:lnTo>
                  <a:cubicBezTo>
                    <a:pt x="0" y="4404"/>
                    <a:pt x="83" y="4486"/>
                    <a:pt x="186" y="4486"/>
                  </a:cubicBezTo>
                  <a:cubicBezTo>
                    <a:pt x="288" y="4486"/>
                    <a:pt x="372" y="4404"/>
                    <a:pt x="372" y="4301"/>
                  </a:cubicBezTo>
                  <a:lnTo>
                    <a:pt x="372" y="4244"/>
                  </a:lnTo>
                  <a:cubicBezTo>
                    <a:pt x="765" y="4011"/>
                    <a:pt x="1179" y="3808"/>
                    <a:pt x="1603" y="3646"/>
                  </a:cubicBezTo>
                  <a:cubicBezTo>
                    <a:pt x="1944" y="3515"/>
                    <a:pt x="2293" y="3407"/>
                    <a:pt x="2647" y="3323"/>
                  </a:cubicBezTo>
                  <a:cubicBezTo>
                    <a:pt x="2690" y="3366"/>
                    <a:pt x="2749" y="3396"/>
                    <a:pt x="2813" y="3396"/>
                  </a:cubicBezTo>
                  <a:lnTo>
                    <a:pt x="3349" y="3396"/>
                  </a:lnTo>
                  <a:lnTo>
                    <a:pt x="3349" y="5235"/>
                  </a:lnTo>
                  <a:cubicBezTo>
                    <a:pt x="3349" y="5339"/>
                    <a:pt x="3433" y="5421"/>
                    <a:pt x="3535" y="5421"/>
                  </a:cubicBezTo>
                  <a:cubicBezTo>
                    <a:pt x="3638" y="5421"/>
                    <a:pt x="3720" y="5339"/>
                    <a:pt x="3720" y="5235"/>
                  </a:cubicBezTo>
                  <a:lnTo>
                    <a:pt x="3720" y="3396"/>
                  </a:lnTo>
                  <a:lnTo>
                    <a:pt x="4031" y="3396"/>
                  </a:lnTo>
                  <a:cubicBezTo>
                    <a:pt x="4281" y="3396"/>
                    <a:pt x="4485" y="3192"/>
                    <a:pt x="4485" y="2942"/>
                  </a:cubicBezTo>
                  <a:lnTo>
                    <a:pt x="4485" y="2422"/>
                  </a:lnTo>
                  <a:cubicBezTo>
                    <a:pt x="5054" y="2145"/>
                    <a:pt x="5687" y="1998"/>
                    <a:pt x="6324" y="1998"/>
                  </a:cubicBezTo>
                  <a:cubicBezTo>
                    <a:pt x="6962" y="1998"/>
                    <a:pt x="7595" y="2145"/>
                    <a:pt x="8164" y="2422"/>
                  </a:cubicBezTo>
                  <a:lnTo>
                    <a:pt x="8164" y="2942"/>
                  </a:lnTo>
                  <a:cubicBezTo>
                    <a:pt x="8164" y="3192"/>
                    <a:pt x="8367" y="3396"/>
                    <a:pt x="8617" y="3396"/>
                  </a:cubicBezTo>
                  <a:lnTo>
                    <a:pt x="8928" y="3396"/>
                  </a:lnTo>
                  <a:lnTo>
                    <a:pt x="8928" y="5235"/>
                  </a:lnTo>
                  <a:cubicBezTo>
                    <a:pt x="8928" y="5339"/>
                    <a:pt x="9010" y="5421"/>
                    <a:pt x="9114" y="5421"/>
                  </a:cubicBezTo>
                  <a:cubicBezTo>
                    <a:pt x="9216" y="5421"/>
                    <a:pt x="9300" y="5339"/>
                    <a:pt x="9300" y="5235"/>
                  </a:cubicBezTo>
                  <a:lnTo>
                    <a:pt x="9300" y="3396"/>
                  </a:lnTo>
                  <a:lnTo>
                    <a:pt x="9450" y="3396"/>
                  </a:lnTo>
                  <a:cubicBezTo>
                    <a:pt x="10142" y="4166"/>
                    <a:pt x="10521" y="5157"/>
                    <a:pt x="10521" y="6197"/>
                  </a:cubicBezTo>
                  <a:cubicBezTo>
                    <a:pt x="10521" y="7559"/>
                    <a:pt x="9857" y="8842"/>
                    <a:pt x="8744" y="9628"/>
                  </a:cubicBezTo>
                  <a:cubicBezTo>
                    <a:pt x="8660" y="9688"/>
                    <a:pt x="8639" y="9804"/>
                    <a:pt x="8699" y="9888"/>
                  </a:cubicBezTo>
                  <a:cubicBezTo>
                    <a:pt x="8735" y="9938"/>
                    <a:pt x="8793" y="9966"/>
                    <a:pt x="8852" y="9966"/>
                  </a:cubicBezTo>
                  <a:cubicBezTo>
                    <a:pt x="8889" y="9966"/>
                    <a:pt x="8926" y="9954"/>
                    <a:pt x="8957" y="9933"/>
                  </a:cubicBezTo>
                  <a:cubicBezTo>
                    <a:pt x="10169" y="9074"/>
                    <a:pt x="10893" y="7679"/>
                    <a:pt x="10893" y="6197"/>
                  </a:cubicBezTo>
                  <a:cubicBezTo>
                    <a:pt x="10893" y="5167"/>
                    <a:pt x="10551" y="4179"/>
                    <a:pt x="9921" y="3378"/>
                  </a:cubicBezTo>
                  <a:cubicBezTo>
                    <a:pt x="9951" y="3366"/>
                    <a:pt x="9978" y="3347"/>
                    <a:pt x="9999" y="3323"/>
                  </a:cubicBezTo>
                  <a:cubicBezTo>
                    <a:pt x="10355" y="3407"/>
                    <a:pt x="10705" y="3515"/>
                    <a:pt x="11043" y="3646"/>
                  </a:cubicBezTo>
                  <a:cubicBezTo>
                    <a:pt x="11469" y="3808"/>
                    <a:pt x="11884" y="4011"/>
                    <a:pt x="12277" y="4244"/>
                  </a:cubicBezTo>
                  <a:lnTo>
                    <a:pt x="12277" y="4301"/>
                  </a:lnTo>
                  <a:cubicBezTo>
                    <a:pt x="12277" y="4404"/>
                    <a:pt x="12359" y="4486"/>
                    <a:pt x="12462" y="4486"/>
                  </a:cubicBezTo>
                  <a:cubicBezTo>
                    <a:pt x="12564" y="4486"/>
                    <a:pt x="12648" y="4404"/>
                    <a:pt x="12648" y="4301"/>
                  </a:cubicBezTo>
                  <a:lnTo>
                    <a:pt x="12648" y="186"/>
                  </a:lnTo>
                  <a:cubicBezTo>
                    <a:pt x="12648" y="82"/>
                    <a:pt x="12564" y="0"/>
                    <a:pt x="12462" y="0"/>
                  </a:cubicBezTo>
                  <a:cubicBezTo>
                    <a:pt x="12359" y="0"/>
                    <a:pt x="12277" y="82"/>
                    <a:pt x="12277" y="186"/>
                  </a:cubicBezTo>
                  <a:lnTo>
                    <a:pt x="12277" y="242"/>
                  </a:lnTo>
                  <a:cubicBezTo>
                    <a:pt x="11886" y="475"/>
                    <a:pt x="11473" y="676"/>
                    <a:pt x="11051" y="841"/>
                  </a:cubicBezTo>
                  <a:cubicBezTo>
                    <a:pt x="10711" y="972"/>
                    <a:pt x="10357" y="1079"/>
                    <a:pt x="10001" y="1163"/>
                  </a:cubicBezTo>
                  <a:cubicBezTo>
                    <a:pt x="9960" y="1118"/>
                    <a:pt x="9902" y="1091"/>
                    <a:pt x="9835" y="1091"/>
                  </a:cubicBezTo>
                  <a:lnTo>
                    <a:pt x="8617" y="1091"/>
                  </a:lnTo>
                  <a:cubicBezTo>
                    <a:pt x="8367" y="1091"/>
                    <a:pt x="8164" y="1294"/>
                    <a:pt x="8164" y="1544"/>
                  </a:cubicBezTo>
                  <a:lnTo>
                    <a:pt x="8164" y="2014"/>
                  </a:lnTo>
                  <a:cubicBezTo>
                    <a:pt x="7587" y="1761"/>
                    <a:pt x="6958" y="1628"/>
                    <a:pt x="6324" y="1628"/>
                  </a:cubicBezTo>
                  <a:cubicBezTo>
                    <a:pt x="5691" y="1628"/>
                    <a:pt x="5061" y="1761"/>
                    <a:pt x="4485" y="2014"/>
                  </a:cubicBezTo>
                  <a:lnTo>
                    <a:pt x="4485" y="1544"/>
                  </a:lnTo>
                  <a:cubicBezTo>
                    <a:pt x="4485" y="1294"/>
                    <a:pt x="4281" y="1091"/>
                    <a:pt x="4031" y="1091"/>
                  </a:cubicBezTo>
                  <a:lnTo>
                    <a:pt x="2813" y="1091"/>
                  </a:lnTo>
                  <a:cubicBezTo>
                    <a:pt x="2747" y="1091"/>
                    <a:pt x="2688" y="1118"/>
                    <a:pt x="2647" y="1163"/>
                  </a:cubicBezTo>
                  <a:cubicBezTo>
                    <a:pt x="2291" y="1079"/>
                    <a:pt x="1938" y="972"/>
                    <a:pt x="1598" y="839"/>
                  </a:cubicBezTo>
                  <a:cubicBezTo>
                    <a:pt x="1173" y="676"/>
                    <a:pt x="763" y="475"/>
                    <a:pt x="372" y="242"/>
                  </a:cubicBezTo>
                  <a:lnTo>
                    <a:pt x="372" y="186"/>
                  </a:lnTo>
                  <a:cubicBezTo>
                    <a:pt x="372" y="82"/>
                    <a:pt x="290" y="0"/>
                    <a:pt x="1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40"/>
            <p:cNvSpPr/>
            <p:nvPr/>
          </p:nvSpPr>
          <p:spPr>
            <a:xfrm>
              <a:off x="1876095" y="3921386"/>
              <a:ext cx="199863" cy="233655"/>
            </a:xfrm>
            <a:custGeom>
              <a:avLst/>
              <a:gdLst/>
              <a:ahLst/>
              <a:cxnLst/>
              <a:rect l="l" t="t" r="r" b="b"/>
              <a:pathLst>
                <a:path w="7547" h="8823" extrusionOk="0">
                  <a:moveTo>
                    <a:pt x="4571" y="4149"/>
                  </a:moveTo>
                  <a:cubicBezTo>
                    <a:pt x="5048" y="4149"/>
                    <a:pt x="5476" y="4461"/>
                    <a:pt x="5772" y="4958"/>
                  </a:cubicBezTo>
                  <a:cubicBezTo>
                    <a:pt x="5777" y="4972"/>
                    <a:pt x="5785" y="4987"/>
                    <a:pt x="5795" y="5001"/>
                  </a:cubicBezTo>
                  <a:cubicBezTo>
                    <a:pt x="5797" y="5001"/>
                    <a:pt x="5797" y="5003"/>
                    <a:pt x="5797" y="5003"/>
                  </a:cubicBezTo>
                  <a:cubicBezTo>
                    <a:pt x="5992" y="5347"/>
                    <a:pt x="6123" y="5775"/>
                    <a:pt x="6164" y="6244"/>
                  </a:cubicBezTo>
                  <a:lnTo>
                    <a:pt x="5297" y="6117"/>
                  </a:lnTo>
                  <a:lnTo>
                    <a:pt x="4884" y="5284"/>
                  </a:lnTo>
                  <a:cubicBezTo>
                    <a:pt x="4825" y="5163"/>
                    <a:pt x="4704" y="5089"/>
                    <a:pt x="4571" y="5089"/>
                  </a:cubicBezTo>
                  <a:cubicBezTo>
                    <a:pt x="4436" y="5089"/>
                    <a:pt x="4317" y="5163"/>
                    <a:pt x="4257" y="5284"/>
                  </a:cubicBezTo>
                  <a:lnTo>
                    <a:pt x="3846" y="6117"/>
                  </a:lnTo>
                  <a:lnTo>
                    <a:pt x="2978" y="6244"/>
                  </a:lnTo>
                  <a:cubicBezTo>
                    <a:pt x="3019" y="5775"/>
                    <a:pt x="3150" y="5347"/>
                    <a:pt x="3344" y="5003"/>
                  </a:cubicBezTo>
                  <a:lnTo>
                    <a:pt x="3346" y="5001"/>
                  </a:lnTo>
                  <a:cubicBezTo>
                    <a:pt x="3357" y="4987"/>
                    <a:pt x="3365" y="4972"/>
                    <a:pt x="3371" y="4958"/>
                  </a:cubicBezTo>
                  <a:cubicBezTo>
                    <a:pt x="3666" y="4461"/>
                    <a:pt x="4094" y="4149"/>
                    <a:pt x="4571" y="4149"/>
                  </a:cubicBezTo>
                  <a:close/>
                  <a:moveTo>
                    <a:pt x="4571" y="5488"/>
                  </a:moveTo>
                  <a:lnTo>
                    <a:pt x="4968" y="6293"/>
                  </a:lnTo>
                  <a:cubicBezTo>
                    <a:pt x="5019" y="6397"/>
                    <a:pt x="5117" y="6467"/>
                    <a:pt x="5232" y="6485"/>
                  </a:cubicBezTo>
                  <a:lnTo>
                    <a:pt x="6120" y="6614"/>
                  </a:lnTo>
                  <a:lnTo>
                    <a:pt x="5476" y="7239"/>
                  </a:lnTo>
                  <a:cubicBezTo>
                    <a:pt x="5394" y="7319"/>
                    <a:pt x="5357" y="7435"/>
                    <a:pt x="5377" y="7550"/>
                  </a:cubicBezTo>
                  <a:lnTo>
                    <a:pt x="5527" y="8434"/>
                  </a:lnTo>
                  <a:lnTo>
                    <a:pt x="4734" y="8015"/>
                  </a:lnTo>
                  <a:cubicBezTo>
                    <a:pt x="4683" y="7989"/>
                    <a:pt x="4627" y="7976"/>
                    <a:pt x="4571" y="7976"/>
                  </a:cubicBezTo>
                  <a:cubicBezTo>
                    <a:pt x="4516" y="7976"/>
                    <a:pt x="4460" y="7989"/>
                    <a:pt x="4409" y="8015"/>
                  </a:cubicBezTo>
                  <a:lnTo>
                    <a:pt x="3613" y="8434"/>
                  </a:lnTo>
                  <a:lnTo>
                    <a:pt x="3766" y="7550"/>
                  </a:lnTo>
                  <a:cubicBezTo>
                    <a:pt x="3785" y="7437"/>
                    <a:pt x="3748" y="7319"/>
                    <a:pt x="3664" y="7239"/>
                  </a:cubicBezTo>
                  <a:lnTo>
                    <a:pt x="3023" y="6614"/>
                  </a:lnTo>
                  <a:lnTo>
                    <a:pt x="3911" y="6485"/>
                  </a:lnTo>
                  <a:cubicBezTo>
                    <a:pt x="4024" y="6467"/>
                    <a:pt x="4124" y="6397"/>
                    <a:pt x="4174" y="6293"/>
                  </a:cubicBezTo>
                  <a:lnTo>
                    <a:pt x="4571" y="5488"/>
                  </a:lnTo>
                  <a:close/>
                  <a:moveTo>
                    <a:pt x="870" y="1"/>
                  </a:moveTo>
                  <a:cubicBezTo>
                    <a:pt x="808" y="1"/>
                    <a:pt x="748" y="31"/>
                    <a:pt x="712" y="86"/>
                  </a:cubicBezTo>
                  <a:cubicBezTo>
                    <a:pt x="247" y="818"/>
                    <a:pt x="1" y="1666"/>
                    <a:pt x="1" y="2536"/>
                  </a:cubicBezTo>
                  <a:cubicBezTo>
                    <a:pt x="1" y="4309"/>
                    <a:pt x="1031" y="5926"/>
                    <a:pt x="2636" y="6676"/>
                  </a:cubicBezTo>
                  <a:cubicBezTo>
                    <a:pt x="2650" y="6741"/>
                    <a:pt x="2683" y="6799"/>
                    <a:pt x="2732" y="6848"/>
                  </a:cubicBezTo>
                  <a:lnTo>
                    <a:pt x="3398" y="7497"/>
                  </a:lnTo>
                  <a:lnTo>
                    <a:pt x="3240" y="8414"/>
                  </a:lnTo>
                  <a:cubicBezTo>
                    <a:pt x="3219" y="8545"/>
                    <a:pt x="3271" y="8676"/>
                    <a:pt x="3381" y="8756"/>
                  </a:cubicBezTo>
                  <a:cubicBezTo>
                    <a:pt x="3441" y="8801"/>
                    <a:pt x="3514" y="8823"/>
                    <a:pt x="3586" y="8823"/>
                  </a:cubicBezTo>
                  <a:cubicBezTo>
                    <a:pt x="3641" y="8823"/>
                    <a:pt x="3697" y="8809"/>
                    <a:pt x="3748" y="8782"/>
                  </a:cubicBezTo>
                  <a:lnTo>
                    <a:pt x="4571" y="8350"/>
                  </a:lnTo>
                  <a:lnTo>
                    <a:pt x="5394" y="8782"/>
                  </a:lnTo>
                  <a:cubicBezTo>
                    <a:pt x="5446" y="8809"/>
                    <a:pt x="5503" y="8822"/>
                    <a:pt x="5559" y="8822"/>
                  </a:cubicBezTo>
                  <a:cubicBezTo>
                    <a:pt x="5631" y="8822"/>
                    <a:pt x="5702" y="8800"/>
                    <a:pt x="5764" y="8756"/>
                  </a:cubicBezTo>
                  <a:cubicBezTo>
                    <a:pt x="5871" y="8676"/>
                    <a:pt x="5924" y="8545"/>
                    <a:pt x="5903" y="8414"/>
                  </a:cubicBezTo>
                  <a:lnTo>
                    <a:pt x="5744" y="7497"/>
                  </a:lnTo>
                  <a:lnTo>
                    <a:pt x="6411" y="6848"/>
                  </a:lnTo>
                  <a:cubicBezTo>
                    <a:pt x="6462" y="6799"/>
                    <a:pt x="6495" y="6737"/>
                    <a:pt x="6509" y="6670"/>
                  </a:cubicBezTo>
                  <a:cubicBezTo>
                    <a:pt x="6534" y="6639"/>
                    <a:pt x="6550" y="6598"/>
                    <a:pt x="6550" y="6555"/>
                  </a:cubicBezTo>
                  <a:cubicBezTo>
                    <a:pt x="6550" y="5969"/>
                    <a:pt x="6421" y="5408"/>
                    <a:pt x="6182" y="4938"/>
                  </a:cubicBezTo>
                  <a:lnTo>
                    <a:pt x="7204" y="4160"/>
                  </a:lnTo>
                  <a:cubicBezTo>
                    <a:pt x="7418" y="3998"/>
                    <a:pt x="7547" y="3740"/>
                    <a:pt x="7547" y="3472"/>
                  </a:cubicBezTo>
                  <a:lnTo>
                    <a:pt x="7547" y="2247"/>
                  </a:lnTo>
                  <a:cubicBezTo>
                    <a:pt x="7547" y="2143"/>
                    <a:pt x="7463" y="2061"/>
                    <a:pt x="7361" y="2061"/>
                  </a:cubicBezTo>
                  <a:cubicBezTo>
                    <a:pt x="7257" y="2061"/>
                    <a:pt x="7175" y="2143"/>
                    <a:pt x="7175" y="2247"/>
                  </a:cubicBezTo>
                  <a:lnTo>
                    <a:pt x="7175" y="3472"/>
                  </a:lnTo>
                  <a:cubicBezTo>
                    <a:pt x="7175" y="3625"/>
                    <a:pt x="7101" y="3773"/>
                    <a:pt x="6980" y="3865"/>
                  </a:cubicBezTo>
                  <a:lnTo>
                    <a:pt x="5992" y="4618"/>
                  </a:lnTo>
                  <a:cubicBezTo>
                    <a:pt x="5992" y="4616"/>
                    <a:pt x="5992" y="4616"/>
                    <a:pt x="5991" y="4616"/>
                  </a:cubicBezTo>
                  <a:cubicBezTo>
                    <a:pt x="5617" y="4074"/>
                    <a:pt x="5113" y="3777"/>
                    <a:pt x="4571" y="3777"/>
                  </a:cubicBezTo>
                  <a:cubicBezTo>
                    <a:pt x="4030" y="3777"/>
                    <a:pt x="3525" y="4074"/>
                    <a:pt x="3152" y="4616"/>
                  </a:cubicBezTo>
                  <a:cubicBezTo>
                    <a:pt x="3150" y="4616"/>
                    <a:pt x="3150" y="4616"/>
                    <a:pt x="3150" y="4618"/>
                  </a:cubicBezTo>
                  <a:lnTo>
                    <a:pt x="2163" y="3865"/>
                  </a:lnTo>
                  <a:cubicBezTo>
                    <a:pt x="2040" y="3771"/>
                    <a:pt x="1967" y="3625"/>
                    <a:pt x="1967" y="3472"/>
                  </a:cubicBezTo>
                  <a:lnTo>
                    <a:pt x="1967" y="2247"/>
                  </a:lnTo>
                  <a:cubicBezTo>
                    <a:pt x="1967" y="2143"/>
                    <a:pt x="1885" y="2061"/>
                    <a:pt x="1782" y="2061"/>
                  </a:cubicBezTo>
                  <a:cubicBezTo>
                    <a:pt x="1680" y="2061"/>
                    <a:pt x="1596" y="2143"/>
                    <a:pt x="1596" y="2247"/>
                  </a:cubicBezTo>
                  <a:lnTo>
                    <a:pt x="1596" y="3472"/>
                  </a:lnTo>
                  <a:cubicBezTo>
                    <a:pt x="1596" y="3740"/>
                    <a:pt x="1723" y="3998"/>
                    <a:pt x="1938" y="4160"/>
                  </a:cubicBezTo>
                  <a:lnTo>
                    <a:pt x="2961" y="4938"/>
                  </a:lnTo>
                  <a:cubicBezTo>
                    <a:pt x="2763" y="5323"/>
                    <a:pt x="2642" y="5773"/>
                    <a:pt x="2607" y="6246"/>
                  </a:cubicBezTo>
                  <a:cubicBezTo>
                    <a:pt x="1240" y="5523"/>
                    <a:pt x="374" y="4096"/>
                    <a:pt x="374" y="2536"/>
                  </a:cubicBezTo>
                  <a:cubicBezTo>
                    <a:pt x="374" y="1736"/>
                    <a:pt x="599" y="958"/>
                    <a:pt x="1027" y="286"/>
                  </a:cubicBezTo>
                  <a:cubicBezTo>
                    <a:pt x="1082" y="200"/>
                    <a:pt x="1057" y="85"/>
                    <a:pt x="970" y="30"/>
                  </a:cubicBezTo>
                  <a:cubicBezTo>
                    <a:pt x="939" y="10"/>
                    <a:pt x="904" y="1"/>
                    <a:pt x="8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7" name="Google Shape;477;p40"/>
          <p:cNvGrpSpPr/>
          <p:nvPr/>
        </p:nvGrpSpPr>
        <p:grpSpPr>
          <a:xfrm>
            <a:off x="2526633" y="2019049"/>
            <a:ext cx="334977" cy="284237"/>
            <a:chOff x="1086943" y="3847606"/>
            <a:chExt cx="334977" cy="284237"/>
          </a:xfrm>
        </p:grpSpPr>
        <p:sp>
          <p:nvSpPr>
            <p:cNvPr id="478" name="Google Shape;478;p40"/>
            <p:cNvSpPr/>
            <p:nvPr/>
          </p:nvSpPr>
          <p:spPr>
            <a:xfrm>
              <a:off x="1159266" y="3847606"/>
              <a:ext cx="190489" cy="150632"/>
            </a:xfrm>
            <a:custGeom>
              <a:avLst/>
              <a:gdLst/>
              <a:ahLst/>
              <a:cxnLst/>
              <a:rect l="l" t="t" r="r" b="b"/>
              <a:pathLst>
                <a:path w="7193" h="5688" extrusionOk="0">
                  <a:moveTo>
                    <a:pt x="753" y="1"/>
                  </a:moveTo>
                  <a:cubicBezTo>
                    <a:pt x="338" y="1"/>
                    <a:pt x="0" y="339"/>
                    <a:pt x="0" y="755"/>
                  </a:cubicBezTo>
                  <a:lnTo>
                    <a:pt x="0" y="2618"/>
                  </a:lnTo>
                  <a:cubicBezTo>
                    <a:pt x="0" y="2720"/>
                    <a:pt x="82" y="2804"/>
                    <a:pt x="186" y="2804"/>
                  </a:cubicBezTo>
                  <a:cubicBezTo>
                    <a:pt x="288" y="2804"/>
                    <a:pt x="370" y="2720"/>
                    <a:pt x="370" y="2618"/>
                  </a:cubicBezTo>
                  <a:lnTo>
                    <a:pt x="370" y="755"/>
                  </a:lnTo>
                  <a:cubicBezTo>
                    <a:pt x="370" y="544"/>
                    <a:pt x="542" y="372"/>
                    <a:pt x="755" y="372"/>
                  </a:cubicBezTo>
                  <a:lnTo>
                    <a:pt x="6440" y="372"/>
                  </a:lnTo>
                  <a:cubicBezTo>
                    <a:pt x="6651" y="372"/>
                    <a:pt x="6823" y="544"/>
                    <a:pt x="6823" y="755"/>
                  </a:cubicBezTo>
                  <a:lnTo>
                    <a:pt x="6823" y="4157"/>
                  </a:lnTo>
                  <a:cubicBezTo>
                    <a:pt x="6823" y="4368"/>
                    <a:pt x="6651" y="4540"/>
                    <a:pt x="6440" y="4540"/>
                  </a:cubicBezTo>
                  <a:lnTo>
                    <a:pt x="4297" y="4540"/>
                  </a:lnTo>
                  <a:cubicBezTo>
                    <a:pt x="4227" y="4540"/>
                    <a:pt x="4158" y="4567"/>
                    <a:pt x="4107" y="4618"/>
                  </a:cubicBezTo>
                  <a:lnTo>
                    <a:pt x="3453" y="5273"/>
                  </a:lnTo>
                  <a:lnTo>
                    <a:pt x="2798" y="4618"/>
                  </a:lnTo>
                  <a:cubicBezTo>
                    <a:pt x="2747" y="4567"/>
                    <a:pt x="2678" y="4540"/>
                    <a:pt x="2608" y="4540"/>
                  </a:cubicBezTo>
                  <a:lnTo>
                    <a:pt x="755" y="4540"/>
                  </a:lnTo>
                  <a:cubicBezTo>
                    <a:pt x="542" y="4540"/>
                    <a:pt x="370" y="4368"/>
                    <a:pt x="370" y="4157"/>
                  </a:cubicBezTo>
                  <a:lnTo>
                    <a:pt x="370" y="3525"/>
                  </a:lnTo>
                  <a:cubicBezTo>
                    <a:pt x="370" y="3424"/>
                    <a:pt x="288" y="3342"/>
                    <a:pt x="186" y="3342"/>
                  </a:cubicBezTo>
                  <a:cubicBezTo>
                    <a:pt x="82" y="3342"/>
                    <a:pt x="0" y="3424"/>
                    <a:pt x="0" y="3525"/>
                  </a:cubicBezTo>
                  <a:lnTo>
                    <a:pt x="0" y="4157"/>
                  </a:lnTo>
                  <a:cubicBezTo>
                    <a:pt x="0" y="4573"/>
                    <a:pt x="338" y="4911"/>
                    <a:pt x="753" y="4911"/>
                  </a:cubicBezTo>
                  <a:lnTo>
                    <a:pt x="2565" y="4911"/>
                  </a:lnTo>
                  <a:lnTo>
                    <a:pt x="3263" y="5609"/>
                  </a:lnTo>
                  <a:cubicBezTo>
                    <a:pt x="3316" y="5660"/>
                    <a:pt x="3384" y="5687"/>
                    <a:pt x="3453" y="5687"/>
                  </a:cubicBezTo>
                  <a:cubicBezTo>
                    <a:pt x="3521" y="5687"/>
                    <a:pt x="3589" y="5660"/>
                    <a:pt x="3642" y="5609"/>
                  </a:cubicBezTo>
                  <a:lnTo>
                    <a:pt x="4340" y="4911"/>
                  </a:lnTo>
                  <a:lnTo>
                    <a:pt x="6438" y="4911"/>
                  </a:lnTo>
                  <a:cubicBezTo>
                    <a:pt x="6854" y="4911"/>
                    <a:pt x="7192" y="4571"/>
                    <a:pt x="7192" y="4157"/>
                  </a:cubicBezTo>
                  <a:lnTo>
                    <a:pt x="7192" y="755"/>
                  </a:lnTo>
                  <a:cubicBezTo>
                    <a:pt x="7192" y="339"/>
                    <a:pt x="6854" y="1"/>
                    <a:pt x="6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40"/>
            <p:cNvSpPr/>
            <p:nvPr/>
          </p:nvSpPr>
          <p:spPr>
            <a:xfrm>
              <a:off x="1213317" y="3894877"/>
              <a:ext cx="82387" cy="35540"/>
            </a:xfrm>
            <a:custGeom>
              <a:avLst/>
              <a:gdLst/>
              <a:ahLst/>
              <a:cxnLst/>
              <a:rect l="l" t="t" r="r" b="b"/>
              <a:pathLst>
                <a:path w="3111" h="1342" extrusionOk="0">
                  <a:moveTo>
                    <a:pt x="1937" y="1"/>
                  </a:moveTo>
                  <a:cubicBezTo>
                    <a:pt x="1889" y="1"/>
                    <a:pt x="1842" y="20"/>
                    <a:pt x="1806" y="55"/>
                  </a:cubicBezTo>
                  <a:lnTo>
                    <a:pt x="1136" y="726"/>
                  </a:lnTo>
                  <a:lnTo>
                    <a:pt x="886" y="476"/>
                  </a:lnTo>
                  <a:cubicBezTo>
                    <a:pt x="850" y="440"/>
                    <a:pt x="804" y="421"/>
                    <a:pt x="755" y="421"/>
                  </a:cubicBezTo>
                  <a:cubicBezTo>
                    <a:pt x="706" y="421"/>
                    <a:pt x="657" y="440"/>
                    <a:pt x="624" y="476"/>
                  </a:cubicBezTo>
                  <a:lnTo>
                    <a:pt x="72" y="1025"/>
                  </a:lnTo>
                  <a:cubicBezTo>
                    <a:pt x="0" y="1097"/>
                    <a:pt x="0" y="1215"/>
                    <a:pt x="72" y="1287"/>
                  </a:cubicBezTo>
                  <a:cubicBezTo>
                    <a:pt x="110" y="1323"/>
                    <a:pt x="157" y="1341"/>
                    <a:pt x="204" y="1341"/>
                  </a:cubicBezTo>
                  <a:cubicBezTo>
                    <a:pt x="252" y="1341"/>
                    <a:pt x="299" y="1323"/>
                    <a:pt x="336" y="1287"/>
                  </a:cubicBezTo>
                  <a:lnTo>
                    <a:pt x="755" y="869"/>
                  </a:lnTo>
                  <a:lnTo>
                    <a:pt x="1173" y="1287"/>
                  </a:lnTo>
                  <a:cubicBezTo>
                    <a:pt x="1208" y="1322"/>
                    <a:pt x="1255" y="1340"/>
                    <a:pt x="1304" y="1340"/>
                  </a:cubicBezTo>
                  <a:cubicBezTo>
                    <a:pt x="1351" y="1340"/>
                    <a:pt x="1398" y="1322"/>
                    <a:pt x="1435" y="1287"/>
                  </a:cubicBezTo>
                  <a:cubicBezTo>
                    <a:pt x="1507" y="1215"/>
                    <a:pt x="1507" y="1097"/>
                    <a:pt x="1435" y="1025"/>
                  </a:cubicBezTo>
                  <a:lnTo>
                    <a:pt x="1398" y="988"/>
                  </a:lnTo>
                  <a:lnTo>
                    <a:pt x="1937" y="448"/>
                  </a:lnTo>
                  <a:lnTo>
                    <a:pt x="2776" y="1287"/>
                  </a:lnTo>
                  <a:cubicBezTo>
                    <a:pt x="2811" y="1322"/>
                    <a:pt x="2858" y="1340"/>
                    <a:pt x="2907" y="1340"/>
                  </a:cubicBezTo>
                  <a:cubicBezTo>
                    <a:pt x="2954" y="1340"/>
                    <a:pt x="3001" y="1322"/>
                    <a:pt x="3038" y="1287"/>
                  </a:cubicBezTo>
                  <a:cubicBezTo>
                    <a:pt x="3110" y="1215"/>
                    <a:pt x="3110" y="1097"/>
                    <a:pt x="3038" y="1025"/>
                  </a:cubicBezTo>
                  <a:lnTo>
                    <a:pt x="2068" y="55"/>
                  </a:lnTo>
                  <a:cubicBezTo>
                    <a:pt x="2033" y="20"/>
                    <a:pt x="1986" y="1"/>
                    <a:pt x="19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40"/>
            <p:cNvSpPr/>
            <p:nvPr/>
          </p:nvSpPr>
          <p:spPr>
            <a:xfrm>
              <a:off x="1086943" y="4009123"/>
              <a:ext cx="146210" cy="54713"/>
            </a:xfrm>
            <a:custGeom>
              <a:avLst/>
              <a:gdLst/>
              <a:ahLst/>
              <a:cxnLst/>
              <a:rect l="l" t="t" r="r" b="b"/>
              <a:pathLst>
                <a:path w="5521" h="2066" extrusionOk="0">
                  <a:moveTo>
                    <a:pt x="5018" y="372"/>
                  </a:moveTo>
                  <a:cubicBezTo>
                    <a:pt x="5093" y="372"/>
                    <a:pt x="5151" y="431"/>
                    <a:pt x="5151" y="503"/>
                  </a:cubicBezTo>
                  <a:lnTo>
                    <a:pt x="5151" y="1563"/>
                  </a:lnTo>
                  <a:cubicBezTo>
                    <a:pt x="5151" y="1637"/>
                    <a:pt x="5093" y="1696"/>
                    <a:pt x="5018" y="1696"/>
                  </a:cubicBezTo>
                  <a:lnTo>
                    <a:pt x="503" y="1696"/>
                  </a:lnTo>
                  <a:cubicBezTo>
                    <a:pt x="430" y="1696"/>
                    <a:pt x="372" y="1637"/>
                    <a:pt x="372" y="1563"/>
                  </a:cubicBezTo>
                  <a:lnTo>
                    <a:pt x="372" y="503"/>
                  </a:lnTo>
                  <a:cubicBezTo>
                    <a:pt x="372" y="431"/>
                    <a:pt x="430" y="372"/>
                    <a:pt x="503" y="372"/>
                  </a:cubicBezTo>
                  <a:close/>
                  <a:moveTo>
                    <a:pt x="503" y="1"/>
                  </a:moveTo>
                  <a:cubicBezTo>
                    <a:pt x="225" y="1"/>
                    <a:pt x="0" y="226"/>
                    <a:pt x="0" y="503"/>
                  </a:cubicBezTo>
                  <a:lnTo>
                    <a:pt x="0" y="1563"/>
                  </a:lnTo>
                  <a:cubicBezTo>
                    <a:pt x="0" y="1840"/>
                    <a:pt x="225" y="2065"/>
                    <a:pt x="503" y="2065"/>
                  </a:cubicBezTo>
                  <a:lnTo>
                    <a:pt x="5018" y="2065"/>
                  </a:lnTo>
                  <a:cubicBezTo>
                    <a:pt x="5296" y="2065"/>
                    <a:pt x="5521" y="1840"/>
                    <a:pt x="5521" y="1563"/>
                  </a:cubicBezTo>
                  <a:lnTo>
                    <a:pt x="5521" y="503"/>
                  </a:lnTo>
                  <a:cubicBezTo>
                    <a:pt x="5521" y="226"/>
                    <a:pt x="5296" y="1"/>
                    <a:pt x="50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40"/>
            <p:cNvSpPr/>
            <p:nvPr/>
          </p:nvSpPr>
          <p:spPr>
            <a:xfrm>
              <a:off x="1191310" y="4026654"/>
              <a:ext cx="20683" cy="19676"/>
            </a:xfrm>
            <a:custGeom>
              <a:avLst/>
              <a:gdLst/>
              <a:ahLst/>
              <a:cxnLst/>
              <a:rect l="l" t="t" r="r" b="b"/>
              <a:pathLst>
                <a:path w="781" h="743" extrusionOk="0">
                  <a:moveTo>
                    <a:pt x="204" y="0"/>
                  </a:moveTo>
                  <a:cubicBezTo>
                    <a:pt x="156" y="0"/>
                    <a:pt x="109" y="18"/>
                    <a:pt x="73" y="54"/>
                  </a:cubicBezTo>
                  <a:cubicBezTo>
                    <a:pt x="0" y="127"/>
                    <a:pt x="0" y="244"/>
                    <a:pt x="73" y="316"/>
                  </a:cubicBezTo>
                  <a:lnTo>
                    <a:pt x="127" y="371"/>
                  </a:lnTo>
                  <a:lnTo>
                    <a:pt x="73" y="426"/>
                  </a:lnTo>
                  <a:cubicBezTo>
                    <a:pt x="0" y="498"/>
                    <a:pt x="0" y="615"/>
                    <a:pt x="73" y="688"/>
                  </a:cubicBezTo>
                  <a:cubicBezTo>
                    <a:pt x="110" y="725"/>
                    <a:pt x="157" y="742"/>
                    <a:pt x="204" y="742"/>
                  </a:cubicBezTo>
                  <a:cubicBezTo>
                    <a:pt x="251" y="742"/>
                    <a:pt x="299" y="725"/>
                    <a:pt x="335" y="688"/>
                  </a:cubicBezTo>
                  <a:lnTo>
                    <a:pt x="389" y="633"/>
                  </a:lnTo>
                  <a:lnTo>
                    <a:pt x="444" y="688"/>
                  </a:lnTo>
                  <a:cubicBezTo>
                    <a:pt x="481" y="725"/>
                    <a:pt x="528" y="742"/>
                    <a:pt x="575" y="742"/>
                  </a:cubicBezTo>
                  <a:cubicBezTo>
                    <a:pt x="624" y="742"/>
                    <a:pt x="671" y="725"/>
                    <a:pt x="706" y="688"/>
                  </a:cubicBezTo>
                  <a:cubicBezTo>
                    <a:pt x="778" y="615"/>
                    <a:pt x="780" y="498"/>
                    <a:pt x="706" y="426"/>
                  </a:cubicBezTo>
                  <a:lnTo>
                    <a:pt x="651" y="371"/>
                  </a:lnTo>
                  <a:lnTo>
                    <a:pt x="706" y="316"/>
                  </a:lnTo>
                  <a:cubicBezTo>
                    <a:pt x="778" y="244"/>
                    <a:pt x="778" y="127"/>
                    <a:pt x="706" y="54"/>
                  </a:cubicBezTo>
                  <a:cubicBezTo>
                    <a:pt x="670" y="18"/>
                    <a:pt x="622" y="0"/>
                    <a:pt x="575" y="0"/>
                  </a:cubicBezTo>
                  <a:cubicBezTo>
                    <a:pt x="528" y="0"/>
                    <a:pt x="480" y="18"/>
                    <a:pt x="444" y="54"/>
                  </a:cubicBezTo>
                  <a:lnTo>
                    <a:pt x="389" y="109"/>
                  </a:lnTo>
                  <a:lnTo>
                    <a:pt x="335" y="54"/>
                  </a:lnTo>
                  <a:cubicBezTo>
                    <a:pt x="298" y="18"/>
                    <a:pt x="251" y="0"/>
                    <a:pt x="20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40"/>
            <p:cNvSpPr/>
            <p:nvPr/>
          </p:nvSpPr>
          <p:spPr>
            <a:xfrm>
              <a:off x="1109109" y="4031553"/>
              <a:ext cx="55878" cy="9851"/>
            </a:xfrm>
            <a:custGeom>
              <a:avLst/>
              <a:gdLst/>
              <a:ahLst/>
              <a:cxnLst/>
              <a:rect l="l" t="t" r="r" b="b"/>
              <a:pathLst>
                <a:path w="2110" h="372" extrusionOk="0">
                  <a:moveTo>
                    <a:pt x="184" y="0"/>
                  </a:moveTo>
                  <a:cubicBezTo>
                    <a:pt x="82" y="0"/>
                    <a:pt x="0" y="84"/>
                    <a:pt x="0" y="186"/>
                  </a:cubicBezTo>
                  <a:cubicBezTo>
                    <a:pt x="0" y="288"/>
                    <a:pt x="82" y="372"/>
                    <a:pt x="184" y="372"/>
                  </a:cubicBezTo>
                  <a:lnTo>
                    <a:pt x="1924" y="372"/>
                  </a:lnTo>
                  <a:cubicBezTo>
                    <a:pt x="2027" y="372"/>
                    <a:pt x="2109" y="288"/>
                    <a:pt x="2109" y="186"/>
                  </a:cubicBezTo>
                  <a:cubicBezTo>
                    <a:pt x="2109" y="84"/>
                    <a:pt x="2027" y="0"/>
                    <a:pt x="19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40"/>
            <p:cNvSpPr/>
            <p:nvPr/>
          </p:nvSpPr>
          <p:spPr>
            <a:xfrm>
              <a:off x="1246791" y="4009123"/>
              <a:ext cx="175129" cy="54713"/>
            </a:xfrm>
            <a:custGeom>
              <a:avLst/>
              <a:gdLst/>
              <a:ahLst/>
              <a:cxnLst/>
              <a:rect l="l" t="t" r="r" b="b"/>
              <a:pathLst>
                <a:path w="6613" h="2066" extrusionOk="0">
                  <a:moveTo>
                    <a:pt x="503" y="1"/>
                  </a:moveTo>
                  <a:cubicBezTo>
                    <a:pt x="226" y="1"/>
                    <a:pt x="1" y="226"/>
                    <a:pt x="1" y="503"/>
                  </a:cubicBezTo>
                  <a:lnTo>
                    <a:pt x="1" y="1563"/>
                  </a:lnTo>
                  <a:cubicBezTo>
                    <a:pt x="1" y="1840"/>
                    <a:pt x="226" y="2065"/>
                    <a:pt x="503" y="2065"/>
                  </a:cubicBezTo>
                  <a:lnTo>
                    <a:pt x="4730" y="2065"/>
                  </a:lnTo>
                  <a:cubicBezTo>
                    <a:pt x="4833" y="2065"/>
                    <a:pt x="4915" y="1983"/>
                    <a:pt x="4915" y="1881"/>
                  </a:cubicBezTo>
                  <a:cubicBezTo>
                    <a:pt x="4915" y="1778"/>
                    <a:pt x="4833" y="1696"/>
                    <a:pt x="4730" y="1696"/>
                  </a:cubicBezTo>
                  <a:lnTo>
                    <a:pt x="503" y="1696"/>
                  </a:lnTo>
                  <a:cubicBezTo>
                    <a:pt x="431" y="1696"/>
                    <a:pt x="372" y="1637"/>
                    <a:pt x="372" y="1563"/>
                  </a:cubicBezTo>
                  <a:lnTo>
                    <a:pt x="372" y="503"/>
                  </a:lnTo>
                  <a:cubicBezTo>
                    <a:pt x="372" y="431"/>
                    <a:pt x="431" y="372"/>
                    <a:pt x="503" y="372"/>
                  </a:cubicBezTo>
                  <a:lnTo>
                    <a:pt x="6110" y="372"/>
                  </a:lnTo>
                  <a:cubicBezTo>
                    <a:pt x="6182" y="372"/>
                    <a:pt x="6243" y="431"/>
                    <a:pt x="6243" y="503"/>
                  </a:cubicBezTo>
                  <a:lnTo>
                    <a:pt x="6243" y="1563"/>
                  </a:lnTo>
                  <a:cubicBezTo>
                    <a:pt x="6243" y="1637"/>
                    <a:pt x="6182" y="1696"/>
                    <a:pt x="6110" y="1696"/>
                  </a:cubicBezTo>
                  <a:lnTo>
                    <a:pt x="5527" y="1696"/>
                  </a:lnTo>
                  <a:cubicBezTo>
                    <a:pt x="5426" y="1696"/>
                    <a:pt x="5342" y="1778"/>
                    <a:pt x="5342" y="1881"/>
                  </a:cubicBezTo>
                  <a:cubicBezTo>
                    <a:pt x="5342" y="1983"/>
                    <a:pt x="5426" y="2065"/>
                    <a:pt x="5527" y="2065"/>
                  </a:cubicBezTo>
                  <a:lnTo>
                    <a:pt x="6110" y="2065"/>
                  </a:lnTo>
                  <a:cubicBezTo>
                    <a:pt x="6387" y="2065"/>
                    <a:pt x="6612" y="1840"/>
                    <a:pt x="6612" y="1563"/>
                  </a:cubicBezTo>
                  <a:lnTo>
                    <a:pt x="6612" y="503"/>
                  </a:lnTo>
                  <a:cubicBezTo>
                    <a:pt x="6612" y="226"/>
                    <a:pt x="6387" y="1"/>
                    <a:pt x="61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40"/>
            <p:cNvSpPr/>
            <p:nvPr/>
          </p:nvSpPr>
          <p:spPr>
            <a:xfrm>
              <a:off x="1380051" y="4026654"/>
              <a:ext cx="20630" cy="19676"/>
            </a:xfrm>
            <a:custGeom>
              <a:avLst/>
              <a:gdLst/>
              <a:ahLst/>
              <a:cxnLst/>
              <a:rect l="l" t="t" r="r" b="b"/>
              <a:pathLst>
                <a:path w="779" h="743" extrusionOk="0">
                  <a:moveTo>
                    <a:pt x="204" y="0"/>
                  </a:moveTo>
                  <a:cubicBezTo>
                    <a:pt x="157" y="0"/>
                    <a:pt x="109" y="18"/>
                    <a:pt x="73" y="54"/>
                  </a:cubicBezTo>
                  <a:cubicBezTo>
                    <a:pt x="1" y="127"/>
                    <a:pt x="1" y="244"/>
                    <a:pt x="73" y="316"/>
                  </a:cubicBezTo>
                  <a:lnTo>
                    <a:pt x="128" y="371"/>
                  </a:lnTo>
                  <a:lnTo>
                    <a:pt x="73" y="426"/>
                  </a:lnTo>
                  <a:cubicBezTo>
                    <a:pt x="1" y="498"/>
                    <a:pt x="1" y="615"/>
                    <a:pt x="73" y="688"/>
                  </a:cubicBezTo>
                  <a:cubicBezTo>
                    <a:pt x="110" y="725"/>
                    <a:pt x="157" y="742"/>
                    <a:pt x="204" y="742"/>
                  </a:cubicBezTo>
                  <a:cubicBezTo>
                    <a:pt x="251" y="742"/>
                    <a:pt x="300" y="725"/>
                    <a:pt x="335" y="688"/>
                  </a:cubicBezTo>
                  <a:lnTo>
                    <a:pt x="390" y="633"/>
                  </a:lnTo>
                  <a:lnTo>
                    <a:pt x="444" y="688"/>
                  </a:lnTo>
                  <a:cubicBezTo>
                    <a:pt x="482" y="725"/>
                    <a:pt x="528" y="742"/>
                    <a:pt x="575" y="742"/>
                  </a:cubicBezTo>
                  <a:cubicBezTo>
                    <a:pt x="622" y="742"/>
                    <a:pt x="671" y="725"/>
                    <a:pt x="706" y="688"/>
                  </a:cubicBezTo>
                  <a:cubicBezTo>
                    <a:pt x="779" y="615"/>
                    <a:pt x="779" y="498"/>
                    <a:pt x="706" y="426"/>
                  </a:cubicBezTo>
                  <a:lnTo>
                    <a:pt x="652" y="371"/>
                  </a:lnTo>
                  <a:lnTo>
                    <a:pt x="706" y="316"/>
                  </a:lnTo>
                  <a:cubicBezTo>
                    <a:pt x="779" y="244"/>
                    <a:pt x="779" y="127"/>
                    <a:pt x="706" y="54"/>
                  </a:cubicBezTo>
                  <a:cubicBezTo>
                    <a:pt x="670" y="18"/>
                    <a:pt x="623" y="0"/>
                    <a:pt x="575" y="0"/>
                  </a:cubicBezTo>
                  <a:cubicBezTo>
                    <a:pt x="528" y="0"/>
                    <a:pt x="481" y="18"/>
                    <a:pt x="444" y="54"/>
                  </a:cubicBezTo>
                  <a:lnTo>
                    <a:pt x="390" y="109"/>
                  </a:lnTo>
                  <a:lnTo>
                    <a:pt x="335" y="54"/>
                  </a:lnTo>
                  <a:cubicBezTo>
                    <a:pt x="299" y="18"/>
                    <a:pt x="251" y="0"/>
                    <a:pt x="20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40"/>
            <p:cNvSpPr/>
            <p:nvPr/>
          </p:nvSpPr>
          <p:spPr>
            <a:xfrm>
              <a:off x="1268957" y="4031553"/>
              <a:ext cx="87737" cy="9851"/>
            </a:xfrm>
            <a:custGeom>
              <a:avLst/>
              <a:gdLst/>
              <a:ahLst/>
              <a:cxnLst/>
              <a:rect l="l" t="t" r="r" b="b"/>
              <a:pathLst>
                <a:path w="3313" h="372" extrusionOk="0">
                  <a:moveTo>
                    <a:pt x="184" y="0"/>
                  </a:moveTo>
                  <a:cubicBezTo>
                    <a:pt x="83" y="0"/>
                    <a:pt x="1" y="84"/>
                    <a:pt x="1" y="186"/>
                  </a:cubicBezTo>
                  <a:cubicBezTo>
                    <a:pt x="1" y="288"/>
                    <a:pt x="83" y="372"/>
                    <a:pt x="184" y="372"/>
                  </a:cubicBezTo>
                  <a:lnTo>
                    <a:pt x="3128" y="372"/>
                  </a:lnTo>
                  <a:cubicBezTo>
                    <a:pt x="3230" y="372"/>
                    <a:pt x="3312" y="288"/>
                    <a:pt x="3312" y="186"/>
                  </a:cubicBezTo>
                  <a:cubicBezTo>
                    <a:pt x="3312" y="84"/>
                    <a:pt x="3230" y="0"/>
                    <a:pt x="31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40"/>
            <p:cNvSpPr/>
            <p:nvPr/>
          </p:nvSpPr>
          <p:spPr>
            <a:xfrm>
              <a:off x="1291520" y="4077156"/>
              <a:ext cx="114696" cy="54686"/>
            </a:xfrm>
            <a:custGeom>
              <a:avLst/>
              <a:gdLst/>
              <a:ahLst/>
              <a:cxnLst/>
              <a:rect l="l" t="t" r="r" b="b"/>
              <a:pathLst>
                <a:path w="4331" h="2065" extrusionOk="0">
                  <a:moveTo>
                    <a:pt x="3868" y="370"/>
                  </a:moveTo>
                  <a:cubicBezTo>
                    <a:pt x="3918" y="370"/>
                    <a:pt x="3959" y="413"/>
                    <a:pt x="3959" y="464"/>
                  </a:cubicBezTo>
                  <a:lnTo>
                    <a:pt x="3959" y="1602"/>
                  </a:lnTo>
                  <a:cubicBezTo>
                    <a:pt x="3959" y="1652"/>
                    <a:pt x="3918" y="1695"/>
                    <a:pt x="3868" y="1695"/>
                  </a:cubicBezTo>
                  <a:lnTo>
                    <a:pt x="464" y="1695"/>
                  </a:lnTo>
                  <a:cubicBezTo>
                    <a:pt x="413" y="1695"/>
                    <a:pt x="372" y="1652"/>
                    <a:pt x="372" y="1602"/>
                  </a:cubicBezTo>
                  <a:lnTo>
                    <a:pt x="372" y="464"/>
                  </a:lnTo>
                  <a:cubicBezTo>
                    <a:pt x="372" y="413"/>
                    <a:pt x="413" y="370"/>
                    <a:pt x="464" y="370"/>
                  </a:cubicBezTo>
                  <a:close/>
                  <a:moveTo>
                    <a:pt x="464" y="1"/>
                  </a:moveTo>
                  <a:cubicBezTo>
                    <a:pt x="208" y="1"/>
                    <a:pt x="1" y="208"/>
                    <a:pt x="1" y="464"/>
                  </a:cubicBezTo>
                  <a:lnTo>
                    <a:pt x="1" y="1602"/>
                  </a:lnTo>
                  <a:cubicBezTo>
                    <a:pt x="1" y="1858"/>
                    <a:pt x="210" y="2065"/>
                    <a:pt x="464" y="2065"/>
                  </a:cubicBezTo>
                  <a:lnTo>
                    <a:pt x="3868" y="2065"/>
                  </a:lnTo>
                  <a:cubicBezTo>
                    <a:pt x="4124" y="2065"/>
                    <a:pt x="4331" y="1858"/>
                    <a:pt x="4331" y="1602"/>
                  </a:cubicBezTo>
                  <a:lnTo>
                    <a:pt x="4331" y="464"/>
                  </a:lnTo>
                  <a:cubicBezTo>
                    <a:pt x="4331" y="208"/>
                    <a:pt x="4124" y="1"/>
                    <a:pt x="38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40"/>
            <p:cNvSpPr/>
            <p:nvPr/>
          </p:nvSpPr>
          <p:spPr>
            <a:xfrm>
              <a:off x="1366651" y="4094661"/>
              <a:ext cx="20683" cy="19703"/>
            </a:xfrm>
            <a:custGeom>
              <a:avLst/>
              <a:gdLst/>
              <a:ahLst/>
              <a:cxnLst/>
              <a:rect l="l" t="t" r="r" b="b"/>
              <a:pathLst>
                <a:path w="781" h="744" extrusionOk="0">
                  <a:moveTo>
                    <a:pt x="203" y="0"/>
                  </a:moveTo>
                  <a:cubicBezTo>
                    <a:pt x="156" y="0"/>
                    <a:pt x="109" y="18"/>
                    <a:pt x="73" y="55"/>
                  </a:cubicBezTo>
                  <a:cubicBezTo>
                    <a:pt x="0" y="127"/>
                    <a:pt x="0" y="245"/>
                    <a:pt x="73" y="317"/>
                  </a:cubicBezTo>
                  <a:lnTo>
                    <a:pt x="129" y="372"/>
                  </a:lnTo>
                  <a:lnTo>
                    <a:pt x="73" y="426"/>
                  </a:lnTo>
                  <a:cubicBezTo>
                    <a:pt x="0" y="499"/>
                    <a:pt x="0" y="616"/>
                    <a:pt x="73" y="688"/>
                  </a:cubicBezTo>
                  <a:cubicBezTo>
                    <a:pt x="110" y="724"/>
                    <a:pt x="157" y="743"/>
                    <a:pt x="204" y="743"/>
                  </a:cubicBezTo>
                  <a:cubicBezTo>
                    <a:pt x="253" y="743"/>
                    <a:pt x="299" y="724"/>
                    <a:pt x="335" y="688"/>
                  </a:cubicBezTo>
                  <a:lnTo>
                    <a:pt x="391" y="634"/>
                  </a:lnTo>
                  <a:lnTo>
                    <a:pt x="446" y="688"/>
                  </a:lnTo>
                  <a:cubicBezTo>
                    <a:pt x="481" y="724"/>
                    <a:pt x="528" y="743"/>
                    <a:pt x="577" y="743"/>
                  </a:cubicBezTo>
                  <a:cubicBezTo>
                    <a:pt x="624" y="743"/>
                    <a:pt x="671" y="724"/>
                    <a:pt x="708" y="688"/>
                  </a:cubicBezTo>
                  <a:cubicBezTo>
                    <a:pt x="780" y="616"/>
                    <a:pt x="780" y="499"/>
                    <a:pt x="708" y="426"/>
                  </a:cubicBezTo>
                  <a:lnTo>
                    <a:pt x="651" y="372"/>
                  </a:lnTo>
                  <a:lnTo>
                    <a:pt x="708" y="317"/>
                  </a:lnTo>
                  <a:cubicBezTo>
                    <a:pt x="780" y="245"/>
                    <a:pt x="780" y="127"/>
                    <a:pt x="708" y="55"/>
                  </a:cubicBezTo>
                  <a:cubicBezTo>
                    <a:pt x="672" y="19"/>
                    <a:pt x="624" y="1"/>
                    <a:pt x="577" y="1"/>
                  </a:cubicBezTo>
                  <a:cubicBezTo>
                    <a:pt x="530" y="1"/>
                    <a:pt x="482" y="19"/>
                    <a:pt x="446" y="55"/>
                  </a:cubicBezTo>
                  <a:lnTo>
                    <a:pt x="391" y="110"/>
                  </a:lnTo>
                  <a:lnTo>
                    <a:pt x="335" y="55"/>
                  </a:lnTo>
                  <a:cubicBezTo>
                    <a:pt x="298" y="19"/>
                    <a:pt x="250" y="0"/>
                    <a:pt x="2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40"/>
            <p:cNvSpPr/>
            <p:nvPr/>
          </p:nvSpPr>
          <p:spPr>
            <a:xfrm>
              <a:off x="1313686" y="4099560"/>
              <a:ext cx="32838" cy="9878"/>
            </a:xfrm>
            <a:custGeom>
              <a:avLst/>
              <a:gdLst/>
              <a:ahLst/>
              <a:cxnLst/>
              <a:rect l="l" t="t" r="r" b="b"/>
              <a:pathLst>
                <a:path w="1240" h="373" extrusionOk="0">
                  <a:moveTo>
                    <a:pt x="184" y="1"/>
                  </a:moveTo>
                  <a:cubicBezTo>
                    <a:pt x="83" y="1"/>
                    <a:pt x="1" y="83"/>
                    <a:pt x="1" y="187"/>
                  </a:cubicBezTo>
                  <a:cubicBezTo>
                    <a:pt x="1" y="288"/>
                    <a:pt x="83" y="372"/>
                    <a:pt x="184" y="372"/>
                  </a:cubicBezTo>
                  <a:lnTo>
                    <a:pt x="1054" y="372"/>
                  </a:lnTo>
                  <a:cubicBezTo>
                    <a:pt x="1158" y="372"/>
                    <a:pt x="1240" y="288"/>
                    <a:pt x="1240" y="187"/>
                  </a:cubicBezTo>
                  <a:cubicBezTo>
                    <a:pt x="1240" y="83"/>
                    <a:pt x="1158" y="1"/>
                    <a:pt x="10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40"/>
            <p:cNvSpPr/>
            <p:nvPr/>
          </p:nvSpPr>
          <p:spPr>
            <a:xfrm>
              <a:off x="1102779" y="4077156"/>
              <a:ext cx="175102" cy="54686"/>
            </a:xfrm>
            <a:custGeom>
              <a:avLst/>
              <a:gdLst/>
              <a:ahLst/>
              <a:cxnLst/>
              <a:rect l="l" t="t" r="r" b="b"/>
              <a:pathLst>
                <a:path w="6612" h="2065" extrusionOk="0">
                  <a:moveTo>
                    <a:pt x="503" y="1"/>
                  </a:moveTo>
                  <a:cubicBezTo>
                    <a:pt x="227" y="1"/>
                    <a:pt x="1" y="225"/>
                    <a:pt x="1" y="503"/>
                  </a:cubicBezTo>
                  <a:lnTo>
                    <a:pt x="1" y="1562"/>
                  </a:lnTo>
                  <a:cubicBezTo>
                    <a:pt x="1" y="1840"/>
                    <a:pt x="225" y="2065"/>
                    <a:pt x="503" y="2065"/>
                  </a:cubicBezTo>
                  <a:lnTo>
                    <a:pt x="1125" y="2065"/>
                  </a:lnTo>
                  <a:cubicBezTo>
                    <a:pt x="1228" y="2065"/>
                    <a:pt x="1310" y="1983"/>
                    <a:pt x="1310" y="1879"/>
                  </a:cubicBezTo>
                  <a:cubicBezTo>
                    <a:pt x="1310" y="1777"/>
                    <a:pt x="1228" y="1695"/>
                    <a:pt x="1125" y="1695"/>
                  </a:cubicBezTo>
                  <a:lnTo>
                    <a:pt x="503" y="1695"/>
                  </a:lnTo>
                  <a:cubicBezTo>
                    <a:pt x="431" y="1695"/>
                    <a:pt x="372" y="1635"/>
                    <a:pt x="372" y="1562"/>
                  </a:cubicBezTo>
                  <a:lnTo>
                    <a:pt x="372" y="503"/>
                  </a:lnTo>
                  <a:cubicBezTo>
                    <a:pt x="372" y="431"/>
                    <a:pt x="431" y="370"/>
                    <a:pt x="503" y="370"/>
                  </a:cubicBezTo>
                  <a:lnTo>
                    <a:pt x="6109" y="370"/>
                  </a:lnTo>
                  <a:cubicBezTo>
                    <a:pt x="6184" y="370"/>
                    <a:pt x="6242" y="431"/>
                    <a:pt x="6242" y="503"/>
                  </a:cubicBezTo>
                  <a:lnTo>
                    <a:pt x="6242" y="1562"/>
                  </a:lnTo>
                  <a:cubicBezTo>
                    <a:pt x="6242" y="1635"/>
                    <a:pt x="6184" y="1695"/>
                    <a:pt x="6109" y="1695"/>
                  </a:cubicBezTo>
                  <a:lnTo>
                    <a:pt x="1950" y="1695"/>
                  </a:lnTo>
                  <a:cubicBezTo>
                    <a:pt x="1846" y="1695"/>
                    <a:pt x="1764" y="1777"/>
                    <a:pt x="1764" y="1879"/>
                  </a:cubicBezTo>
                  <a:cubicBezTo>
                    <a:pt x="1764" y="1983"/>
                    <a:pt x="1846" y="2065"/>
                    <a:pt x="1950" y="2065"/>
                  </a:cubicBezTo>
                  <a:lnTo>
                    <a:pt x="6109" y="2065"/>
                  </a:lnTo>
                  <a:cubicBezTo>
                    <a:pt x="6387" y="2065"/>
                    <a:pt x="6612" y="1840"/>
                    <a:pt x="6612" y="1562"/>
                  </a:cubicBezTo>
                  <a:lnTo>
                    <a:pt x="6612" y="503"/>
                  </a:lnTo>
                  <a:cubicBezTo>
                    <a:pt x="6612" y="225"/>
                    <a:pt x="6387" y="1"/>
                    <a:pt x="61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40"/>
            <p:cNvSpPr/>
            <p:nvPr/>
          </p:nvSpPr>
          <p:spPr>
            <a:xfrm>
              <a:off x="1236039" y="4094661"/>
              <a:ext cx="20683" cy="19703"/>
            </a:xfrm>
            <a:custGeom>
              <a:avLst/>
              <a:gdLst/>
              <a:ahLst/>
              <a:cxnLst/>
              <a:rect l="l" t="t" r="r" b="b"/>
              <a:pathLst>
                <a:path w="781" h="744" extrusionOk="0">
                  <a:moveTo>
                    <a:pt x="204" y="1"/>
                  </a:moveTo>
                  <a:cubicBezTo>
                    <a:pt x="156" y="1"/>
                    <a:pt x="109" y="19"/>
                    <a:pt x="73" y="55"/>
                  </a:cubicBezTo>
                  <a:cubicBezTo>
                    <a:pt x="0" y="127"/>
                    <a:pt x="0" y="245"/>
                    <a:pt x="73" y="317"/>
                  </a:cubicBezTo>
                  <a:lnTo>
                    <a:pt x="127" y="372"/>
                  </a:lnTo>
                  <a:lnTo>
                    <a:pt x="73" y="426"/>
                  </a:lnTo>
                  <a:cubicBezTo>
                    <a:pt x="0" y="499"/>
                    <a:pt x="0" y="616"/>
                    <a:pt x="73" y="688"/>
                  </a:cubicBezTo>
                  <a:cubicBezTo>
                    <a:pt x="110" y="726"/>
                    <a:pt x="157" y="743"/>
                    <a:pt x="204" y="743"/>
                  </a:cubicBezTo>
                  <a:cubicBezTo>
                    <a:pt x="251" y="743"/>
                    <a:pt x="299" y="726"/>
                    <a:pt x="335" y="688"/>
                  </a:cubicBezTo>
                  <a:lnTo>
                    <a:pt x="389" y="634"/>
                  </a:lnTo>
                  <a:lnTo>
                    <a:pt x="444" y="688"/>
                  </a:lnTo>
                  <a:cubicBezTo>
                    <a:pt x="481" y="726"/>
                    <a:pt x="528" y="743"/>
                    <a:pt x="575" y="743"/>
                  </a:cubicBezTo>
                  <a:cubicBezTo>
                    <a:pt x="624" y="743"/>
                    <a:pt x="671" y="726"/>
                    <a:pt x="706" y="688"/>
                  </a:cubicBezTo>
                  <a:cubicBezTo>
                    <a:pt x="778" y="616"/>
                    <a:pt x="780" y="499"/>
                    <a:pt x="706" y="426"/>
                  </a:cubicBezTo>
                  <a:lnTo>
                    <a:pt x="651" y="372"/>
                  </a:lnTo>
                  <a:lnTo>
                    <a:pt x="706" y="317"/>
                  </a:lnTo>
                  <a:cubicBezTo>
                    <a:pt x="778" y="245"/>
                    <a:pt x="778" y="127"/>
                    <a:pt x="706" y="55"/>
                  </a:cubicBezTo>
                  <a:cubicBezTo>
                    <a:pt x="670" y="19"/>
                    <a:pt x="622" y="1"/>
                    <a:pt x="575" y="1"/>
                  </a:cubicBezTo>
                  <a:cubicBezTo>
                    <a:pt x="528" y="1"/>
                    <a:pt x="480" y="19"/>
                    <a:pt x="444" y="55"/>
                  </a:cubicBezTo>
                  <a:lnTo>
                    <a:pt x="389" y="110"/>
                  </a:lnTo>
                  <a:lnTo>
                    <a:pt x="335" y="55"/>
                  </a:lnTo>
                  <a:cubicBezTo>
                    <a:pt x="298" y="19"/>
                    <a:pt x="251" y="1"/>
                    <a:pt x="2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40"/>
            <p:cNvSpPr/>
            <p:nvPr/>
          </p:nvSpPr>
          <p:spPr>
            <a:xfrm>
              <a:off x="1124945" y="4099560"/>
              <a:ext cx="40545" cy="9878"/>
            </a:xfrm>
            <a:custGeom>
              <a:avLst/>
              <a:gdLst/>
              <a:ahLst/>
              <a:cxnLst/>
              <a:rect l="l" t="t" r="r" b="b"/>
              <a:pathLst>
                <a:path w="1531" h="373" extrusionOk="0">
                  <a:moveTo>
                    <a:pt x="184" y="1"/>
                  </a:moveTo>
                  <a:cubicBezTo>
                    <a:pt x="82" y="1"/>
                    <a:pt x="0" y="85"/>
                    <a:pt x="0" y="187"/>
                  </a:cubicBezTo>
                  <a:cubicBezTo>
                    <a:pt x="0" y="288"/>
                    <a:pt x="82" y="372"/>
                    <a:pt x="184" y="372"/>
                  </a:cubicBezTo>
                  <a:lnTo>
                    <a:pt x="1345" y="372"/>
                  </a:lnTo>
                  <a:cubicBezTo>
                    <a:pt x="1449" y="372"/>
                    <a:pt x="1531" y="288"/>
                    <a:pt x="1531" y="187"/>
                  </a:cubicBezTo>
                  <a:cubicBezTo>
                    <a:pt x="1531" y="85"/>
                    <a:pt x="1449" y="1"/>
                    <a:pt x="13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40"/>
            <p:cNvSpPr/>
            <p:nvPr/>
          </p:nvSpPr>
          <p:spPr>
            <a:xfrm>
              <a:off x="1174017" y="4099560"/>
              <a:ext cx="29793" cy="9878"/>
            </a:xfrm>
            <a:custGeom>
              <a:avLst/>
              <a:gdLst/>
              <a:ahLst/>
              <a:cxnLst/>
              <a:rect l="l" t="t" r="r" b="b"/>
              <a:pathLst>
                <a:path w="1125" h="373" extrusionOk="0">
                  <a:moveTo>
                    <a:pt x="186" y="1"/>
                  </a:moveTo>
                  <a:cubicBezTo>
                    <a:pt x="84" y="1"/>
                    <a:pt x="0" y="85"/>
                    <a:pt x="0" y="187"/>
                  </a:cubicBezTo>
                  <a:cubicBezTo>
                    <a:pt x="0" y="288"/>
                    <a:pt x="84" y="372"/>
                    <a:pt x="186" y="372"/>
                  </a:cubicBezTo>
                  <a:lnTo>
                    <a:pt x="939" y="372"/>
                  </a:lnTo>
                  <a:cubicBezTo>
                    <a:pt x="1042" y="372"/>
                    <a:pt x="1124" y="288"/>
                    <a:pt x="1124" y="187"/>
                  </a:cubicBezTo>
                  <a:cubicBezTo>
                    <a:pt x="1124" y="85"/>
                    <a:pt x="1042" y="1"/>
                    <a:pt x="9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5" name="Google Shape;1225;p68"/>
          <p:cNvPicPr preferRelativeResize="0"/>
          <p:nvPr/>
        </p:nvPicPr>
        <p:blipFill rotWithShape="1">
          <a:blip r:embed="rId3">
            <a:alphaModFix/>
          </a:blip>
          <a:srcRect l="2666" t="8424"/>
          <a:stretch/>
        </p:blipFill>
        <p:spPr>
          <a:xfrm flipH="1">
            <a:off x="-1661150" y="2623501"/>
            <a:ext cx="4774252" cy="2520001"/>
          </a:xfrm>
          <a:prstGeom prst="rect">
            <a:avLst/>
          </a:prstGeom>
          <a:noFill/>
          <a:ln>
            <a:noFill/>
          </a:ln>
        </p:spPr>
      </p:pic>
      <p:sp>
        <p:nvSpPr>
          <p:cNvPr id="1226" name="Google Shape;1226;p68"/>
          <p:cNvSpPr/>
          <p:nvPr/>
        </p:nvSpPr>
        <p:spPr>
          <a:xfrm>
            <a:off x="717750" y="-3186465"/>
            <a:ext cx="7708500" cy="65883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7" name="Google Shape;1227;p68"/>
          <p:cNvSpPr txBox="1">
            <a:spLocks noGrp="1"/>
          </p:cNvSpPr>
          <p:nvPr>
            <p:ph type="title"/>
          </p:nvPr>
        </p:nvSpPr>
        <p:spPr>
          <a:xfrm>
            <a:off x="2347950" y="540000"/>
            <a:ext cx="4448100" cy="12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THANKS!</a:t>
            </a:r>
            <a:endParaRPr dirty="0"/>
          </a:p>
        </p:txBody>
      </p:sp>
      <p:sp>
        <p:nvSpPr>
          <p:cNvPr id="1229" name="Google Shape;1229;p68"/>
          <p:cNvSpPr txBox="1"/>
          <p:nvPr/>
        </p:nvSpPr>
        <p:spPr>
          <a:xfrm>
            <a:off x="2496150" y="4201313"/>
            <a:ext cx="4151700" cy="2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Inder"/>
                <a:ea typeface="Inder"/>
                <a:cs typeface="Inder"/>
                <a:sym typeface="Inder"/>
              </a:rPr>
              <a:t>Please keep this slide for attribution</a:t>
            </a:r>
            <a:endParaRPr sz="1200">
              <a:solidFill>
                <a:schemeClr val="dk1"/>
              </a:solidFill>
              <a:latin typeface="Inder"/>
              <a:ea typeface="Inder"/>
              <a:cs typeface="Inder"/>
              <a:sym typeface="Inder"/>
            </a:endParaRPr>
          </a:p>
        </p:txBody>
      </p:sp>
      <p:pic>
        <p:nvPicPr>
          <p:cNvPr id="1230" name="Google Shape;1230;p68"/>
          <p:cNvPicPr preferRelativeResize="0"/>
          <p:nvPr/>
        </p:nvPicPr>
        <p:blipFill rotWithShape="1">
          <a:blip r:embed="rId4">
            <a:alphaModFix/>
          </a:blip>
          <a:srcRect l="17318" t="18519" r="36275" b="32861"/>
          <a:stretch/>
        </p:blipFill>
        <p:spPr>
          <a:xfrm>
            <a:off x="7597875" y="2973500"/>
            <a:ext cx="627250" cy="6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1" name="Google Shape;1231;p68"/>
          <p:cNvPicPr preferRelativeResize="0"/>
          <p:nvPr/>
        </p:nvPicPr>
        <p:blipFill rotWithShape="1">
          <a:blip r:embed="rId5">
            <a:alphaModFix/>
          </a:blip>
          <a:srcRect l="16165" t="21207" r="25135" b="24538"/>
          <a:stretch/>
        </p:blipFill>
        <p:spPr>
          <a:xfrm rot="2446202">
            <a:off x="7341928" y="115147"/>
            <a:ext cx="973593" cy="6561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lack History Month Template for Social Media by Slidesgo">
  <a:themeElements>
    <a:clrScheme name="Simple Light">
      <a:dk1>
        <a:srgbClr val="000000"/>
      </a:dk1>
      <a:lt1>
        <a:srgbClr val="E4E3B9"/>
      </a:lt1>
      <a:dk2>
        <a:srgbClr val="6D1304"/>
      </a:dk2>
      <a:lt2>
        <a:srgbClr val="281A11"/>
      </a:lt2>
      <a:accent1>
        <a:srgbClr val="BA371A"/>
      </a:accent1>
      <a:accent2>
        <a:srgbClr val="EAAA2E"/>
      </a:accent2>
      <a:accent3>
        <a:srgbClr val="009245"/>
      </a:accent3>
      <a:accent4>
        <a:srgbClr val="66BD8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375</Words>
  <Application>Microsoft Office PowerPoint</Application>
  <PresentationFormat>On-screen Show (16:9)</PresentationFormat>
  <Paragraphs>35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Alatsi</vt:lpstr>
      <vt:lpstr>Arial</vt:lpstr>
      <vt:lpstr>Bebas Neue</vt:lpstr>
      <vt:lpstr>Inder</vt:lpstr>
      <vt:lpstr>inherit</vt:lpstr>
      <vt:lpstr>Roboto Condensed Light</vt:lpstr>
      <vt:lpstr>Black History Month Template for Social Media by Slidesgo</vt:lpstr>
      <vt:lpstr>LQVH:BÀI THƠ </vt:lpstr>
      <vt:lpstr>PowerPoint Presentation</vt:lpstr>
      <vt:lpstr>Bài thơ CHÚ BỘ ĐỘI</vt:lpstr>
      <vt:lpstr>Bài thơ cô vừa đọc có tên là gì? Bài thơ nói về ai?</vt:lpstr>
      <vt:lpstr>Trong bài thơ có nhắc đến địa điểm chú bộ đội làm việc ở đâu?</vt:lpstr>
      <vt:lpstr>CONTENTS OF THIS TEMPLATE</vt:lpstr>
      <vt:lpstr>Các con sẽ làm gì để bày tỏ lòng biết ơn tới những chú bộ đội? </vt:lpstr>
      <vt:lpstr>Chúng con sẽ..........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LQVH:BÀI THƠ </dc:title>
  <cp:lastModifiedBy>Windows 10</cp:lastModifiedBy>
  <cp:revision>1</cp:revision>
  <dcterms:modified xsi:type="dcterms:W3CDTF">2023-12-05T15:09:22Z</dcterms:modified>
</cp:coreProperties>
</file>