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7" r:id="rId3"/>
    <p:sldId id="258" r:id="rId4"/>
    <p:sldId id="260" r:id="rId5"/>
    <p:sldId id="259" r:id="rId6"/>
    <p:sldId id="271" r:id="rId7"/>
    <p:sldId id="272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1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2218092" y="3821868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3181351" y="4311049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3210711" y="4889300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QUÁCH THU HẬU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airplane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crush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5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-44885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081337" y="348404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902009-1281-4E90-A30A-B2FC75A903BC}"/>
              </a:ext>
            </a:extLst>
          </p:cNvPr>
          <p:cNvSpPr txBox="1"/>
          <p:nvPr/>
        </p:nvSpPr>
        <p:spPr>
          <a:xfrm>
            <a:off x="2871788" y="1034080"/>
            <a:ext cx="7038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2228BA-7435-4886-9C40-0A1264F4FDC9}"/>
              </a:ext>
            </a:extLst>
          </p:cNvPr>
          <p:cNvSpPr txBox="1"/>
          <p:nvPr/>
        </p:nvSpPr>
        <p:spPr>
          <a:xfrm>
            <a:off x="3081337" y="3429000"/>
            <a:ext cx="602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C2C92-B13D-4F39-B07C-65DE0A352299}"/>
              </a:ext>
            </a:extLst>
          </p:cNvPr>
          <p:cNvSpPr txBox="1"/>
          <p:nvPr/>
        </p:nvSpPr>
        <p:spPr>
          <a:xfrm>
            <a:off x="2871788" y="411467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37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12" y="2820055"/>
            <a:ext cx="703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ỔN ĐỊNH TỔ CHỨC</a:t>
            </a:r>
          </a:p>
          <a:p>
            <a:pPr algn="ctr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“TÌM Ổ”</a:t>
            </a:r>
          </a:p>
        </p:txBody>
      </p:sp>
    </p:spTree>
    <p:extLst>
      <p:ext uri="{BB962C8B-B14F-4D97-AF65-F5344CB8AC3E}">
        <p14:creationId xmlns:p14="http://schemas.microsoft.com/office/powerpoint/2010/main" val="2769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74" y="364331"/>
            <a:ext cx="10896601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5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</TotalTime>
  <Words>209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Techsi.vn</cp:lastModifiedBy>
  <cp:revision>5</cp:revision>
  <dcterms:created xsi:type="dcterms:W3CDTF">2021-12-02T19:20:01Z</dcterms:created>
  <dcterms:modified xsi:type="dcterms:W3CDTF">2023-12-07T09:24:21Z</dcterms:modified>
</cp:coreProperties>
</file>