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7" r:id="rId3"/>
    <p:sldId id="289" r:id="rId4"/>
    <p:sldId id="263" r:id="rId5"/>
    <p:sldId id="259" r:id="rId6"/>
    <p:sldId id="264" r:id="rId7"/>
    <p:sldId id="286" r:id="rId8"/>
    <p:sldId id="273" r:id="rId9"/>
    <p:sldId id="262" r:id="rId10"/>
    <p:sldId id="290" r:id="rId11"/>
    <p:sldId id="291" r:id="rId12"/>
    <p:sldId id="293" r:id="rId13"/>
    <p:sldId id="292" r:id="rId14"/>
    <p:sldId id="269" r:id="rId15"/>
    <p:sldId id="270" r:id="rId16"/>
    <p:sldId id="281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1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6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1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1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6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20599-2E29-429F-984A-F28D91D719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423E-C160-4DC8-AFB7-3910A360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6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ma"/><Relationship Id="rId7" Type="http://schemas.microsoft.com/office/2007/relationships/hdphoto" Target="../media/hdphoto1.wdp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9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wma"/><Relationship Id="rId7" Type="http://schemas.openxmlformats.org/officeDocument/2006/relationships/image" Target="../media/image12.jp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5.gif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wma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15.gif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92868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85070" y="1350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Phòng GD&amp;ĐT quận Long Biên</a:t>
            </a:r>
          </a:p>
          <a:p>
            <a:pPr algn="ctr"/>
            <a:r>
              <a:rPr lang="vi-V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Trường mầm non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319E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vi-VN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319E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7839" y="1870939"/>
            <a:ext cx="6370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277" y="2442055"/>
            <a:ext cx="516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8681" y="3704544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24 -36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681" y="4099031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: </a:t>
            </a:r>
            <a:r>
              <a:rPr lang="en-US" b="1" i="1" dirty="0" err="1" smtClean="0">
                <a:solidFill>
                  <a:schemeClr val="accent5"/>
                </a:solidFill>
              </a:rPr>
              <a:t>Phạm</a:t>
            </a:r>
            <a:r>
              <a:rPr lang="en-US" b="1" i="1" dirty="0" smtClean="0">
                <a:solidFill>
                  <a:schemeClr val="accent5"/>
                </a:solidFill>
              </a:rPr>
              <a:t> </a:t>
            </a:r>
            <a:r>
              <a:rPr lang="en-US" b="1" i="1" dirty="0" err="1" smtClean="0">
                <a:solidFill>
                  <a:schemeClr val="accent5"/>
                </a:solidFill>
              </a:rPr>
              <a:t>Thị</a:t>
            </a:r>
            <a:r>
              <a:rPr lang="en-US" b="1" i="1" dirty="0" smtClean="0">
                <a:solidFill>
                  <a:schemeClr val="accent5"/>
                </a:solidFill>
              </a:rPr>
              <a:t> </a:t>
            </a:r>
            <a:r>
              <a:rPr lang="en-US" b="1" i="1" dirty="0" err="1" smtClean="0">
                <a:solidFill>
                  <a:schemeClr val="accent5"/>
                </a:solidFill>
              </a:rPr>
              <a:t>Nhung</a:t>
            </a:r>
            <a:endParaRPr lang="en-US" b="1" i="1" dirty="0">
              <a:solidFill>
                <a:schemeClr val="accent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11" b="17486"/>
          <a:stretch/>
        </p:blipFill>
        <p:spPr>
          <a:xfrm>
            <a:off x="5026673" y="4493519"/>
            <a:ext cx="1873489" cy="2601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171146" y="2930953"/>
            <a:ext cx="3950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72" y="901667"/>
            <a:ext cx="1056595" cy="1055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9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698">
        <p:split orient="vert"/>
      </p:transition>
    </mc:Choice>
    <mc:Fallback xmlns="">
      <p:transition spd="slow" advTm="29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287"/>
            <a:ext cx="12192000" cy="695002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731494">
            <a:off x="6665719" y="2760245"/>
            <a:ext cx="2144994" cy="1392964"/>
          </a:xfrm>
          <a:prstGeom prst="cloudCallout">
            <a:avLst>
              <a:gd name="adj1" fmla="val -32856"/>
              <a:gd name="adj2" fmla="val 65208"/>
            </a:avLst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26369" y="2889087"/>
            <a:ext cx="17775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Này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bạn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ơi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!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biết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bơi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uống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mà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chơi</a:t>
            </a:r>
            <a:r>
              <a:rPr lang="en-US" sz="1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Thích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lắm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thích</a:t>
            </a:r>
            <a:r>
              <a:rPr lang="en-US" sz="1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lắm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7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5"/>
    </mc:Choice>
    <mc:Fallback xmlns="">
      <p:transition spd="slow" advTm="3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50029"/>
          </a:xfrm>
          <a:prstGeom prst="rect">
            <a:avLst/>
          </a:prstGeom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623540" y="1435066"/>
            <a:ext cx="1999594" cy="1581600"/>
          </a:xfrm>
          <a:prstGeom prst="cloudCallout">
            <a:avLst>
              <a:gd name="adj1" fmla="val 86611"/>
              <a:gd name="adj2" fmla="val -8694"/>
            </a:avLst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736079" y="1687257"/>
            <a:ext cx="1887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1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1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1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18">
        <p:fade/>
      </p:transition>
    </mc:Choice>
    <mc:Fallback xmlns="">
      <p:transition spd="med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08"/>
            <a:ext cx="12192000" cy="695002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369341">
            <a:off x="6606628" y="2803340"/>
            <a:ext cx="2247354" cy="1568934"/>
          </a:xfrm>
          <a:prstGeom prst="cloudCallout">
            <a:avLst>
              <a:gd name="adj1" fmla="val -32856"/>
              <a:gd name="adj2" fmla="val 65208"/>
            </a:avLst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94483" y="2928646"/>
            <a:ext cx="167164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sao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ơi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bơi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bay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trên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Ta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cùng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chơi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Thích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lắm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thích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lắm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0"/>
    </mc:Choice>
    <mc:Fallback xmlns="">
      <p:transition spd="slow" advTm="2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460" cy="6858000"/>
          </a:xfrm>
          <a:prstGeom prst="rect">
            <a:avLst/>
          </a:prstGeom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780138" y="126869"/>
            <a:ext cx="2581275" cy="1649413"/>
          </a:xfrm>
          <a:prstGeom prst="cloudCallout">
            <a:avLst>
              <a:gd name="adj1" fmla="val -32856"/>
              <a:gd name="adj2" fmla="val 65208"/>
            </a:avLst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22502" y="351410"/>
            <a:ext cx="23764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Thế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rồi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!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Cá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rủ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nhau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chơi,cá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bơi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chim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bay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trên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trời</a:t>
            </a:r>
            <a:r>
              <a:rPr lang="en-US" sz="1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1"/>
    </mc:Choice>
    <mc:Fallback xmlns="">
      <p:transition spd="slow" advTm="1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841" y="913082"/>
            <a:ext cx="89968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4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7"/>
    </mc:Choice>
    <mc:Fallback xmlns="">
      <p:transition spd="slow" advTm="3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1075" y="1953994"/>
            <a:ext cx="105632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hay.Cô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7"/>
    </mc:Choice>
    <mc:Fallback xmlns="">
      <p:transition spd="slow" advTm="1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875" y="1076325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9"/>
    </mc:Choice>
    <mc:Fallback xmlns="">
      <p:transition spd="slow" advTm="1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150" y="2181225"/>
            <a:ext cx="10245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2"/>
    </mc:Choice>
    <mc:Fallback xmlns="">
      <p:transition spd="slow" advTm="9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8837" y="2580831"/>
            <a:ext cx="6317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8729"/>
            <a:ext cx="12192000" cy="685800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52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98">
        <p:fade/>
      </p:transition>
    </mc:Choice>
    <mc:Fallback xmlns="">
      <p:transition spd="med" advTm="18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6548"/>
            <a:ext cx="12192000" cy="6904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53"/>
            <a:ext cx="12192000" cy="6861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1488" y="2037745"/>
            <a:ext cx="5655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1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1"/>
    </mc:Choice>
    <mc:Fallback xmlns="">
      <p:transition spd="slow" advTm="2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en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800171" y="2025353"/>
            <a:ext cx="6258371" cy="26641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5324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3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93">
        <p:fade/>
      </p:transition>
    </mc:Choice>
    <mc:Fallback xmlns="">
      <p:transition spd="med" advTm="16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0"/>
            <a:ext cx="12200546" cy="6870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546" cy="6870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8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933">
        <p:split orient="vert"/>
      </p:transition>
    </mc:Choice>
    <mc:Fallback xmlns="">
      <p:transition spd="slow" advTm="659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5418" y="2944557"/>
            <a:ext cx="53232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ca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00" y="4289106"/>
            <a:ext cx="3802877" cy="32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pyu-of-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67" y="927880"/>
            <a:ext cx="4010422" cy="21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6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4"/>
    </mc:Choice>
    <mc:Fallback xmlns="">
      <p:transition spd="slow" advTm="4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 va chim ke lan 2 tran man h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14"/>
    </mc:Choice>
    <mc:Fallback xmlns="">
      <p:transition spd="slow" advTm="4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7131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3175" y="1914525"/>
            <a:ext cx="82573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2598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1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79">
        <p:split orient="vert"/>
      </p:transition>
    </mc:Choice>
    <mc:Fallback xmlns="">
      <p:transition spd="slow" advTm="205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19" y="3689296"/>
            <a:ext cx="3802877" cy="32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pyu-of-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91" y="760435"/>
            <a:ext cx="4010422" cy="21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3857" y="2683379"/>
            <a:ext cx="537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7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8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9"/>
    </mc:Choice>
    <mc:Fallback xmlns="">
      <p:transition spd="slow" advTm="1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2.4|6.2|1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2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9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213</Words>
  <Application>Microsoft Office PowerPoint</Application>
  <PresentationFormat>Widescreen</PresentationFormat>
  <Paragraphs>26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113</cp:revision>
  <dcterms:created xsi:type="dcterms:W3CDTF">2021-05-04T16:45:20Z</dcterms:created>
  <dcterms:modified xsi:type="dcterms:W3CDTF">2023-08-08T14:26:48Z</dcterms:modified>
</cp:coreProperties>
</file>