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9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8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1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4011-4A25-4EA1-8C38-B12E85508C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89B4-6B3C-4EA5-9889-89227C701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ền Quảng Cáo Cô Gái Màu Hồng Dễ Thương, Nền Quảng Cáo, Hồng, Tươi 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136" cy="6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2431" y="3131388"/>
            <a:ext cx="68275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SỰ PHÁT TRIỂN CỦA GÀ MÁI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       </a:t>
            </a:r>
            <a:r>
              <a:rPr lang="en-US" sz="3600" b="1" dirty="0" smtClean="0">
                <a:solidFill>
                  <a:srgbClr val="0070C0"/>
                </a:solidFill>
              </a:rPr>
              <a:t>GV: </a:t>
            </a:r>
            <a:r>
              <a:rPr lang="en-US" sz="3600" b="1" dirty="0" err="1" smtClean="0">
                <a:solidFill>
                  <a:srgbClr val="0070C0"/>
                </a:solidFill>
              </a:rPr>
              <a:t>Phạm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Thị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Nhung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smtClean="0">
                <a:solidFill>
                  <a:srgbClr val="0070C0"/>
                </a:solidFill>
              </a:rPr>
              <a:t>           Lứa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tuổi</a:t>
            </a:r>
            <a:r>
              <a:rPr lang="en-US" sz="3600" b="1" dirty="0" smtClean="0">
                <a:solidFill>
                  <a:srgbClr val="0070C0"/>
                </a:solidFill>
              </a:rPr>
              <a:t>: 24-36 </a:t>
            </a:r>
            <a:r>
              <a:rPr lang="en-US" sz="3600" b="1" dirty="0" err="1" smtClean="0">
                <a:solidFill>
                  <a:srgbClr val="0070C0"/>
                </a:solidFill>
              </a:rPr>
              <a:t>tháng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5" y="117287"/>
            <a:ext cx="1220938" cy="1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òng bệnh cho gà mới nở - Thuốc thú y và Thủy sản Mebi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98" y="201958"/>
            <a:ext cx="7490343" cy="551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675567" y="6074045"/>
            <a:ext cx="39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CON MỚI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13" y="0"/>
            <a:ext cx="1367588" cy="13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trộn thức ăn cho gà con 1 tháng tuổi lớn nhanh tỷ lệ sống ca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8549"/>
          <a:stretch/>
        </p:blipFill>
        <p:spPr bwMode="auto">
          <a:xfrm>
            <a:off x="810883" y="1153903"/>
            <a:ext cx="4356339" cy="412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Đúc Kết Kỹ Thuật Nuôi Gà Tre Từ Mô Hình Đã Thành Công - Agri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28" y="1153903"/>
            <a:ext cx="5442968" cy="408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52845" y="5539208"/>
            <a:ext cx="451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CON 2 TUẦN TUỔI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815" y="5526654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 TRƯỞNG THÀNH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66" y="0"/>
            <a:ext cx="1350335" cy="13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0+ hình ảnh con gà mái đẹp, hoạt hình full HD mới nhất 2023 - ALONGWALKE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6914" r="18637" b="4126"/>
          <a:stretch/>
        </p:blipFill>
        <p:spPr bwMode="auto">
          <a:xfrm>
            <a:off x="3554083" y="172528"/>
            <a:ext cx="4468483" cy="57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6927" y="5943599"/>
            <a:ext cx="3632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GÀ MÁI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45" y="0"/>
            <a:ext cx="1324456" cy="13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n gà trống của người Lính tù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5249" r="3406" b="5303"/>
          <a:stretch/>
        </p:blipFill>
        <p:spPr bwMode="auto">
          <a:xfrm>
            <a:off x="3045125" y="-163902"/>
            <a:ext cx="6780362" cy="59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5825" y="5986731"/>
            <a:ext cx="4636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GÀ TRỐNG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87" y="0"/>
            <a:ext cx="1376214" cy="13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Vì sao gà để gần như mỗi ngày mà mọi quả trứng gà đều nở ra cùng lúc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53" y="0"/>
            <a:ext cx="1402093" cy="14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2023-07-30T15:06:30Z</dcterms:created>
  <dcterms:modified xsi:type="dcterms:W3CDTF">2023-08-08T15:50:15Z</dcterms:modified>
</cp:coreProperties>
</file>