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4293-94F5-478D-944F-82452BAF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73927-AA03-42B4-B080-58B2C98B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ED00-4F8C-4E36-800B-33F300F7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BD5B-97D2-4FFC-A3C9-986E0D03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03EF-434F-4E34-B6A1-826E4EF7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C9EF-AEA5-4CA8-8AD7-7A751665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0037F-14CB-4886-9D0E-77AFACD6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00CD-383E-4F7B-95B4-FAC6451A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0EF8-46BC-4043-9BBA-F2FE845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0E58-A463-4956-BBFE-918611FF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DD981-EC9C-45B7-8365-687CE78D1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3B18-4EDD-4C1A-A193-D0786605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F600-A64B-4279-9A95-2583A6F9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0C079-891F-4FC6-802A-0C640A27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687E-E1C0-4E89-AFB8-71946F09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3ECF-0313-41E1-9159-114FEA87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30C1-92D7-4C95-8CC2-354E9385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1E2D-04A7-438C-9487-F32B6C65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5B7F-503D-41E5-A2A4-B3DEF63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235D-E3C1-4F00-965D-00329A89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9C66-09B4-4DF8-BF2E-A7C8DBDE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8AEB3-3928-4932-B63C-344BD106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4DF-0D48-4EBD-8ADE-27B76622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65EA-87E4-43AB-AABB-9246A9B6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88EB-F38F-4A25-B718-8EC37833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430D-84E9-46E0-B5E2-94AEFD34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D4FC-A913-4270-8183-318C00CCF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D0A84-1FF7-48D8-A276-980B3BC2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75296-AE60-473C-BF86-19F0BBA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95E41-BBEE-4E60-A0C7-5965977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A734-B6A8-4B2A-B420-43AA9A1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75CB-284F-427E-863A-EA9B03CC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8D38-E88F-410E-8584-A02F5E51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F4090-7011-4F7A-AA34-CE5BC19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C8524-17DA-43C3-80C1-160182644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338DF-A1D0-4F61-882C-C42282B6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94C08-74D8-4018-9338-62905691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2F06-46F9-4664-88B9-115B3624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21CE0-F4BE-48FA-9719-19F0B3C4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7378-2A95-4AC4-8875-6FE74DE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53F69-A534-4896-AFD7-5B255DF8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CAA7-0C8B-40AB-A727-2FD8035A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7378-475F-4DA3-BFEE-89B4287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4FE05-B191-4D21-982D-C03D41E5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118D2-F533-446B-951D-1A83518F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468C-7845-49A4-BDF8-AFF1F198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6AE5-B148-4E05-80F1-9EB9B85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2213-821B-4072-A45F-0CA16710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6BBB8-77BB-400F-9CC7-47C0DCF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202EC-A55A-4AF8-997F-1F93CC50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6BF15-313F-46FB-81D3-BCF5996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C0F5A-6299-44B5-8436-A8D25CEA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AB9-E8B5-41CA-BAD5-464A43DC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EEA09-E3A9-4502-A1FE-9A49D1AB1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9767-E919-4FC5-ACC6-83632790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DFCA2-377C-4A89-B0D2-3FF9C2A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2908D-6665-4015-84A1-152AF86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377B4-9832-4560-BFB1-71FEC98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0FD01-F7D2-4B04-9B8B-A6739228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5A376-A369-4001-BDFC-7B99B748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4B62-6918-468B-915B-9240CB083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6D8A-72F9-48EE-B3DF-0ED6978E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81A51-0D68-44E8-8B07-13EEB0BC3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15" y="1825625"/>
            <a:ext cx="435537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55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8017" y="2358574"/>
            <a:ext cx="455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6250" y="3029151"/>
            <a:ext cx="45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TÔ MÀU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 BÓNG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7435" y="4736945"/>
            <a:ext cx="514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24 - 36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793" y="55324"/>
            <a:ext cx="51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NANG MAI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41" y="424656"/>
            <a:ext cx="1638188" cy="16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8ECE-26A6-46E8-BBC5-D972B348D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1DF3C-58BE-4926-8C1A-32E0974CA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6B8E3-149F-4DB3-938C-FF6C5234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78AC2-2853-4930-B14F-1C8D129F2D57}"/>
              </a:ext>
            </a:extLst>
          </p:cNvPr>
          <p:cNvSpPr txBox="1"/>
          <p:nvPr/>
        </p:nvSpPr>
        <p:spPr>
          <a:xfrm>
            <a:off x="4694581" y="703600"/>
            <a:ext cx="280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ĐỐ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83A48-C06E-4DE8-900E-6B5D7FD677EE}"/>
              </a:ext>
            </a:extLst>
          </p:cNvPr>
          <p:cNvSpPr txBox="1"/>
          <p:nvPr/>
        </p:nvSpPr>
        <p:spPr>
          <a:xfrm>
            <a:off x="1961322" y="2001838"/>
            <a:ext cx="8335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xanh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tím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chùm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bổng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nhịp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nhàng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C7EEA-AE08-4F2D-9393-44A89151F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1" y="1"/>
            <a:ext cx="1086678" cy="108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1803-FB35-48CD-AFF1-E18049BE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CF7AA-FD65-4865-8C9B-3BE0F3FCF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66E4E-8F33-49B4-881B-0394CABA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9" b="899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0" y="319605"/>
            <a:ext cx="4044359" cy="5307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3EF94-BC4E-4DA2-B874-7709E1380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369">
            <a:off x="3472709" y="1786710"/>
            <a:ext cx="4044360" cy="530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131FA-AFF8-4FC1-AA9B-0CF42D8B8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95">
            <a:off x="4836001" y="1620796"/>
            <a:ext cx="4044360" cy="53070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B23BE24-637F-4BCB-B9A8-7296C19C2AC4}"/>
              </a:ext>
            </a:extLst>
          </p:cNvPr>
          <p:cNvSpPr/>
          <p:nvPr/>
        </p:nvSpPr>
        <p:spPr>
          <a:xfrm>
            <a:off x="3293193" y="2800875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47DB110-DE49-498F-B215-D97BD51BC94F}"/>
              </a:ext>
            </a:extLst>
          </p:cNvPr>
          <p:cNvSpPr/>
          <p:nvPr/>
        </p:nvSpPr>
        <p:spPr>
          <a:xfrm rot="10632544">
            <a:off x="5502837" y="3911924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13668"/>
      </p:ext>
    </p:extLst>
  </p:cSld>
  <p:clrMapOvr>
    <a:masterClrMapping/>
  </p:clrMapOvr>
  <p:transition spd="slow" advTm="557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A0D1-B490-42B6-92AE-90DC8257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FF6DE-659B-4CC6-AC6D-12D1B415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2EDAE-9312-45F1-A12F-D2E839DA80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365125"/>
            <a:ext cx="7076663" cy="50947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413D139-FA8F-4D11-B817-82D5601E9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789"/>
      </p:ext>
    </p:extLst>
  </p:cSld>
  <p:clrMapOvr>
    <a:masterClrMapping/>
  </p:clrMapOvr>
  <p:transition spd="med" advTm="25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360E-F695-4269-9034-496ECF07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6A06-DDD9-400F-AD88-5F6C9D20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90236-9A9A-4ADA-8872-94292FDDDD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4" y="847415"/>
            <a:ext cx="6672052" cy="488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427315"/>
      </p:ext>
    </p:extLst>
  </p:cSld>
  <p:clrMapOvr>
    <a:masterClrMapping/>
  </p:clrMapOvr>
  <p:transition spd="slow" advTm="33507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96BB-C1B0-4AB5-81D2-59AA132C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6DCE82-50B7-4753-B3F4-446790AB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6"/>
            <a:ext cx="12192000" cy="68721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4CA51-9328-4A49-A2FB-C5F560668C61}"/>
              </a:ext>
            </a:extLst>
          </p:cNvPr>
          <p:cNvSpPr txBox="1"/>
          <p:nvPr/>
        </p:nvSpPr>
        <p:spPr>
          <a:xfrm>
            <a:off x="4911543" y="190298"/>
            <a:ext cx="23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CHUẨN BỊ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EA668-A1CB-4AFF-B58C-ABE6B2CCF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125">
                        <a14:foregroundMark x1="87125" y1="34750" x2="95750" y2="34750"/>
                        <a14:foregroundMark x1="81250" y1="38125" x2="72625" y2="42500"/>
                        <a14:foregroundMark x1="72375" y1="52750" x2="80875" y2="47125"/>
                        <a14:foregroundMark x1="90000" y1="41125" x2="93875" y2="38250"/>
                        <a14:backgroundMark x1="8500" y1="53875" x2="71875" y2="35125"/>
                        <a14:backgroundMark x1="71125" y1="35750" x2="87250" y2="30750"/>
                        <a14:backgroundMark x1="69500" y1="39375" x2="79625" y2="37125"/>
                        <a14:backgroundMark x1="70500" y1="42375" x2="77250" y2="39000"/>
                        <a14:backgroundMark x1="30875" y1="76000" x2="43625" y2="71750"/>
                        <a14:backgroundMark x1="63125" y1="58875" x2="71250" y2="54500"/>
                        <a14:backgroundMark x1="79625" y1="49250" x2="88500" y2="43250"/>
                        <a14:backgroundMark x1="74375" y1="52500" x2="76125" y2="51625"/>
                        <a14:backgroundMark x1="73375" y1="53000" x2="73375" y2="53000"/>
                        <a14:backgroundMark x1="76250" y1="51625" x2="76250" y2="51625"/>
                        <a14:backgroundMark x1="78000" y1="49625" x2="78000" y2="49625"/>
                        <a14:backgroundMark x1="80125" y1="48750" x2="80125" y2="48750"/>
                        <a14:backgroundMark x1="72625" y1="53500" x2="83250" y2="46375"/>
                        <a14:backgroundMark x1="87875" y1="43500" x2="96375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9" y="898184"/>
            <a:ext cx="4293616" cy="4293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10286-E021-41FA-A9C2-B15CDC149B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4" y="1065402"/>
            <a:ext cx="5624830" cy="42186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7DEA7AD-CDA1-4441-B447-1B21EEB712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4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64">
        <p15:prstTrans prst="fallOver"/>
      </p:transition>
    </mc:Choice>
    <mc:Fallback xmlns="">
      <p:transition spd="slow" advTm="1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F48842C-674D-40D3-981C-85698D6D1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975">
        <p15:prstTrans prst="peelOff"/>
      </p:transition>
    </mc:Choice>
    <mc:Fallback xmlns="">
      <p:transition spd="slow" advTm="33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2F44D-1439-4E5E-BC22-F3B7210B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5" y="0"/>
            <a:ext cx="9887829" cy="6891994"/>
          </a:xfrm>
        </p:spPr>
      </p:pic>
    </p:spTree>
    <p:extLst>
      <p:ext uri="{BB962C8B-B14F-4D97-AF65-F5344CB8AC3E}">
        <p14:creationId xmlns:p14="http://schemas.microsoft.com/office/powerpoint/2010/main" val="46713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95">
        <p15:prstTrans prst="pageCurlDouble"/>
      </p:transition>
    </mc:Choice>
    <mc:Fallback xmlns="">
      <p:transition spd="slow" advTm="14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.9|4.3|8.1|1.4|9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68</Words>
  <Application>Microsoft Office PowerPoint</Application>
  <PresentationFormat>Widescreen</PresentationFormat>
  <Paragraphs>11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NGHIA</dc:creator>
  <cp:lastModifiedBy>Techsi.vn</cp:lastModifiedBy>
  <cp:revision>12</cp:revision>
  <dcterms:created xsi:type="dcterms:W3CDTF">2021-10-02T13:52:41Z</dcterms:created>
  <dcterms:modified xsi:type="dcterms:W3CDTF">2023-08-08T10:35:03Z</dcterms:modified>
</cp:coreProperties>
</file>