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438400"/>
            <a:ext cx="7772400" cy="1470025"/>
          </a:xfrm>
        </p:spPr>
        <p:txBody>
          <a:bodyPr>
            <a:prstTxWarp prst="textArchUp">
              <a:avLst/>
            </a:prstTxWarp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TRÒ CHUYỆN VỀ GIA ĐÌNH CỦA BÉ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24-36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endParaRPr lang="vi-VN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685800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UBND </a:t>
            </a:r>
            <a:r>
              <a:rPr lang="en-US" altLang="en-US" sz="2400" b="1" dirty="0" err="1" smtClean="0"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altLang="en-US" sz="2400" b="1" dirty="0" err="1" smtClean="0">
                <a:latin typeface="Times New Roman" pitchFamily="18" charset="0"/>
                <a:cs typeface="Times New Roman" pitchFamily="18" charset="0"/>
              </a:rPr>
              <a:t>Biên</a:t>
            </a:r>
            <a:endParaRPr lang="en-US" alt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TRƯỜNG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MẦM NON NẮNG MAI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828799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2514600"/>
            <a:ext cx="6248400" cy="1077218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 ĐỘNG KẾT THÚC</a:t>
            </a:r>
            <a:endParaRPr lang="vi-VN" sz="32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90800"/>
            <a:ext cx="8229600" cy="1143000"/>
          </a:xfrm>
        </p:spPr>
        <p:txBody>
          <a:bodyPr>
            <a:prstTxWarp prst="textDoubleWave1">
              <a:avLst/>
            </a:prstTxWarp>
            <a:normAutofit/>
          </a:bodyPr>
          <a:lstStyle/>
          <a:p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QUAN SÁT TRANH</a:t>
            </a:r>
            <a:endParaRPr lang="vi-VN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hdaigiadinhdepnhat-anhdepquangdin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81400" y="304800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GIA ĐÌNH LỚN</a:t>
            </a:r>
            <a:endParaRPr lang="vi-VN" sz="40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uyen-tinh-nha-cua-ca10-7b69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975" y="0"/>
            <a:ext cx="916697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33800" y="6096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GIA ĐÌNH CHƯA CÓ CON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ALI7177thi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0"/>
            <a:ext cx="75438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3048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GIA ĐÌNH CÓ MỘT CON</a:t>
            </a:r>
            <a:endParaRPr lang="vi-VN" sz="28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ải xuố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56388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 ĐÌNH CÓ HAI CON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1015 sinhcontoanngaydep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7400" y="55626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GIA ĐÌNH CÓ BA CON</a:t>
            </a:r>
            <a:endParaRPr lang="vi-VN" sz="2400" b="1" dirty="0">
              <a:ln w="17780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0800" y="457200"/>
            <a:ext cx="6096000" cy="609600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TRÒ CHUYỆN VỀ GIA ĐÌNH CỦA BÉ</a:t>
            </a:r>
            <a:endParaRPr lang="vi-VN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600200"/>
            <a:ext cx="5562600" cy="990600"/>
          </a:xfrm>
          <a:prstGeom prst="rect">
            <a:avLst/>
          </a:prstGeom>
          <a:noFill/>
        </p:spPr>
        <p:txBody>
          <a:bodyPr wrap="square" rtlCol="0">
            <a:prstTxWarp prst="textCurveUp">
              <a:avLst/>
            </a:prstTxWarp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TRÒ CHƠI : VỀ ĐÚNG NHÀ</a:t>
            </a:r>
            <a:endParaRPr lang="vi-VN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75</Words>
  <Application>Microsoft Office PowerPoint</Application>
  <PresentationFormat>On-screen Show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TRÒ CHUYỆN VỀ GIA ĐÌNH CỦA BÉ</vt:lpstr>
      <vt:lpstr> QUAN SÁT TRANH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TRÒ CHUYỆN VỀ GIA ĐÌNH CỦA BÉ</dc:title>
  <dc:creator>Nguyễn Thy Nga</dc:creator>
  <cp:lastModifiedBy>Admin</cp:lastModifiedBy>
  <cp:revision>8</cp:revision>
  <dcterms:created xsi:type="dcterms:W3CDTF">2006-08-16T00:00:00Z</dcterms:created>
  <dcterms:modified xsi:type="dcterms:W3CDTF">2023-08-08T13:58:59Z</dcterms:modified>
</cp:coreProperties>
</file>