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7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5" r:id="rId21"/>
    <p:sldId id="286" r:id="rId22"/>
    <p:sldId id="288" r:id="rId2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340" y="429702"/>
            <a:ext cx="8529319" cy="331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418" y="3015253"/>
            <a:ext cx="2015683" cy="12572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3570922"/>
            <a:ext cx="2743200" cy="2748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422" y="697814"/>
            <a:ext cx="812515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00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5+ Hình Nền Powerpoint Đẹp, Hấp Dẫn Như Lực Hút Trái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6927"/>
            <a:ext cx="9178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6564" y="27709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3200" dirty="0"/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4" y="1104926"/>
            <a:ext cx="1995055" cy="15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7064" y="2935354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682" y="460082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/>
              <a:t>Giáo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viên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Phạm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Hồng</a:t>
            </a:r>
            <a:endParaRPr lang="en-US" altLang="en-US" sz="2400" dirty="0"/>
          </a:p>
          <a:p>
            <a:r>
              <a:rPr lang="en-US" altLang="en-US" sz="2400" dirty="0" err="1"/>
              <a:t>Lớp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Nhà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trẻ</a:t>
            </a:r>
            <a:r>
              <a:rPr lang="en-US" altLang="en-US" sz="2400" dirty="0"/>
              <a:t> 24-36 </a:t>
            </a:r>
            <a:r>
              <a:rPr lang="en-US" altLang="en-US" sz="2400" dirty="0" err="1"/>
              <a:t>tháng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3991" y="3685612"/>
            <a:ext cx="483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912" y="29717"/>
            <a:ext cx="425087" cy="67559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5" y="42464"/>
              <a:ext cx="425087" cy="6755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64173"/>
              <a:ext cx="9144000" cy="593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"/>
              <a:ext cx="9144000" cy="5938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0"/>
              <a:ext cx="5714999" cy="6857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0600" y="4114800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1028700" y="0"/>
                  </a:moveTo>
                  <a:lnTo>
                    <a:pt x="102870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1028700" y="571500"/>
                  </a:lnTo>
                  <a:lnTo>
                    <a:pt x="1028700" y="762000"/>
                  </a:lnTo>
                  <a:lnTo>
                    <a:pt x="1371600" y="3810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4114800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190500"/>
                  </a:moveTo>
                  <a:lnTo>
                    <a:pt x="1028700" y="190500"/>
                  </a:lnTo>
                  <a:lnTo>
                    <a:pt x="1028700" y="0"/>
                  </a:lnTo>
                  <a:lnTo>
                    <a:pt x="1371600" y="381000"/>
                  </a:lnTo>
                  <a:lnTo>
                    <a:pt x="1028700" y="762000"/>
                  </a:lnTo>
                  <a:lnTo>
                    <a:pt x="1028700" y="571500"/>
                  </a:lnTo>
                  <a:lnTo>
                    <a:pt x="0" y="571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2444" y="1161110"/>
            <a:ext cx="1520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Tý</a:t>
            </a:r>
            <a:r>
              <a:rPr sz="3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sz="3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444" y="1985009"/>
            <a:ext cx="2586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Anh</a:t>
            </a:r>
            <a:r>
              <a:rPr sz="3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cảnh</a:t>
            </a:r>
            <a:r>
              <a:rPr sz="3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sát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79" y="2420111"/>
              <a:ext cx="4663440" cy="1837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2390013"/>
              <a:ext cx="4648200" cy="18221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62200" y="2390013"/>
              <a:ext cx="4648200" cy="1822450"/>
            </a:xfrm>
            <a:custGeom>
              <a:avLst/>
              <a:gdLst/>
              <a:ahLst/>
              <a:cxnLst/>
              <a:rect l="l" t="t" r="r" b="b"/>
              <a:pathLst>
                <a:path w="4648200" h="1822450">
                  <a:moveTo>
                    <a:pt x="4531106" y="717041"/>
                  </a:moveTo>
                  <a:lnTo>
                    <a:pt x="4500594" y="780859"/>
                  </a:lnTo>
                  <a:lnTo>
                    <a:pt x="4479035" y="847344"/>
                  </a:lnTo>
                  <a:lnTo>
                    <a:pt x="4470638" y="892286"/>
                  </a:lnTo>
                  <a:lnTo>
                    <a:pt x="4467859" y="936751"/>
                  </a:lnTo>
                  <a:lnTo>
                    <a:pt x="4468455" y="954607"/>
                  </a:lnTo>
                  <a:lnTo>
                    <a:pt x="4477384" y="1000506"/>
                  </a:lnTo>
                  <a:lnTo>
                    <a:pt x="4497578" y="1019175"/>
                  </a:lnTo>
                  <a:lnTo>
                    <a:pt x="4505102" y="1015194"/>
                  </a:lnTo>
                  <a:lnTo>
                    <a:pt x="4513199" y="1005522"/>
                  </a:lnTo>
                  <a:lnTo>
                    <a:pt x="4521866" y="990135"/>
                  </a:lnTo>
                  <a:lnTo>
                    <a:pt x="4531106" y="969010"/>
                  </a:lnTo>
                  <a:lnTo>
                    <a:pt x="4531106" y="918579"/>
                  </a:lnTo>
                  <a:lnTo>
                    <a:pt x="4531106" y="868174"/>
                  </a:lnTo>
                  <a:lnTo>
                    <a:pt x="4531106" y="817786"/>
                  </a:lnTo>
                  <a:lnTo>
                    <a:pt x="4531106" y="767411"/>
                  </a:lnTo>
                  <a:lnTo>
                    <a:pt x="4531106" y="717041"/>
                  </a:lnTo>
                  <a:close/>
                </a:path>
                <a:path w="4648200" h="1822450">
                  <a:moveTo>
                    <a:pt x="2936366" y="959992"/>
                  </a:moveTo>
                  <a:lnTo>
                    <a:pt x="2905918" y="1023810"/>
                  </a:lnTo>
                  <a:lnTo>
                    <a:pt x="2884424" y="1090295"/>
                  </a:lnTo>
                  <a:lnTo>
                    <a:pt x="2875915" y="1135253"/>
                  </a:lnTo>
                  <a:lnTo>
                    <a:pt x="2873121" y="1179829"/>
                  </a:lnTo>
                  <a:lnTo>
                    <a:pt x="2873716" y="1197667"/>
                  </a:lnTo>
                  <a:lnTo>
                    <a:pt x="2882646" y="1243584"/>
                  </a:lnTo>
                  <a:lnTo>
                    <a:pt x="2902839" y="1262253"/>
                  </a:lnTo>
                  <a:lnTo>
                    <a:pt x="2910363" y="1258252"/>
                  </a:lnTo>
                  <a:lnTo>
                    <a:pt x="2918459" y="1248537"/>
                  </a:lnTo>
                  <a:lnTo>
                    <a:pt x="2927127" y="1233106"/>
                  </a:lnTo>
                  <a:lnTo>
                    <a:pt x="2936366" y="1211961"/>
                  </a:lnTo>
                  <a:lnTo>
                    <a:pt x="2936366" y="1161591"/>
                  </a:lnTo>
                  <a:lnTo>
                    <a:pt x="2936366" y="1111216"/>
                  </a:lnTo>
                  <a:lnTo>
                    <a:pt x="2936366" y="1060828"/>
                  </a:lnTo>
                  <a:lnTo>
                    <a:pt x="2936366" y="1010423"/>
                  </a:lnTo>
                  <a:lnTo>
                    <a:pt x="2936366" y="959992"/>
                  </a:lnTo>
                  <a:close/>
                </a:path>
                <a:path w="4648200" h="1822450">
                  <a:moveTo>
                    <a:pt x="572007" y="1320292"/>
                  </a:moveTo>
                  <a:lnTo>
                    <a:pt x="541496" y="1384109"/>
                  </a:lnTo>
                  <a:lnTo>
                    <a:pt x="519938" y="1450594"/>
                  </a:lnTo>
                  <a:lnTo>
                    <a:pt x="511540" y="1495599"/>
                  </a:lnTo>
                  <a:lnTo>
                    <a:pt x="508762" y="1540129"/>
                  </a:lnTo>
                  <a:lnTo>
                    <a:pt x="509357" y="1557984"/>
                  </a:lnTo>
                  <a:lnTo>
                    <a:pt x="518287" y="1603883"/>
                  </a:lnTo>
                  <a:lnTo>
                    <a:pt x="538480" y="1622552"/>
                  </a:lnTo>
                  <a:lnTo>
                    <a:pt x="546004" y="1618553"/>
                  </a:lnTo>
                  <a:lnTo>
                    <a:pt x="554101" y="1608851"/>
                  </a:lnTo>
                  <a:lnTo>
                    <a:pt x="562768" y="1593459"/>
                  </a:lnTo>
                  <a:lnTo>
                    <a:pt x="572007" y="1572387"/>
                  </a:lnTo>
                  <a:lnTo>
                    <a:pt x="572007" y="1521955"/>
                  </a:lnTo>
                  <a:lnTo>
                    <a:pt x="572007" y="1471542"/>
                  </a:lnTo>
                  <a:lnTo>
                    <a:pt x="572007" y="1421136"/>
                  </a:lnTo>
                  <a:lnTo>
                    <a:pt x="572007" y="1370723"/>
                  </a:lnTo>
                  <a:lnTo>
                    <a:pt x="572007" y="1320292"/>
                  </a:lnTo>
                  <a:close/>
                </a:path>
                <a:path w="4648200" h="1822450">
                  <a:moveTo>
                    <a:pt x="3879341" y="561086"/>
                  </a:moveTo>
                  <a:lnTo>
                    <a:pt x="3865411" y="570591"/>
                  </a:lnTo>
                  <a:lnTo>
                    <a:pt x="3852767" y="594550"/>
                  </a:lnTo>
                  <a:lnTo>
                    <a:pt x="3841408" y="632987"/>
                  </a:lnTo>
                  <a:lnTo>
                    <a:pt x="3831336" y="685926"/>
                  </a:lnTo>
                  <a:lnTo>
                    <a:pt x="3831336" y="736165"/>
                  </a:lnTo>
                  <a:lnTo>
                    <a:pt x="3831336" y="786395"/>
                  </a:lnTo>
                  <a:lnTo>
                    <a:pt x="3831336" y="1087754"/>
                  </a:lnTo>
                  <a:lnTo>
                    <a:pt x="3844008" y="1128756"/>
                  </a:lnTo>
                  <a:lnTo>
                    <a:pt x="3857085" y="1157446"/>
                  </a:lnTo>
                  <a:lnTo>
                    <a:pt x="3870590" y="1173801"/>
                  </a:lnTo>
                  <a:lnTo>
                    <a:pt x="3884549" y="1177798"/>
                  </a:lnTo>
                  <a:lnTo>
                    <a:pt x="3892006" y="1173823"/>
                  </a:lnTo>
                  <a:lnTo>
                    <a:pt x="3910329" y="1128014"/>
                  </a:lnTo>
                  <a:lnTo>
                    <a:pt x="3919884" y="1052872"/>
                  </a:lnTo>
                  <a:lnTo>
                    <a:pt x="3922893" y="1000884"/>
                  </a:lnTo>
                  <a:lnTo>
                    <a:pt x="3924708" y="939277"/>
                  </a:lnTo>
                  <a:lnTo>
                    <a:pt x="3925316" y="868045"/>
                  </a:lnTo>
                  <a:lnTo>
                    <a:pt x="3924659" y="795183"/>
                  </a:lnTo>
                  <a:lnTo>
                    <a:pt x="3922686" y="732356"/>
                  </a:lnTo>
                  <a:lnTo>
                    <a:pt x="3919390" y="679568"/>
                  </a:lnTo>
                  <a:lnTo>
                    <a:pt x="3914765" y="636827"/>
                  </a:lnTo>
                  <a:lnTo>
                    <a:pt x="3902827" y="584231"/>
                  </a:lnTo>
                  <a:lnTo>
                    <a:pt x="3888106" y="562705"/>
                  </a:lnTo>
                  <a:lnTo>
                    <a:pt x="3879341" y="561086"/>
                  </a:lnTo>
                  <a:close/>
                </a:path>
                <a:path w="4648200" h="1822450">
                  <a:moveTo>
                    <a:pt x="1648840" y="860044"/>
                  </a:moveTo>
                  <a:lnTo>
                    <a:pt x="1623567" y="894841"/>
                  </a:lnTo>
                  <a:lnTo>
                    <a:pt x="1614773" y="942260"/>
                  </a:lnTo>
                  <a:lnTo>
                    <a:pt x="1609598" y="1019301"/>
                  </a:lnTo>
                  <a:lnTo>
                    <a:pt x="1608425" y="1058865"/>
                  </a:lnTo>
                  <a:lnTo>
                    <a:pt x="1607503" y="1104097"/>
                  </a:lnTo>
                  <a:lnTo>
                    <a:pt x="1606836" y="1154998"/>
                  </a:lnTo>
                  <a:lnTo>
                    <a:pt x="1606432" y="1211569"/>
                  </a:lnTo>
                  <a:lnTo>
                    <a:pt x="1606296" y="1273810"/>
                  </a:lnTo>
                  <a:lnTo>
                    <a:pt x="1606555" y="1316124"/>
                  </a:lnTo>
                  <a:lnTo>
                    <a:pt x="1607327" y="1356963"/>
                  </a:lnTo>
                  <a:lnTo>
                    <a:pt x="1608599" y="1396325"/>
                  </a:lnTo>
                  <a:lnTo>
                    <a:pt x="1612411" y="1460789"/>
                  </a:lnTo>
                  <a:lnTo>
                    <a:pt x="1619182" y="1503183"/>
                  </a:lnTo>
                  <a:lnTo>
                    <a:pt x="1635109" y="1539700"/>
                  </a:lnTo>
                  <a:lnTo>
                    <a:pt x="1647698" y="1545209"/>
                  </a:lnTo>
                  <a:lnTo>
                    <a:pt x="1653911" y="1543040"/>
                  </a:lnTo>
                  <a:lnTo>
                    <a:pt x="1674506" y="1505983"/>
                  </a:lnTo>
                  <a:lnTo>
                    <a:pt x="1682039" y="1466601"/>
                  </a:lnTo>
                  <a:lnTo>
                    <a:pt x="1686147" y="1413002"/>
                  </a:lnTo>
                  <a:lnTo>
                    <a:pt x="1687576" y="1374271"/>
                  </a:lnTo>
                  <a:lnTo>
                    <a:pt x="1688687" y="1326911"/>
                  </a:lnTo>
                  <a:lnTo>
                    <a:pt x="1689480" y="1270926"/>
                  </a:lnTo>
                  <a:lnTo>
                    <a:pt x="1689957" y="1206319"/>
                  </a:lnTo>
                  <a:lnTo>
                    <a:pt x="1690115" y="1133094"/>
                  </a:lnTo>
                  <a:lnTo>
                    <a:pt x="1689780" y="1070036"/>
                  </a:lnTo>
                  <a:lnTo>
                    <a:pt x="1688766" y="1017825"/>
                  </a:lnTo>
                  <a:lnTo>
                    <a:pt x="1687062" y="976449"/>
                  </a:lnTo>
                  <a:lnTo>
                    <a:pt x="1681581" y="922535"/>
                  </a:lnTo>
                  <a:lnTo>
                    <a:pt x="1668526" y="873887"/>
                  </a:lnTo>
                  <a:lnTo>
                    <a:pt x="1648840" y="860044"/>
                  </a:lnTo>
                  <a:close/>
                </a:path>
                <a:path w="4648200" h="1822450">
                  <a:moveTo>
                    <a:pt x="1808352" y="800988"/>
                  </a:moveTo>
                  <a:lnTo>
                    <a:pt x="1836717" y="796700"/>
                  </a:lnTo>
                  <a:lnTo>
                    <a:pt x="1865058" y="792400"/>
                  </a:lnTo>
                  <a:lnTo>
                    <a:pt x="1893399" y="788076"/>
                  </a:lnTo>
                  <a:lnTo>
                    <a:pt x="1921764" y="783716"/>
                  </a:lnTo>
                  <a:lnTo>
                    <a:pt x="1921764" y="833437"/>
                  </a:lnTo>
                  <a:lnTo>
                    <a:pt x="1921764" y="1380363"/>
                  </a:lnTo>
                  <a:lnTo>
                    <a:pt x="1922170" y="1416532"/>
                  </a:lnTo>
                  <a:lnTo>
                    <a:pt x="1925460" y="1466963"/>
                  </a:lnTo>
                  <a:lnTo>
                    <a:pt x="1945495" y="1501114"/>
                  </a:lnTo>
                  <a:lnTo>
                    <a:pt x="1954402" y="1502537"/>
                  </a:lnTo>
                  <a:lnTo>
                    <a:pt x="1954402" y="1509776"/>
                  </a:lnTo>
                  <a:lnTo>
                    <a:pt x="1954402" y="1517014"/>
                  </a:lnTo>
                  <a:lnTo>
                    <a:pt x="1954402" y="1524253"/>
                  </a:lnTo>
                  <a:lnTo>
                    <a:pt x="1954402" y="1531493"/>
                  </a:lnTo>
                  <a:lnTo>
                    <a:pt x="1917920" y="1537090"/>
                  </a:lnTo>
                  <a:lnTo>
                    <a:pt x="1881425" y="1542653"/>
                  </a:lnTo>
                  <a:lnTo>
                    <a:pt x="1844907" y="1548191"/>
                  </a:lnTo>
                  <a:lnTo>
                    <a:pt x="1808352" y="1553718"/>
                  </a:lnTo>
                  <a:lnTo>
                    <a:pt x="1808352" y="1546479"/>
                  </a:lnTo>
                  <a:lnTo>
                    <a:pt x="1808352" y="1539240"/>
                  </a:lnTo>
                  <a:lnTo>
                    <a:pt x="1808352" y="1532001"/>
                  </a:lnTo>
                  <a:lnTo>
                    <a:pt x="1808352" y="1524762"/>
                  </a:lnTo>
                  <a:lnTo>
                    <a:pt x="1816788" y="1521067"/>
                  </a:lnTo>
                  <a:lnTo>
                    <a:pt x="1837523" y="1478264"/>
                  </a:lnTo>
                  <a:lnTo>
                    <a:pt x="1840380" y="1428734"/>
                  </a:lnTo>
                  <a:lnTo>
                    <a:pt x="1840738" y="1392682"/>
                  </a:lnTo>
                  <a:lnTo>
                    <a:pt x="1840738" y="1343829"/>
                  </a:lnTo>
                  <a:lnTo>
                    <a:pt x="1840738" y="1294978"/>
                  </a:lnTo>
                  <a:lnTo>
                    <a:pt x="1840738" y="953135"/>
                  </a:lnTo>
                  <a:lnTo>
                    <a:pt x="1840331" y="916912"/>
                  </a:lnTo>
                  <a:lnTo>
                    <a:pt x="1837041" y="866517"/>
                  </a:lnTo>
                  <a:lnTo>
                    <a:pt x="1817167" y="832312"/>
                  </a:lnTo>
                  <a:lnTo>
                    <a:pt x="1808352" y="830834"/>
                  </a:lnTo>
                  <a:lnTo>
                    <a:pt x="1808352" y="823402"/>
                  </a:lnTo>
                  <a:lnTo>
                    <a:pt x="1808352" y="815959"/>
                  </a:lnTo>
                  <a:lnTo>
                    <a:pt x="1808352" y="808491"/>
                  </a:lnTo>
                  <a:lnTo>
                    <a:pt x="1808352" y="800988"/>
                  </a:lnTo>
                  <a:close/>
                </a:path>
                <a:path w="4648200" h="1822450">
                  <a:moveTo>
                    <a:pt x="717169" y="967359"/>
                  </a:moveTo>
                  <a:lnTo>
                    <a:pt x="744696" y="963168"/>
                  </a:lnTo>
                  <a:lnTo>
                    <a:pt x="772223" y="958977"/>
                  </a:lnTo>
                  <a:lnTo>
                    <a:pt x="799750" y="954786"/>
                  </a:lnTo>
                  <a:lnTo>
                    <a:pt x="827277" y="950595"/>
                  </a:lnTo>
                  <a:lnTo>
                    <a:pt x="827277" y="1002030"/>
                  </a:lnTo>
                  <a:lnTo>
                    <a:pt x="827277" y="1053465"/>
                  </a:lnTo>
                  <a:lnTo>
                    <a:pt x="827277" y="1464945"/>
                  </a:lnTo>
                  <a:lnTo>
                    <a:pt x="827446" y="1501638"/>
                  </a:lnTo>
                  <a:lnTo>
                    <a:pt x="828831" y="1553402"/>
                  </a:lnTo>
                  <a:lnTo>
                    <a:pt x="835947" y="1596203"/>
                  </a:lnTo>
                  <a:lnTo>
                    <a:pt x="847217" y="1613281"/>
                  </a:lnTo>
                  <a:lnTo>
                    <a:pt x="852424" y="1612519"/>
                  </a:lnTo>
                  <a:lnTo>
                    <a:pt x="877316" y="1580308"/>
                  </a:lnTo>
                  <a:lnTo>
                    <a:pt x="891222" y="1535922"/>
                  </a:lnTo>
                  <a:lnTo>
                    <a:pt x="899033" y="1505585"/>
                  </a:lnTo>
                  <a:lnTo>
                    <a:pt x="899033" y="1455287"/>
                  </a:lnTo>
                  <a:lnTo>
                    <a:pt x="899033" y="1404981"/>
                  </a:lnTo>
                  <a:lnTo>
                    <a:pt x="899033" y="1103122"/>
                  </a:lnTo>
                  <a:lnTo>
                    <a:pt x="898675" y="1064523"/>
                  </a:lnTo>
                  <a:lnTo>
                    <a:pt x="895818" y="1011807"/>
                  </a:lnTo>
                  <a:lnTo>
                    <a:pt x="878012" y="976745"/>
                  </a:lnTo>
                  <a:lnTo>
                    <a:pt x="869823" y="973836"/>
                  </a:lnTo>
                  <a:lnTo>
                    <a:pt x="869823" y="966406"/>
                  </a:lnTo>
                  <a:lnTo>
                    <a:pt x="869823" y="958976"/>
                  </a:lnTo>
                  <a:lnTo>
                    <a:pt x="869823" y="951547"/>
                  </a:lnTo>
                  <a:lnTo>
                    <a:pt x="869823" y="944117"/>
                  </a:lnTo>
                  <a:lnTo>
                    <a:pt x="897350" y="939926"/>
                  </a:lnTo>
                  <a:lnTo>
                    <a:pt x="924877" y="935736"/>
                  </a:lnTo>
                  <a:lnTo>
                    <a:pt x="952404" y="931545"/>
                  </a:lnTo>
                  <a:lnTo>
                    <a:pt x="979932" y="927353"/>
                  </a:lnTo>
                  <a:lnTo>
                    <a:pt x="979932" y="1516634"/>
                  </a:lnTo>
                  <a:lnTo>
                    <a:pt x="980291" y="1555589"/>
                  </a:lnTo>
                  <a:lnTo>
                    <a:pt x="983200" y="1608877"/>
                  </a:lnTo>
                  <a:lnTo>
                    <a:pt x="1001043" y="1644011"/>
                  </a:lnTo>
                  <a:lnTo>
                    <a:pt x="1009141" y="1646555"/>
                  </a:lnTo>
                  <a:lnTo>
                    <a:pt x="1009141" y="1653795"/>
                  </a:lnTo>
                  <a:lnTo>
                    <a:pt x="1009141" y="1661048"/>
                  </a:lnTo>
                  <a:lnTo>
                    <a:pt x="1009141" y="1668325"/>
                  </a:lnTo>
                  <a:lnTo>
                    <a:pt x="1009141" y="1675638"/>
                  </a:lnTo>
                  <a:lnTo>
                    <a:pt x="981614" y="1679828"/>
                  </a:lnTo>
                  <a:lnTo>
                    <a:pt x="954087" y="1684019"/>
                  </a:lnTo>
                  <a:lnTo>
                    <a:pt x="926560" y="1688210"/>
                  </a:lnTo>
                  <a:lnTo>
                    <a:pt x="899033" y="1692402"/>
                  </a:lnTo>
                  <a:lnTo>
                    <a:pt x="899033" y="1667236"/>
                  </a:lnTo>
                  <a:lnTo>
                    <a:pt x="899033" y="1642046"/>
                  </a:lnTo>
                  <a:lnTo>
                    <a:pt x="899033" y="1616856"/>
                  </a:lnTo>
                  <a:lnTo>
                    <a:pt x="899033" y="1591691"/>
                  </a:lnTo>
                  <a:lnTo>
                    <a:pt x="889319" y="1623216"/>
                  </a:lnTo>
                  <a:lnTo>
                    <a:pt x="869940" y="1673076"/>
                  </a:lnTo>
                  <a:lnTo>
                    <a:pt x="850296" y="1705790"/>
                  </a:lnTo>
                  <a:lnTo>
                    <a:pt x="816863" y="1727454"/>
                  </a:lnTo>
                  <a:lnTo>
                    <a:pt x="805763" y="1726690"/>
                  </a:lnTo>
                  <a:lnTo>
                    <a:pt x="776224" y="1694561"/>
                  </a:lnTo>
                  <a:lnTo>
                    <a:pt x="761396" y="1654444"/>
                  </a:lnTo>
                  <a:lnTo>
                    <a:pt x="752475" y="1606804"/>
                  </a:lnTo>
                  <a:lnTo>
                    <a:pt x="747902" y="1535652"/>
                  </a:lnTo>
                  <a:lnTo>
                    <a:pt x="746759" y="1485288"/>
                  </a:lnTo>
                  <a:lnTo>
                    <a:pt x="746379" y="1425067"/>
                  </a:lnTo>
                  <a:lnTo>
                    <a:pt x="746379" y="1375283"/>
                  </a:lnTo>
                  <a:lnTo>
                    <a:pt x="746379" y="1325499"/>
                  </a:lnTo>
                  <a:lnTo>
                    <a:pt x="746379" y="1275714"/>
                  </a:lnTo>
                  <a:lnTo>
                    <a:pt x="746379" y="1225930"/>
                  </a:lnTo>
                  <a:lnTo>
                    <a:pt x="746379" y="1176146"/>
                  </a:lnTo>
                  <a:lnTo>
                    <a:pt x="746379" y="1126363"/>
                  </a:lnTo>
                  <a:lnTo>
                    <a:pt x="746021" y="1087764"/>
                  </a:lnTo>
                  <a:lnTo>
                    <a:pt x="743164" y="1035048"/>
                  </a:lnTo>
                  <a:lnTo>
                    <a:pt x="725358" y="1000039"/>
                  </a:lnTo>
                  <a:lnTo>
                    <a:pt x="717169" y="997203"/>
                  </a:lnTo>
                  <a:lnTo>
                    <a:pt x="717169" y="989701"/>
                  </a:lnTo>
                  <a:lnTo>
                    <a:pt x="717169" y="982233"/>
                  </a:lnTo>
                  <a:lnTo>
                    <a:pt x="717169" y="974790"/>
                  </a:lnTo>
                  <a:lnTo>
                    <a:pt x="717169" y="967359"/>
                  </a:lnTo>
                  <a:close/>
                </a:path>
                <a:path w="4648200" h="1822450">
                  <a:moveTo>
                    <a:pt x="4517771" y="365633"/>
                  </a:moveTo>
                  <a:lnTo>
                    <a:pt x="4566491" y="383778"/>
                  </a:lnTo>
                  <a:lnTo>
                    <a:pt x="4588898" y="423499"/>
                  </a:lnTo>
                  <a:lnTo>
                    <a:pt x="4603376" y="470604"/>
                  </a:lnTo>
                  <a:lnTo>
                    <a:pt x="4609500" y="518160"/>
                  </a:lnTo>
                  <a:lnTo>
                    <a:pt x="4611508" y="595503"/>
                  </a:lnTo>
                  <a:lnTo>
                    <a:pt x="4611751" y="650748"/>
                  </a:lnTo>
                  <a:lnTo>
                    <a:pt x="4611751" y="699452"/>
                  </a:lnTo>
                  <a:lnTo>
                    <a:pt x="4611751" y="748156"/>
                  </a:lnTo>
                  <a:lnTo>
                    <a:pt x="4611751" y="796861"/>
                  </a:lnTo>
                  <a:lnTo>
                    <a:pt x="4611751" y="845565"/>
                  </a:lnTo>
                  <a:lnTo>
                    <a:pt x="4611751" y="894270"/>
                  </a:lnTo>
                  <a:lnTo>
                    <a:pt x="4611751" y="942975"/>
                  </a:lnTo>
                  <a:lnTo>
                    <a:pt x="4611846" y="966362"/>
                  </a:lnTo>
                  <a:lnTo>
                    <a:pt x="4613275" y="1007617"/>
                  </a:lnTo>
                  <a:lnTo>
                    <a:pt x="4621657" y="1032510"/>
                  </a:lnTo>
                  <a:lnTo>
                    <a:pt x="4624197" y="1032128"/>
                  </a:lnTo>
                  <a:lnTo>
                    <a:pt x="4628008" y="1029680"/>
                  </a:lnTo>
                  <a:lnTo>
                    <a:pt x="4631832" y="1023492"/>
                  </a:lnTo>
                  <a:lnTo>
                    <a:pt x="4635680" y="1013590"/>
                  </a:lnTo>
                  <a:lnTo>
                    <a:pt x="4639564" y="999998"/>
                  </a:lnTo>
                  <a:lnTo>
                    <a:pt x="4642358" y="1005966"/>
                  </a:lnTo>
                  <a:lnTo>
                    <a:pt x="4645279" y="1011936"/>
                  </a:lnTo>
                  <a:lnTo>
                    <a:pt x="4648200" y="1017904"/>
                  </a:lnTo>
                  <a:lnTo>
                    <a:pt x="4640909" y="1046815"/>
                  </a:lnTo>
                  <a:lnTo>
                    <a:pt x="4625947" y="1092396"/>
                  </a:lnTo>
                  <a:lnTo>
                    <a:pt x="4601749" y="1131839"/>
                  </a:lnTo>
                  <a:lnTo>
                    <a:pt x="4583176" y="1141349"/>
                  </a:lnTo>
                  <a:lnTo>
                    <a:pt x="4572216" y="1141160"/>
                  </a:lnTo>
                  <a:lnTo>
                    <a:pt x="4541125" y="1100568"/>
                  </a:lnTo>
                  <a:lnTo>
                    <a:pt x="4533175" y="1056042"/>
                  </a:lnTo>
                  <a:lnTo>
                    <a:pt x="4531106" y="1027684"/>
                  </a:lnTo>
                  <a:lnTo>
                    <a:pt x="4507055" y="1084570"/>
                  </a:lnTo>
                  <a:lnTo>
                    <a:pt x="4484243" y="1126061"/>
                  </a:lnTo>
                  <a:lnTo>
                    <a:pt x="4462668" y="1152145"/>
                  </a:lnTo>
                  <a:lnTo>
                    <a:pt x="4442333" y="1162812"/>
                  </a:lnTo>
                  <a:lnTo>
                    <a:pt x="4431283" y="1161887"/>
                  </a:lnTo>
                  <a:lnTo>
                    <a:pt x="4403852" y="1126489"/>
                  </a:lnTo>
                  <a:lnTo>
                    <a:pt x="4392422" y="1080579"/>
                  </a:lnTo>
                  <a:lnTo>
                    <a:pt x="4388611" y="1022858"/>
                  </a:lnTo>
                  <a:lnTo>
                    <a:pt x="4390276" y="980636"/>
                  </a:lnTo>
                  <a:lnTo>
                    <a:pt x="4395263" y="940069"/>
                  </a:lnTo>
                  <a:lnTo>
                    <a:pt x="4403560" y="901146"/>
                  </a:lnTo>
                  <a:lnTo>
                    <a:pt x="4415155" y="863853"/>
                  </a:lnTo>
                  <a:lnTo>
                    <a:pt x="4446496" y="796761"/>
                  </a:lnTo>
                  <a:lnTo>
                    <a:pt x="4469680" y="756585"/>
                  </a:lnTo>
                  <a:lnTo>
                    <a:pt x="4497881" y="712014"/>
                  </a:lnTo>
                  <a:lnTo>
                    <a:pt x="4531106" y="663066"/>
                  </a:lnTo>
                  <a:lnTo>
                    <a:pt x="4531106" y="644132"/>
                  </a:lnTo>
                  <a:lnTo>
                    <a:pt x="4531106" y="625221"/>
                  </a:lnTo>
                  <a:lnTo>
                    <a:pt x="4531106" y="606309"/>
                  </a:lnTo>
                  <a:lnTo>
                    <a:pt x="4531106" y="587375"/>
                  </a:lnTo>
                  <a:lnTo>
                    <a:pt x="4530893" y="548681"/>
                  </a:lnTo>
                  <a:lnTo>
                    <a:pt x="4529230" y="495202"/>
                  </a:lnTo>
                  <a:lnTo>
                    <a:pt x="4519445" y="451669"/>
                  </a:lnTo>
                  <a:lnTo>
                    <a:pt x="4494403" y="430402"/>
                  </a:lnTo>
                  <a:lnTo>
                    <a:pt x="4485399" y="433216"/>
                  </a:lnTo>
                  <a:lnTo>
                    <a:pt x="4460154" y="466498"/>
                  </a:lnTo>
                  <a:lnTo>
                    <a:pt x="4455922" y="493395"/>
                  </a:lnTo>
                  <a:lnTo>
                    <a:pt x="4456424" y="502281"/>
                  </a:lnTo>
                  <a:lnTo>
                    <a:pt x="4457938" y="512000"/>
                  </a:lnTo>
                  <a:lnTo>
                    <a:pt x="4460476" y="522577"/>
                  </a:lnTo>
                  <a:lnTo>
                    <a:pt x="4464050" y="534035"/>
                  </a:lnTo>
                  <a:lnTo>
                    <a:pt x="4468864" y="550465"/>
                  </a:lnTo>
                  <a:lnTo>
                    <a:pt x="4474972" y="599186"/>
                  </a:lnTo>
                  <a:lnTo>
                    <a:pt x="4469078" y="652656"/>
                  </a:lnTo>
                  <a:lnTo>
                    <a:pt x="4452270" y="690689"/>
                  </a:lnTo>
                  <a:lnTo>
                    <a:pt x="4436872" y="700024"/>
                  </a:lnTo>
                  <a:lnTo>
                    <a:pt x="4428108" y="699402"/>
                  </a:lnTo>
                  <a:lnTo>
                    <a:pt x="4400984" y="658844"/>
                  </a:lnTo>
                  <a:lnTo>
                    <a:pt x="4394073" y="604265"/>
                  </a:lnTo>
                  <a:lnTo>
                    <a:pt x="4395098" y="575456"/>
                  </a:lnTo>
                  <a:lnTo>
                    <a:pt x="4403342" y="518791"/>
                  </a:lnTo>
                  <a:lnTo>
                    <a:pt x="4419605" y="464784"/>
                  </a:lnTo>
                  <a:lnTo>
                    <a:pt x="4442604" y="420866"/>
                  </a:lnTo>
                  <a:lnTo>
                    <a:pt x="4471443" y="388528"/>
                  </a:lnTo>
                  <a:lnTo>
                    <a:pt x="4502026" y="369772"/>
                  </a:lnTo>
                  <a:lnTo>
                    <a:pt x="4517771" y="365633"/>
                  </a:lnTo>
                  <a:close/>
                </a:path>
                <a:path w="4648200" h="1822450">
                  <a:moveTo>
                    <a:pt x="3906266" y="458850"/>
                  </a:moveTo>
                  <a:lnTo>
                    <a:pt x="3947842" y="481889"/>
                  </a:lnTo>
                  <a:lnTo>
                    <a:pt x="3971897" y="529806"/>
                  </a:lnTo>
                  <a:lnTo>
                    <a:pt x="3990478" y="599199"/>
                  </a:lnTo>
                  <a:lnTo>
                    <a:pt x="3997579" y="641731"/>
                  </a:lnTo>
                  <a:lnTo>
                    <a:pt x="4003153" y="687859"/>
                  </a:lnTo>
                  <a:lnTo>
                    <a:pt x="4007119" y="735964"/>
                  </a:lnTo>
                  <a:lnTo>
                    <a:pt x="4009491" y="786070"/>
                  </a:lnTo>
                  <a:lnTo>
                    <a:pt x="4010279" y="838200"/>
                  </a:lnTo>
                  <a:lnTo>
                    <a:pt x="4009467" y="894252"/>
                  </a:lnTo>
                  <a:lnTo>
                    <a:pt x="4007024" y="948102"/>
                  </a:lnTo>
                  <a:lnTo>
                    <a:pt x="4002938" y="999738"/>
                  </a:lnTo>
                  <a:lnTo>
                    <a:pt x="3997198" y="1049147"/>
                  </a:lnTo>
                  <a:lnTo>
                    <a:pt x="3989867" y="1094743"/>
                  </a:lnTo>
                  <a:lnTo>
                    <a:pt x="3981037" y="1134935"/>
                  </a:lnTo>
                  <a:lnTo>
                    <a:pt x="3958971" y="1199007"/>
                  </a:lnTo>
                  <a:lnTo>
                    <a:pt x="3932586" y="1240218"/>
                  </a:lnTo>
                  <a:lnTo>
                    <a:pt x="3903345" y="1257045"/>
                  </a:lnTo>
                  <a:lnTo>
                    <a:pt x="3892389" y="1257022"/>
                  </a:lnTo>
                  <a:lnTo>
                    <a:pt x="3854374" y="1224827"/>
                  </a:lnTo>
                  <a:lnTo>
                    <a:pt x="3831336" y="1169035"/>
                  </a:lnTo>
                  <a:lnTo>
                    <a:pt x="3831336" y="1215708"/>
                  </a:lnTo>
                  <a:lnTo>
                    <a:pt x="3831336" y="1449197"/>
                  </a:lnTo>
                  <a:lnTo>
                    <a:pt x="3831548" y="1475817"/>
                  </a:lnTo>
                  <a:lnTo>
                    <a:pt x="3833211" y="1515008"/>
                  </a:lnTo>
                  <a:lnTo>
                    <a:pt x="3844925" y="1556639"/>
                  </a:lnTo>
                  <a:lnTo>
                    <a:pt x="3862820" y="1562907"/>
                  </a:lnTo>
                  <a:lnTo>
                    <a:pt x="3872103" y="1562100"/>
                  </a:lnTo>
                  <a:lnTo>
                    <a:pt x="3872103" y="1569531"/>
                  </a:lnTo>
                  <a:lnTo>
                    <a:pt x="3872103" y="1576974"/>
                  </a:lnTo>
                  <a:lnTo>
                    <a:pt x="3872103" y="1584442"/>
                  </a:lnTo>
                  <a:lnTo>
                    <a:pt x="3872103" y="1591945"/>
                  </a:lnTo>
                  <a:lnTo>
                    <a:pt x="3833602" y="1597775"/>
                  </a:lnTo>
                  <a:lnTo>
                    <a:pt x="3795077" y="1603629"/>
                  </a:lnTo>
                  <a:lnTo>
                    <a:pt x="3756552" y="1609482"/>
                  </a:lnTo>
                  <a:lnTo>
                    <a:pt x="3718052" y="1615313"/>
                  </a:lnTo>
                  <a:lnTo>
                    <a:pt x="3718052" y="1607883"/>
                  </a:lnTo>
                  <a:lnTo>
                    <a:pt x="3718052" y="1600453"/>
                  </a:lnTo>
                  <a:lnTo>
                    <a:pt x="3718052" y="1593024"/>
                  </a:lnTo>
                  <a:lnTo>
                    <a:pt x="3718052" y="1585595"/>
                  </a:lnTo>
                  <a:lnTo>
                    <a:pt x="3726432" y="1581947"/>
                  </a:lnTo>
                  <a:lnTo>
                    <a:pt x="3747115" y="1540021"/>
                  </a:lnTo>
                  <a:lnTo>
                    <a:pt x="3750059" y="1491722"/>
                  </a:lnTo>
                  <a:lnTo>
                    <a:pt x="3750437" y="1456689"/>
                  </a:lnTo>
                  <a:lnTo>
                    <a:pt x="3750437" y="1407018"/>
                  </a:lnTo>
                  <a:lnTo>
                    <a:pt x="3750437" y="1357349"/>
                  </a:lnTo>
                  <a:lnTo>
                    <a:pt x="3750437" y="662051"/>
                  </a:lnTo>
                  <a:lnTo>
                    <a:pt x="3750010" y="625881"/>
                  </a:lnTo>
                  <a:lnTo>
                    <a:pt x="3746632" y="575450"/>
                  </a:lnTo>
                  <a:lnTo>
                    <a:pt x="3726793" y="541281"/>
                  </a:lnTo>
                  <a:lnTo>
                    <a:pt x="3718052" y="539876"/>
                  </a:lnTo>
                  <a:lnTo>
                    <a:pt x="3718052" y="532374"/>
                  </a:lnTo>
                  <a:lnTo>
                    <a:pt x="3718052" y="524906"/>
                  </a:lnTo>
                  <a:lnTo>
                    <a:pt x="3718052" y="517463"/>
                  </a:lnTo>
                  <a:lnTo>
                    <a:pt x="3718052" y="510032"/>
                  </a:lnTo>
                  <a:lnTo>
                    <a:pt x="3746361" y="505725"/>
                  </a:lnTo>
                  <a:lnTo>
                    <a:pt x="3774693" y="501396"/>
                  </a:lnTo>
                  <a:lnTo>
                    <a:pt x="3803026" y="497066"/>
                  </a:lnTo>
                  <a:lnTo>
                    <a:pt x="3831336" y="492760"/>
                  </a:lnTo>
                  <a:lnTo>
                    <a:pt x="3831336" y="517525"/>
                  </a:lnTo>
                  <a:lnTo>
                    <a:pt x="3831336" y="542289"/>
                  </a:lnTo>
                  <a:lnTo>
                    <a:pt x="3831336" y="567054"/>
                  </a:lnTo>
                  <a:lnTo>
                    <a:pt x="3831336" y="591820"/>
                  </a:lnTo>
                  <a:lnTo>
                    <a:pt x="3838432" y="563743"/>
                  </a:lnTo>
                  <a:lnTo>
                    <a:pt x="3852910" y="519685"/>
                  </a:lnTo>
                  <a:lnTo>
                    <a:pt x="3871083" y="485461"/>
                  </a:lnTo>
                  <a:lnTo>
                    <a:pt x="3894046" y="463069"/>
                  </a:lnTo>
                  <a:lnTo>
                    <a:pt x="3906266" y="458850"/>
                  </a:lnTo>
                  <a:close/>
                </a:path>
                <a:path w="4648200" h="1822450">
                  <a:moveTo>
                    <a:pt x="3278124" y="554482"/>
                  </a:moveTo>
                  <a:lnTo>
                    <a:pt x="3321812" y="581660"/>
                  </a:lnTo>
                  <a:lnTo>
                    <a:pt x="3337401" y="621982"/>
                  </a:lnTo>
                  <a:lnTo>
                    <a:pt x="3348990" y="680592"/>
                  </a:lnTo>
                  <a:lnTo>
                    <a:pt x="3360416" y="645134"/>
                  </a:lnTo>
                  <a:lnTo>
                    <a:pt x="3382601" y="589456"/>
                  </a:lnTo>
                  <a:lnTo>
                    <a:pt x="3404080" y="553477"/>
                  </a:lnTo>
                  <a:lnTo>
                    <a:pt x="3437763" y="530225"/>
                  </a:lnTo>
                  <a:lnTo>
                    <a:pt x="3451050" y="530409"/>
                  </a:lnTo>
                  <a:lnTo>
                    <a:pt x="3482340" y="559181"/>
                  </a:lnTo>
                  <a:lnTo>
                    <a:pt x="3496484" y="597741"/>
                  </a:lnTo>
                  <a:lnTo>
                    <a:pt x="3505580" y="646684"/>
                  </a:lnTo>
                  <a:lnTo>
                    <a:pt x="3510438" y="717454"/>
                  </a:lnTo>
                  <a:lnTo>
                    <a:pt x="3511653" y="765341"/>
                  </a:lnTo>
                  <a:lnTo>
                    <a:pt x="3512058" y="821563"/>
                  </a:lnTo>
                  <a:lnTo>
                    <a:pt x="3512058" y="872943"/>
                  </a:lnTo>
                  <a:lnTo>
                    <a:pt x="3512058" y="924338"/>
                  </a:lnTo>
                  <a:lnTo>
                    <a:pt x="3512058" y="975741"/>
                  </a:lnTo>
                  <a:lnTo>
                    <a:pt x="3512058" y="1027143"/>
                  </a:lnTo>
                  <a:lnTo>
                    <a:pt x="3512058" y="1078538"/>
                  </a:lnTo>
                  <a:lnTo>
                    <a:pt x="3512058" y="1129919"/>
                  </a:lnTo>
                  <a:lnTo>
                    <a:pt x="3512413" y="1169185"/>
                  </a:lnTo>
                  <a:lnTo>
                    <a:pt x="3515219" y="1222716"/>
                  </a:lnTo>
                  <a:lnTo>
                    <a:pt x="3533076" y="1257821"/>
                  </a:lnTo>
                  <a:lnTo>
                    <a:pt x="3541267" y="1260729"/>
                  </a:lnTo>
                  <a:lnTo>
                    <a:pt x="3541267" y="1267968"/>
                  </a:lnTo>
                  <a:lnTo>
                    <a:pt x="3541267" y="1275207"/>
                  </a:lnTo>
                  <a:lnTo>
                    <a:pt x="3541267" y="1282445"/>
                  </a:lnTo>
                  <a:lnTo>
                    <a:pt x="3541267" y="1289685"/>
                  </a:lnTo>
                  <a:lnTo>
                    <a:pt x="3506331" y="1295019"/>
                  </a:lnTo>
                  <a:lnTo>
                    <a:pt x="3471418" y="1300352"/>
                  </a:lnTo>
                  <a:lnTo>
                    <a:pt x="3436504" y="1305686"/>
                  </a:lnTo>
                  <a:lnTo>
                    <a:pt x="3401567" y="1311020"/>
                  </a:lnTo>
                  <a:lnTo>
                    <a:pt x="3401567" y="1303780"/>
                  </a:lnTo>
                  <a:lnTo>
                    <a:pt x="3401567" y="1296527"/>
                  </a:lnTo>
                  <a:lnTo>
                    <a:pt x="3401567" y="1289250"/>
                  </a:lnTo>
                  <a:lnTo>
                    <a:pt x="3401567" y="1281938"/>
                  </a:lnTo>
                  <a:lnTo>
                    <a:pt x="3409287" y="1277058"/>
                  </a:lnTo>
                  <a:lnTo>
                    <a:pt x="3428138" y="1228105"/>
                  </a:lnTo>
                  <a:lnTo>
                    <a:pt x="3430718" y="1177813"/>
                  </a:lnTo>
                  <a:lnTo>
                    <a:pt x="3431032" y="1142238"/>
                  </a:lnTo>
                  <a:lnTo>
                    <a:pt x="3431032" y="1088317"/>
                  </a:lnTo>
                  <a:lnTo>
                    <a:pt x="3431032" y="1034382"/>
                  </a:lnTo>
                  <a:lnTo>
                    <a:pt x="3431032" y="980439"/>
                  </a:lnTo>
                  <a:lnTo>
                    <a:pt x="3431032" y="926497"/>
                  </a:lnTo>
                  <a:lnTo>
                    <a:pt x="3431032" y="872562"/>
                  </a:lnTo>
                  <a:lnTo>
                    <a:pt x="3431032" y="818641"/>
                  </a:lnTo>
                  <a:lnTo>
                    <a:pt x="3430863" y="772945"/>
                  </a:lnTo>
                  <a:lnTo>
                    <a:pt x="3429478" y="709128"/>
                  </a:lnTo>
                  <a:lnTo>
                    <a:pt x="3424475" y="667766"/>
                  </a:lnTo>
                  <a:lnTo>
                    <a:pt x="3410077" y="639826"/>
                  </a:lnTo>
                  <a:lnTo>
                    <a:pt x="3404489" y="640714"/>
                  </a:lnTo>
                  <a:lnTo>
                    <a:pt x="3379342" y="669925"/>
                  </a:lnTo>
                  <a:lnTo>
                    <a:pt x="3360090" y="725146"/>
                  </a:lnTo>
                  <a:lnTo>
                    <a:pt x="3353562" y="749935"/>
                  </a:lnTo>
                  <a:lnTo>
                    <a:pt x="3353562" y="800459"/>
                  </a:lnTo>
                  <a:lnTo>
                    <a:pt x="3353562" y="850975"/>
                  </a:lnTo>
                  <a:lnTo>
                    <a:pt x="3353562" y="1154049"/>
                  </a:lnTo>
                  <a:lnTo>
                    <a:pt x="3353871" y="1190888"/>
                  </a:lnTo>
                  <a:lnTo>
                    <a:pt x="3356348" y="1241613"/>
                  </a:lnTo>
                  <a:lnTo>
                    <a:pt x="3375320" y="1282757"/>
                  </a:lnTo>
                  <a:lnTo>
                    <a:pt x="3383915" y="1284732"/>
                  </a:lnTo>
                  <a:lnTo>
                    <a:pt x="3383915" y="1291971"/>
                  </a:lnTo>
                  <a:lnTo>
                    <a:pt x="3383915" y="1299210"/>
                  </a:lnTo>
                  <a:lnTo>
                    <a:pt x="3383915" y="1306449"/>
                  </a:lnTo>
                  <a:lnTo>
                    <a:pt x="3383915" y="1313688"/>
                  </a:lnTo>
                  <a:lnTo>
                    <a:pt x="3348958" y="1319022"/>
                  </a:lnTo>
                  <a:lnTo>
                    <a:pt x="3314001" y="1324356"/>
                  </a:lnTo>
                  <a:lnTo>
                    <a:pt x="3279044" y="1329690"/>
                  </a:lnTo>
                  <a:lnTo>
                    <a:pt x="3244088" y="1335024"/>
                  </a:lnTo>
                  <a:lnTo>
                    <a:pt x="3244088" y="1327785"/>
                  </a:lnTo>
                  <a:lnTo>
                    <a:pt x="3244088" y="1320546"/>
                  </a:lnTo>
                  <a:lnTo>
                    <a:pt x="3244088" y="1313307"/>
                  </a:lnTo>
                  <a:lnTo>
                    <a:pt x="3244088" y="1306068"/>
                  </a:lnTo>
                  <a:lnTo>
                    <a:pt x="3249402" y="1303637"/>
                  </a:lnTo>
                  <a:lnTo>
                    <a:pt x="3269118" y="1262167"/>
                  </a:lnTo>
                  <a:lnTo>
                    <a:pt x="3272107" y="1220946"/>
                  </a:lnTo>
                  <a:lnTo>
                    <a:pt x="3272663" y="1166367"/>
                  </a:lnTo>
                  <a:lnTo>
                    <a:pt x="3272663" y="1112447"/>
                  </a:lnTo>
                  <a:lnTo>
                    <a:pt x="3272663" y="1058512"/>
                  </a:lnTo>
                  <a:lnTo>
                    <a:pt x="3272663" y="1004570"/>
                  </a:lnTo>
                  <a:lnTo>
                    <a:pt x="3272663" y="950627"/>
                  </a:lnTo>
                  <a:lnTo>
                    <a:pt x="3272663" y="896692"/>
                  </a:lnTo>
                  <a:lnTo>
                    <a:pt x="3272663" y="842772"/>
                  </a:lnTo>
                  <a:lnTo>
                    <a:pt x="3272474" y="796434"/>
                  </a:lnTo>
                  <a:lnTo>
                    <a:pt x="3271002" y="732668"/>
                  </a:lnTo>
                  <a:lnTo>
                    <a:pt x="3265916" y="692880"/>
                  </a:lnTo>
                  <a:lnTo>
                    <a:pt x="3250691" y="663321"/>
                  </a:lnTo>
                  <a:lnTo>
                    <a:pt x="3245485" y="664210"/>
                  </a:lnTo>
                  <a:lnTo>
                    <a:pt x="3217467" y="700020"/>
                  </a:lnTo>
                  <a:lnTo>
                    <a:pt x="3203025" y="744890"/>
                  </a:lnTo>
                  <a:lnTo>
                    <a:pt x="3195447" y="774064"/>
                  </a:lnTo>
                  <a:lnTo>
                    <a:pt x="3195447" y="824553"/>
                  </a:lnTo>
                  <a:lnTo>
                    <a:pt x="3195447" y="875051"/>
                  </a:lnTo>
                  <a:lnTo>
                    <a:pt x="3195447" y="1178178"/>
                  </a:lnTo>
                  <a:lnTo>
                    <a:pt x="3195802" y="1214560"/>
                  </a:lnTo>
                  <a:lnTo>
                    <a:pt x="3198608" y="1266654"/>
                  </a:lnTo>
                  <a:lnTo>
                    <a:pt x="3216465" y="1306536"/>
                  </a:lnTo>
                  <a:lnTo>
                    <a:pt x="3224657" y="1308989"/>
                  </a:lnTo>
                  <a:lnTo>
                    <a:pt x="3224657" y="1316228"/>
                  </a:lnTo>
                  <a:lnTo>
                    <a:pt x="3224657" y="1323467"/>
                  </a:lnTo>
                  <a:lnTo>
                    <a:pt x="3224657" y="1330706"/>
                  </a:lnTo>
                  <a:lnTo>
                    <a:pt x="3224657" y="1337945"/>
                  </a:lnTo>
                  <a:lnTo>
                    <a:pt x="3189815" y="1343259"/>
                  </a:lnTo>
                  <a:lnTo>
                    <a:pt x="3154997" y="1348549"/>
                  </a:lnTo>
                  <a:lnTo>
                    <a:pt x="3120179" y="1353839"/>
                  </a:lnTo>
                  <a:lnTo>
                    <a:pt x="3085338" y="1359154"/>
                  </a:lnTo>
                  <a:lnTo>
                    <a:pt x="3085338" y="1351914"/>
                  </a:lnTo>
                  <a:lnTo>
                    <a:pt x="3085338" y="1344676"/>
                  </a:lnTo>
                  <a:lnTo>
                    <a:pt x="3085338" y="1337437"/>
                  </a:lnTo>
                  <a:lnTo>
                    <a:pt x="3085338" y="1330198"/>
                  </a:lnTo>
                  <a:lnTo>
                    <a:pt x="3093217" y="1325268"/>
                  </a:lnTo>
                  <a:lnTo>
                    <a:pt x="3111761" y="1282384"/>
                  </a:lnTo>
                  <a:lnTo>
                    <a:pt x="3114238" y="1229667"/>
                  </a:lnTo>
                  <a:lnTo>
                    <a:pt x="3114548" y="1190498"/>
                  </a:lnTo>
                  <a:lnTo>
                    <a:pt x="3114548" y="1137353"/>
                  </a:lnTo>
                  <a:lnTo>
                    <a:pt x="3114548" y="1084218"/>
                  </a:lnTo>
                  <a:lnTo>
                    <a:pt x="3114548" y="765428"/>
                  </a:lnTo>
                  <a:lnTo>
                    <a:pt x="3114190" y="726830"/>
                  </a:lnTo>
                  <a:lnTo>
                    <a:pt x="3111333" y="674114"/>
                  </a:lnTo>
                  <a:lnTo>
                    <a:pt x="3093527" y="639123"/>
                  </a:lnTo>
                  <a:lnTo>
                    <a:pt x="3085338" y="636270"/>
                  </a:lnTo>
                  <a:lnTo>
                    <a:pt x="3085338" y="628820"/>
                  </a:lnTo>
                  <a:lnTo>
                    <a:pt x="3085338" y="621347"/>
                  </a:lnTo>
                  <a:lnTo>
                    <a:pt x="3085338" y="613874"/>
                  </a:lnTo>
                  <a:lnTo>
                    <a:pt x="3085338" y="606425"/>
                  </a:lnTo>
                  <a:lnTo>
                    <a:pt x="3112865" y="602234"/>
                  </a:lnTo>
                  <a:lnTo>
                    <a:pt x="3140392" y="598043"/>
                  </a:lnTo>
                  <a:lnTo>
                    <a:pt x="3167919" y="593852"/>
                  </a:lnTo>
                  <a:lnTo>
                    <a:pt x="3195447" y="589661"/>
                  </a:lnTo>
                  <a:lnTo>
                    <a:pt x="3195447" y="614426"/>
                  </a:lnTo>
                  <a:lnTo>
                    <a:pt x="3195447" y="639190"/>
                  </a:lnTo>
                  <a:lnTo>
                    <a:pt x="3195447" y="663955"/>
                  </a:lnTo>
                  <a:lnTo>
                    <a:pt x="3195447" y="688721"/>
                  </a:lnTo>
                  <a:lnTo>
                    <a:pt x="3206376" y="655764"/>
                  </a:lnTo>
                  <a:lnTo>
                    <a:pt x="3226950" y="605282"/>
                  </a:lnTo>
                  <a:lnTo>
                    <a:pt x="3256502" y="564546"/>
                  </a:lnTo>
                  <a:lnTo>
                    <a:pt x="3267098" y="557859"/>
                  </a:lnTo>
                  <a:lnTo>
                    <a:pt x="3278124" y="554482"/>
                  </a:lnTo>
                  <a:close/>
                </a:path>
                <a:path w="4648200" h="1822450">
                  <a:moveTo>
                    <a:pt x="2923159" y="608584"/>
                  </a:moveTo>
                  <a:lnTo>
                    <a:pt x="2971772" y="626800"/>
                  </a:lnTo>
                  <a:lnTo>
                    <a:pt x="2994233" y="666468"/>
                  </a:lnTo>
                  <a:lnTo>
                    <a:pt x="3008762" y="713609"/>
                  </a:lnTo>
                  <a:lnTo>
                    <a:pt x="3014835" y="761130"/>
                  </a:lnTo>
                  <a:lnTo>
                    <a:pt x="3016879" y="838561"/>
                  </a:lnTo>
                  <a:lnTo>
                    <a:pt x="3017139" y="893826"/>
                  </a:lnTo>
                  <a:lnTo>
                    <a:pt x="3017139" y="942530"/>
                  </a:lnTo>
                  <a:lnTo>
                    <a:pt x="3017139" y="991234"/>
                  </a:lnTo>
                  <a:lnTo>
                    <a:pt x="3017139" y="1039939"/>
                  </a:lnTo>
                  <a:lnTo>
                    <a:pt x="3017139" y="1088643"/>
                  </a:lnTo>
                  <a:lnTo>
                    <a:pt x="3017139" y="1137348"/>
                  </a:lnTo>
                  <a:lnTo>
                    <a:pt x="3017139" y="1186052"/>
                  </a:lnTo>
                  <a:lnTo>
                    <a:pt x="3017214" y="1209385"/>
                  </a:lnTo>
                  <a:lnTo>
                    <a:pt x="3018536" y="1250569"/>
                  </a:lnTo>
                  <a:lnTo>
                    <a:pt x="3022854" y="1269619"/>
                  </a:lnTo>
                  <a:lnTo>
                    <a:pt x="3024759" y="1273683"/>
                  </a:lnTo>
                  <a:lnTo>
                    <a:pt x="3027045" y="1275461"/>
                  </a:lnTo>
                  <a:lnTo>
                    <a:pt x="3029458" y="1275080"/>
                  </a:lnTo>
                  <a:lnTo>
                    <a:pt x="3033269" y="1272649"/>
                  </a:lnTo>
                  <a:lnTo>
                    <a:pt x="3037093" y="1266491"/>
                  </a:lnTo>
                  <a:lnTo>
                    <a:pt x="3040941" y="1256595"/>
                  </a:lnTo>
                  <a:lnTo>
                    <a:pt x="3044825" y="1242949"/>
                  </a:lnTo>
                  <a:lnTo>
                    <a:pt x="3047746" y="1248918"/>
                  </a:lnTo>
                  <a:lnTo>
                    <a:pt x="3050666" y="1255014"/>
                  </a:lnTo>
                  <a:lnTo>
                    <a:pt x="3053461" y="1260983"/>
                  </a:lnTo>
                  <a:lnTo>
                    <a:pt x="3046172" y="1289819"/>
                  </a:lnTo>
                  <a:lnTo>
                    <a:pt x="3031261" y="1335349"/>
                  </a:lnTo>
                  <a:lnTo>
                    <a:pt x="3007074" y="1374806"/>
                  </a:lnTo>
                  <a:lnTo>
                    <a:pt x="2988437" y="1384427"/>
                  </a:lnTo>
                  <a:lnTo>
                    <a:pt x="2977532" y="1384182"/>
                  </a:lnTo>
                  <a:lnTo>
                    <a:pt x="2946457" y="1343538"/>
                  </a:lnTo>
                  <a:lnTo>
                    <a:pt x="2938492" y="1299100"/>
                  </a:lnTo>
                  <a:lnTo>
                    <a:pt x="2936366" y="1270762"/>
                  </a:lnTo>
                  <a:lnTo>
                    <a:pt x="2912318" y="1327630"/>
                  </a:lnTo>
                  <a:lnTo>
                    <a:pt x="2889519" y="1369091"/>
                  </a:lnTo>
                  <a:lnTo>
                    <a:pt x="2867983" y="1395170"/>
                  </a:lnTo>
                  <a:lnTo>
                    <a:pt x="2847721" y="1405889"/>
                  </a:lnTo>
                  <a:lnTo>
                    <a:pt x="2836600" y="1404909"/>
                  </a:lnTo>
                  <a:lnTo>
                    <a:pt x="2809240" y="1369441"/>
                  </a:lnTo>
                  <a:lnTo>
                    <a:pt x="2797698" y="1323641"/>
                  </a:lnTo>
                  <a:lnTo>
                    <a:pt x="2793873" y="1265936"/>
                  </a:lnTo>
                  <a:lnTo>
                    <a:pt x="2795539" y="1223696"/>
                  </a:lnTo>
                  <a:lnTo>
                    <a:pt x="2800540" y="1183100"/>
                  </a:lnTo>
                  <a:lnTo>
                    <a:pt x="2808874" y="1144170"/>
                  </a:lnTo>
                  <a:lnTo>
                    <a:pt x="2820542" y="1106932"/>
                  </a:lnTo>
                  <a:lnTo>
                    <a:pt x="2851785" y="1039784"/>
                  </a:lnTo>
                  <a:lnTo>
                    <a:pt x="2874949" y="999627"/>
                  </a:lnTo>
                  <a:lnTo>
                    <a:pt x="2903143" y="955080"/>
                  </a:lnTo>
                  <a:lnTo>
                    <a:pt x="2936366" y="906145"/>
                  </a:lnTo>
                  <a:lnTo>
                    <a:pt x="2936366" y="887192"/>
                  </a:lnTo>
                  <a:lnTo>
                    <a:pt x="2936366" y="868251"/>
                  </a:lnTo>
                  <a:lnTo>
                    <a:pt x="2936366" y="849334"/>
                  </a:lnTo>
                  <a:lnTo>
                    <a:pt x="2936366" y="830452"/>
                  </a:lnTo>
                  <a:lnTo>
                    <a:pt x="2936172" y="791757"/>
                  </a:lnTo>
                  <a:lnTo>
                    <a:pt x="2934545" y="738227"/>
                  </a:lnTo>
                  <a:lnTo>
                    <a:pt x="2924778" y="694638"/>
                  </a:lnTo>
                  <a:lnTo>
                    <a:pt x="2899664" y="673353"/>
                  </a:lnTo>
                  <a:lnTo>
                    <a:pt x="2890716" y="676185"/>
                  </a:lnTo>
                  <a:lnTo>
                    <a:pt x="2865489" y="709467"/>
                  </a:lnTo>
                  <a:lnTo>
                    <a:pt x="2861310" y="736346"/>
                  </a:lnTo>
                  <a:lnTo>
                    <a:pt x="2861810" y="745249"/>
                  </a:lnTo>
                  <a:lnTo>
                    <a:pt x="2863310" y="754999"/>
                  </a:lnTo>
                  <a:lnTo>
                    <a:pt x="2865810" y="765581"/>
                  </a:lnTo>
                  <a:lnTo>
                    <a:pt x="2869311" y="776986"/>
                  </a:lnTo>
                  <a:lnTo>
                    <a:pt x="2874144" y="793416"/>
                  </a:lnTo>
                  <a:lnTo>
                    <a:pt x="2880360" y="842137"/>
                  </a:lnTo>
                  <a:lnTo>
                    <a:pt x="2874412" y="895661"/>
                  </a:lnTo>
                  <a:lnTo>
                    <a:pt x="2857595" y="933688"/>
                  </a:lnTo>
                  <a:lnTo>
                    <a:pt x="2842133" y="942975"/>
                  </a:lnTo>
                  <a:lnTo>
                    <a:pt x="2833441" y="942427"/>
                  </a:lnTo>
                  <a:lnTo>
                    <a:pt x="2806299" y="901920"/>
                  </a:lnTo>
                  <a:lnTo>
                    <a:pt x="2799334" y="847216"/>
                  </a:lnTo>
                  <a:lnTo>
                    <a:pt x="2800377" y="818427"/>
                  </a:lnTo>
                  <a:lnTo>
                    <a:pt x="2808656" y="761849"/>
                  </a:lnTo>
                  <a:lnTo>
                    <a:pt x="2824920" y="707844"/>
                  </a:lnTo>
                  <a:lnTo>
                    <a:pt x="2847883" y="663890"/>
                  </a:lnTo>
                  <a:lnTo>
                    <a:pt x="2876724" y="631551"/>
                  </a:lnTo>
                  <a:lnTo>
                    <a:pt x="2907395" y="612778"/>
                  </a:lnTo>
                  <a:lnTo>
                    <a:pt x="2923159" y="608584"/>
                  </a:lnTo>
                  <a:close/>
                </a:path>
                <a:path w="4648200" h="1822450">
                  <a:moveTo>
                    <a:pt x="1647698" y="803021"/>
                  </a:moveTo>
                  <a:lnTo>
                    <a:pt x="1697829" y="823898"/>
                  </a:lnTo>
                  <a:lnTo>
                    <a:pt x="1727596" y="869521"/>
                  </a:lnTo>
                  <a:lnTo>
                    <a:pt x="1750647" y="938101"/>
                  </a:lnTo>
                  <a:lnTo>
                    <a:pt x="1759458" y="980821"/>
                  </a:lnTo>
                  <a:lnTo>
                    <a:pt x="1766312" y="1027537"/>
                  </a:lnTo>
                  <a:lnTo>
                    <a:pt x="1771237" y="1076801"/>
                  </a:lnTo>
                  <a:lnTo>
                    <a:pt x="1774209" y="1128589"/>
                  </a:lnTo>
                  <a:lnTo>
                    <a:pt x="1775205" y="1182877"/>
                  </a:lnTo>
                  <a:lnTo>
                    <a:pt x="1774033" y="1245042"/>
                  </a:lnTo>
                  <a:lnTo>
                    <a:pt x="1770520" y="1303373"/>
                  </a:lnTo>
                  <a:lnTo>
                    <a:pt x="1764672" y="1357875"/>
                  </a:lnTo>
                  <a:lnTo>
                    <a:pt x="1756495" y="1408555"/>
                  </a:lnTo>
                  <a:lnTo>
                    <a:pt x="1745996" y="1455420"/>
                  </a:lnTo>
                  <a:lnTo>
                    <a:pt x="1726686" y="1515429"/>
                  </a:lnTo>
                  <a:lnTo>
                    <a:pt x="1704006" y="1559639"/>
                  </a:lnTo>
                  <a:lnTo>
                    <a:pt x="1677969" y="1588061"/>
                  </a:lnTo>
                  <a:lnTo>
                    <a:pt x="1648587" y="1600708"/>
                  </a:lnTo>
                  <a:lnTo>
                    <a:pt x="1619793" y="1597640"/>
                  </a:lnTo>
                  <a:lnTo>
                    <a:pt x="1572827" y="1545165"/>
                  </a:lnTo>
                  <a:lnTo>
                    <a:pt x="1554607" y="1495806"/>
                  </a:lnTo>
                  <a:lnTo>
                    <a:pt x="1542736" y="1448454"/>
                  </a:lnTo>
                  <a:lnTo>
                    <a:pt x="1533492" y="1397682"/>
                  </a:lnTo>
                  <a:lnTo>
                    <a:pt x="1526882" y="1343485"/>
                  </a:lnTo>
                  <a:lnTo>
                    <a:pt x="1522911" y="1285855"/>
                  </a:lnTo>
                  <a:lnTo>
                    <a:pt x="1521587" y="1224788"/>
                  </a:lnTo>
                  <a:lnTo>
                    <a:pt x="1522527" y="1171828"/>
                  </a:lnTo>
                  <a:lnTo>
                    <a:pt x="1525345" y="1120897"/>
                  </a:lnTo>
                  <a:lnTo>
                    <a:pt x="1530032" y="1071991"/>
                  </a:lnTo>
                  <a:lnTo>
                    <a:pt x="1536582" y="1025106"/>
                  </a:lnTo>
                  <a:lnTo>
                    <a:pt x="1544987" y="980239"/>
                  </a:lnTo>
                  <a:lnTo>
                    <a:pt x="1555241" y="937387"/>
                  </a:lnTo>
                  <a:lnTo>
                    <a:pt x="1573670" y="881977"/>
                  </a:lnTo>
                  <a:lnTo>
                    <a:pt x="1595231" y="841105"/>
                  </a:lnTo>
                  <a:lnTo>
                    <a:pt x="1647698" y="803021"/>
                  </a:lnTo>
                  <a:close/>
                </a:path>
                <a:path w="4648200" h="1822450">
                  <a:moveTo>
                    <a:pt x="558673" y="969010"/>
                  </a:moveTo>
                  <a:lnTo>
                    <a:pt x="607393" y="987155"/>
                  </a:lnTo>
                  <a:lnTo>
                    <a:pt x="629800" y="1026874"/>
                  </a:lnTo>
                  <a:lnTo>
                    <a:pt x="644278" y="1073927"/>
                  </a:lnTo>
                  <a:lnTo>
                    <a:pt x="650402" y="1121483"/>
                  </a:lnTo>
                  <a:lnTo>
                    <a:pt x="652410" y="1198878"/>
                  </a:lnTo>
                  <a:lnTo>
                    <a:pt x="652652" y="1254125"/>
                  </a:lnTo>
                  <a:lnTo>
                    <a:pt x="652652" y="1302829"/>
                  </a:lnTo>
                  <a:lnTo>
                    <a:pt x="652652" y="1351534"/>
                  </a:lnTo>
                  <a:lnTo>
                    <a:pt x="652652" y="1400238"/>
                  </a:lnTo>
                  <a:lnTo>
                    <a:pt x="652652" y="1448943"/>
                  </a:lnTo>
                  <a:lnTo>
                    <a:pt x="652652" y="1497647"/>
                  </a:lnTo>
                  <a:lnTo>
                    <a:pt x="652652" y="1546352"/>
                  </a:lnTo>
                  <a:lnTo>
                    <a:pt x="652748" y="1569686"/>
                  </a:lnTo>
                  <a:lnTo>
                    <a:pt x="654176" y="1610995"/>
                  </a:lnTo>
                  <a:lnTo>
                    <a:pt x="662558" y="1635760"/>
                  </a:lnTo>
                  <a:lnTo>
                    <a:pt x="665099" y="1635379"/>
                  </a:lnTo>
                  <a:lnTo>
                    <a:pt x="668910" y="1632948"/>
                  </a:lnTo>
                  <a:lnTo>
                    <a:pt x="672734" y="1626790"/>
                  </a:lnTo>
                  <a:lnTo>
                    <a:pt x="676582" y="1616894"/>
                  </a:lnTo>
                  <a:lnTo>
                    <a:pt x="680466" y="1603248"/>
                  </a:lnTo>
                  <a:lnTo>
                    <a:pt x="683260" y="1609344"/>
                  </a:lnTo>
                  <a:lnTo>
                    <a:pt x="686181" y="1615313"/>
                  </a:lnTo>
                  <a:lnTo>
                    <a:pt x="689101" y="1621282"/>
                  </a:lnTo>
                  <a:lnTo>
                    <a:pt x="681811" y="1650138"/>
                  </a:lnTo>
                  <a:lnTo>
                    <a:pt x="666849" y="1695755"/>
                  </a:lnTo>
                  <a:lnTo>
                    <a:pt x="642651" y="1735169"/>
                  </a:lnTo>
                  <a:lnTo>
                    <a:pt x="624077" y="1744726"/>
                  </a:lnTo>
                  <a:lnTo>
                    <a:pt x="613118" y="1744537"/>
                  </a:lnTo>
                  <a:lnTo>
                    <a:pt x="582027" y="1703945"/>
                  </a:lnTo>
                  <a:lnTo>
                    <a:pt x="574077" y="1659419"/>
                  </a:lnTo>
                  <a:lnTo>
                    <a:pt x="572007" y="1631061"/>
                  </a:lnTo>
                  <a:lnTo>
                    <a:pt x="547957" y="1687947"/>
                  </a:lnTo>
                  <a:lnTo>
                    <a:pt x="525144" y="1729438"/>
                  </a:lnTo>
                  <a:lnTo>
                    <a:pt x="503570" y="1755522"/>
                  </a:lnTo>
                  <a:lnTo>
                    <a:pt x="483235" y="1766189"/>
                  </a:lnTo>
                  <a:lnTo>
                    <a:pt x="472186" y="1765262"/>
                  </a:lnTo>
                  <a:lnTo>
                    <a:pt x="444754" y="1729739"/>
                  </a:lnTo>
                  <a:lnTo>
                    <a:pt x="433324" y="1683940"/>
                  </a:lnTo>
                  <a:lnTo>
                    <a:pt x="429513" y="1626235"/>
                  </a:lnTo>
                  <a:lnTo>
                    <a:pt x="431178" y="1584013"/>
                  </a:lnTo>
                  <a:lnTo>
                    <a:pt x="436165" y="1543446"/>
                  </a:lnTo>
                  <a:lnTo>
                    <a:pt x="444462" y="1504523"/>
                  </a:lnTo>
                  <a:lnTo>
                    <a:pt x="456056" y="1467231"/>
                  </a:lnTo>
                  <a:lnTo>
                    <a:pt x="487398" y="1400083"/>
                  </a:lnTo>
                  <a:lnTo>
                    <a:pt x="510582" y="1359926"/>
                  </a:lnTo>
                  <a:lnTo>
                    <a:pt x="538783" y="1315379"/>
                  </a:lnTo>
                  <a:lnTo>
                    <a:pt x="572007" y="1266444"/>
                  </a:lnTo>
                  <a:lnTo>
                    <a:pt x="572007" y="1247509"/>
                  </a:lnTo>
                  <a:lnTo>
                    <a:pt x="572007" y="1228598"/>
                  </a:lnTo>
                  <a:lnTo>
                    <a:pt x="572007" y="1209686"/>
                  </a:lnTo>
                  <a:lnTo>
                    <a:pt x="572007" y="1190752"/>
                  </a:lnTo>
                  <a:lnTo>
                    <a:pt x="571795" y="1152058"/>
                  </a:lnTo>
                  <a:lnTo>
                    <a:pt x="570132" y="1098579"/>
                  </a:lnTo>
                  <a:lnTo>
                    <a:pt x="560347" y="1054992"/>
                  </a:lnTo>
                  <a:lnTo>
                    <a:pt x="535305" y="1033652"/>
                  </a:lnTo>
                  <a:lnTo>
                    <a:pt x="526301" y="1036484"/>
                  </a:lnTo>
                  <a:lnTo>
                    <a:pt x="501056" y="1069768"/>
                  </a:lnTo>
                  <a:lnTo>
                    <a:pt x="496824" y="1096772"/>
                  </a:lnTo>
                  <a:lnTo>
                    <a:pt x="497326" y="1105604"/>
                  </a:lnTo>
                  <a:lnTo>
                    <a:pt x="498840" y="1115329"/>
                  </a:lnTo>
                  <a:lnTo>
                    <a:pt x="501378" y="1125936"/>
                  </a:lnTo>
                  <a:lnTo>
                    <a:pt x="504951" y="1137412"/>
                  </a:lnTo>
                  <a:lnTo>
                    <a:pt x="509766" y="1153824"/>
                  </a:lnTo>
                  <a:lnTo>
                    <a:pt x="515874" y="1202563"/>
                  </a:lnTo>
                  <a:lnTo>
                    <a:pt x="509980" y="1256033"/>
                  </a:lnTo>
                  <a:lnTo>
                    <a:pt x="493172" y="1294050"/>
                  </a:lnTo>
                  <a:lnTo>
                    <a:pt x="477774" y="1303274"/>
                  </a:lnTo>
                  <a:lnTo>
                    <a:pt x="469011" y="1302726"/>
                  </a:lnTo>
                  <a:lnTo>
                    <a:pt x="441886" y="1262221"/>
                  </a:lnTo>
                  <a:lnTo>
                    <a:pt x="434975" y="1207642"/>
                  </a:lnTo>
                  <a:lnTo>
                    <a:pt x="436000" y="1178780"/>
                  </a:lnTo>
                  <a:lnTo>
                    <a:pt x="444244" y="1122150"/>
                  </a:lnTo>
                  <a:lnTo>
                    <a:pt x="460507" y="1068161"/>
                  </a:lnTo>
                  <a:lnTo>
                    <a:pt x="483506" y="1024243"/>
                  </a:lnTo>
                  <a:lnTo>
                    <a:pt x="512345" y="991905"/>
                  </a:lnTo>
                  <a:lnTo>
                    <a:pt x="542928" y="973149"/>
                  </a:lnTo>
                  <a:lnTo>
                    <a:pt x="558673" y="969010"/>
                  </a:lnTo>
                  <a:close/>
                </a:path>
                <a:path w="4648200" h="1822450">
                  <a:moveTo>
                    <a:pt x="4054602" y="119761"/>
                  </a:moveTo>
                  <a:lnTo>
                    <a:pt x="4082129" y="115570"/>
                  </a:lnTo>
                  <a:lnTo>
                    <a:pt x="4109656" y="111379"/>
                  </a:lnTo>
                  <a:lnTo>
                    <a:pt x="4137183" y="107188"/>
                  </a:lnTo>
                  <a:lnTo>
                    <a:pt x="4164710" y="102997"/>
                  </a:lnTo>
                  <a:lnTo>
                    <a:pt x="4164710" y="538607"/>
                  </a:lnTo>
                  <a:lnTo>
                    <a:pt x="4175617" y="506672"/>
                  </a:lnTo>
                  <a:lnTo>
                    <a:pt x="4196000" y="457471"/>
                  </a:lnTo>
                  <a:lnTo>
                    <a:pt x="4224337" y="417020"/>
                  </a:lnTo>
                  <a:lnTo>
                    <a:pt x="4243958" y="407288"/>
                  </a:lnTo>
                  <a:lnTo>
                    <a:pt x="4256248" y="407957"/>
                  </a:lnTo>
                  <a:lnTo>
                    <a:pt x="4287520" y="440944"/>
                  </a:lnTo>
                  <a:lnTo>
                    <a:pt x="4302474" y="482457"/>
                  </a:lnTo>
                  <a:lnTo>
                    <a:pt x="4311523" y="531876"/>
                  </a:lnTo>
                  <a:lnTo>
                    <a:pt x="4315920" y="604186"/>
                  </a:lnTo>
                  <a:lnTo>
                    <a:pt x="4317005" y="654444"/>
                  </a:lnTo>
                  <a:lnTo>
                    <a:pt x="4317365" y="714121"/>
                  </a:lnTo>
                  <a:lnTo>
                    <a:pt x="4317365" y="763088"/>
                  </a:lnTo>
                  <a:lnTo>
                    <a:pt x="4317365" y="812070"/>
                  </a:lnTo>
                  <a:lnTo>
                    <a:pt x="4317365" y="861060"/>
                  </a:lnTo>
                  <a:lnTo>
                    <a:pt x="4317365" y="910049"/>
                  </a:lnTo>
                  <a:lnTo>
                    <a:pt x="4317365" y="959031"/>
                  </a:lnTo>
                  <a:lnTo>
                    <a:pt x="4317365" y="1007999"/>
                  </a:lnTo>
                  <a:lnTo>
                    <a:pt x="4317724" y="1046954"/>
                  </a:lnTo>
                  <a:lnTo>
                    <a:pt x="4320633" y="1100242"/>
                  </a:lnTo>
                  <a:lnTo>
                    <a:pt x="4338530" y="1135393"/>
                  </a:lnTo>
                  <a:lnTo>
                    <a:pt x="4346575" y="1137920"/>
                  </a:lnTo>
                  <a:lnTo>
                    <a:pt x="4346575" y="1145232"/>
                  </a:lnTo>
                  <a:lnTo>
                    <a:pt x="4346575" y="1152509"/>
                  </a:lnTo>
                  <a:lnTo>
                    <a:pt x="4346575" y="1159762"/>
                  </a:lnTo>
                  <a:lnTo>
                    <a:pt x="4346575" y="1167002"/>
                  </a:lnTo>
                  <a:lnTo>
                    <a:pt x="4312358" y="1172168"/>
                  </a:lnTo>
                  <a:lnTo>
                    <a:pt x="4278106" y="1177369"/>
                  </a:lnTo>
                  <a:lnTo>
                    <a:pt x="4243830" y="1182594"/>
                  </a:lnTo>
                  <a:lnTo>
                    <a:pt x="4209542" y="1187831"/>
                  </a:lnTo>
                  <a:lnTo>
                    <a:pt x="4209542" y="1180591"/>
                  </a:lnTo>
                  <a:lnTo>
                    <a:pt x="4209542" y="1173352"/>
                  </a:lnTo>
                  <a:lnTo>
                    <a:pt x="4209542" y="1166114"/>
                  </a:lnTo>
                  <a:lnTo>
                    <a:pt x="4209542" y="1158875"/>
                  </a:lnTo>
                  <a:lnTo>
                    <a:pt x="4216328" y="1153729"/>
                  </a:lnTo>
                  <a:lnTo>
                    <a:pt x="4233519" y="1108739"/>
                  </a:lnTo>
                  <a:lnTo>
                    <a:pt x="4236134" y="1057253"/>
                  </a:lnTo>
                  <a:lnTo>
                    <a:pt x="4236466" y="1020317"/>
                  </a:lnTo>
                  <a:lnTo>
                    <a:pt x="4236466" y="972366"/>
                  </a:lnTo>
                  <a:lnTo>
                    <a:pt x="4236466" y="924414"/>
                  </a:lnTo>
                  <a:lnTo>
                    <a:pt x="4236466" y="684657"/>
                  </a:lnTo>
                  <a:lnTo>
                    <a:pt x="4236299" y="642290"/>
                  </a:lnTo>
                  <a:lnTo>
                    <a:pt x="4234965" y="583894"/>
                  </a:lnTo>
                  <a:lnTo>
                    <a:pt x="4227941" y="539009"/>
                  </a:lnTo>
                  <a:lnTo>
                    <a:pt x="4216273" y="520191"/>
                  </a:lnTo>
                  <a:lnTo>
                    <a:pt x="4211066" y="521081"/>
                  </a:lnTo>
                  <a:lnTo>
                    <a:pt x="4182838" y="560611"/>
                  </a:lnTo>
                  <a:lnTo>
                    <a:pt x="4170975" y="601239"/>
                  </a:lnTo>
                  <a:lnTo>
                    <a:pt x="4164710" y="627888"/>
                  </a:lnTo>
                  <a:lnTo>
                    <a:pt x="4164710" y="678317"/>
                  </a:lnTo>
                  <a:lnTo>
                    <a:pt x="4164710" y="728737"/>
                  </a:lnTo>
                  <a:lnTo>
                    <a:pt x="4164710" y="1031239"/>
                  </a:lnTo>
                  <a:lnTo>
                    <a:pt x="4164992" y="1067698"/>
                  </a:lnTo>
                  <a:lnTo>
                    <a:pt x="4167175" y="1117661"/>
                  </a:lnTo>
                  <a:lnTo>
                    <a:pt x="4183798" y="1158228"/>
                  </a:lnTo>
                  <a:lnTo>
                    <a:pt x="4191634" y="1161541"/>
                  </a:lnTo>
                  <a:lnTo>
                    <a:pt x="4191634" y="1168800"/>
                  </a:lnTo>
                  <a:lnTo>
                    <a:pt x="4191634" y="1176083"/>
                  </a:lnTo>
                  <a:lnTo>
                    <a:pt x="4191634" y="1183366"/>
                  </a:lnTo>
                  <a:lnTo>
                    <a:pt x="4191634" y="1190625"/>
                  </a:lnTo>
                  <a:lnTo>
                    <a:pt x="4157364" y="1195790"/>
                  </a:lnTo>
                  <a:lnTo>
                    <a:pt x="4123118" y="1200991"/>
                  </a:lnTo>
                  <a:lnTo>
                    <a:pt x="4088872" y="1206216"/>
                  </a:lnTo>
                  <a:lnTo>
                    <a:pt x="4054602" y="1211452"/>
                  </a:lnTo>
                  <a:lnTo>
                    <a:pt x="4054602" y="1204214"/>
                  </a:lnTo>
                  <a:lnTo>
                    <a:pt x="4054602" y="1196975"/>
                  </a:lnTo>
                  <a:lnTo>
                    <a:pt x="4054602" y="1189736"/>
                  </a:lnTo>
                  <a:lnTo>
                    <a:pt x="4054602" y="1182497"/>
                  </a:lnTo>
                  <a:lnTo>
                    <a:pt x="4062535" y="1177567"/>
                  </a:lnTo>
                  <a:lnTo>
                    <a:pt x="4081025" y="1134731"/>
                  </a:lnTo>
                  <a:lnTo>
                    <a:pt x="4083502" y="1082395"/>
                  </a:lnTo>
                  <a:lnTo>
                    <a:pt x="4083812" y="1043559"/>
                  </a:lnTo>
                  <a:lnTo>
                    <a:pt x="4083812" y="992581"/>
                  </a:lnTo>
                  <a:lnTo>
                    <a:pt x="4083812" y="941603"/>
                  </a:lnTo>
                  <a:lnTo>
                    <a:pt x="4083812" y="278764"/>
                  </a:lnTo>
                  <a:lnTo>
                    <a:pt x="4083456" y="240184"/>
                  </a:lnTo>
                  <a:lnTo>
                    <a:pt x="4080650" y="187503"/>
                  </a:lnTo>
                  <a:lnTo>
                    <a:pt x="4062793" y="152459"/>
                  </a:lnTo>
                  <a:lnTo>
                    <a:pt x="4054602" y="149606"/>
                  </a:lnTo>
                  <a:lnTo>
                    <a:pt x="4054602" y="142174"/>
                  </a:lnTo>
                  <a:lnTo>
                    <a:pt x="4054602" y="134731"/>
                  </a:lnTo>
                  <a:lnTo>
                    <a:pt x="4054602" y="127263"/>
                  </a:lnTo>
                  <a:lnTo>
                    <a:pt x="4054602" y="119761"/>
                  </a:lnTo>
                  <a:close/>
                </a:path>
                <a:path w="4648200" h="1822450">
                  <a:moveTo>
                    <a:pt x="2459863" y="362838"/>
                  </a:moveTo>
                  <a:lnTo>
                    <a:pt x="2487410" y="358648"/>
                  </a:lnTo>
                  <a:lnTo>
                    <a:pt x="2514980" y="354457"/>
                  </a:lnTo>
                  <a:lnTo>
                    <a:pt x="2542551" y="350266"/>
                  </a:lnTo>
                  <a:lnTo>
                    <a:pt x="2570099" y="346075"/>
                  </a:lnTo>
                  <a:lnTo>
                    <a:pt x="2570099" y="394462"/>
                  </a:lnTo>
                  <a:lnTo>
                    <a:pt x="2570099" y="442849"/>
                  </a:lnTo>
                  <a:lnTo>
                    <a:pt x="2570099" y="781558"/>
                  </a:lnTo>
                  <a:lnTo>
                    <a:pt x="2581005" y="749694"/>
                  </a:lnTo>
                  <a:lnTo>
                    <a:pt x="2601388" y="700494"/>
                  </a:lnTo>
                  <a:lnTo>
                    <a:pt x="2629709" y="660082"/>
                  </a:lnTo>
                  <a:lnTo>
                    <a:pt x="2649220" y="650366"/>
                  </a:lnTo>
                  <a:lnTo>
                    <a:pt x="2661509" y="651035"/>
                  </a:lnTo>
                  <a:lnTo>
                    <a:pt x="2692780" y="684022"/>
                  </a:lnTo>
                  <a:lnTo>
                    <a:pt x="2707830" y="725487"/>
                  </a:lnTo>
                  <a:lnTo>
                    <a:pt x="2716784" y="774953"/>
                  </a:lnTo>
                  <a:lnTo>
                    <a:pt x="2721244" y="847217"/>
                  </a:lnTo>
                  <a:lnTo>
                    <a:pt x="2722373" y="897505"/>
                  </a:lnTo>
                  <a:lnTo>
                    <a:pt x="2722753" y="957199"/>
                  </a:lnTo>
                  <a:lnTo>
                    <a:pt x="2722753" y="1006158"/>
                  </a:lnTo>
                  <a:lnTo>
                    <a:pt x="2722753" y="1055120"/>
                  </a:lnTo>
                  <a:lnTo>
                    <a:pt x="2722753" y="1104090"/>
                  </a:lnTo>
                  <a:lnTo>
                    <a:pt x="2722753" y="1153070"/>
                  </a:lnTo>
                  <a:lnTo>
                    <a:pt x="2722753" y="1202064"/>
                  </a:lnTo>
                  <a:lnTo>
                    <a:pt x="2722753" y="1251077"/>
                  </a:lnTo>
                  <a:lnTo>
                    <a:pt x="2723110" y="1290014"/>
                  </a:lnTo>
                  <a:lnTo>
                    <a:pt x="2725967" y="1343267"/>
                  </a:lnTo>
                  <a:lnTo>
                    <a:pt x="2743862" y="1378454"/>
                  </a:lnTo>
                  <a:lnTo>
                    <a:pt x="2751963" y="1380998"/>
                  </a:lnTo>
                  <a:lnTo>
                    <a:pt x="2751963" y="1388237"/>
                  </a:lnTo>
                  <a:lnTo>
                    <a:pt x="2751963" y="1395476"/>
                  </a:lnTo>
                  <a:lnTo>
                    <a:pt x="2751963" y="1402714"/>
                  </a:lnTo>
                  <a:lnTo>
                    <a:pt x="2751963" y="1409954"/>
                  </a:lnTo>
                  <a:lnTo>
                    <a:pt x="2717674" y="1415192"/>
                  </a:lnTo>
                  <a:lnTo>
                    <a:pt x="2683398" y="1420431"/>
                  </a:lnTo>
                  <a:lnTo>
                    <a:pt x="2649146" y="1425670"/>
                  </a:lnTo>
                  <a:lnTo>
                    <a:pt x="2614929" y="1430909"/>
                  </a:lnTo>
                  <a:lnTo>
                    <a:pt x="2614929" y="1423670"/>
                  </a:lnTo>
                  <a:lnTo>
                    <a:pt x="2614929" y="1416431"/>
                  </a:lnTo>
                  <a:lnTo>
                    <a:pt x="2614929" y="1409192"/>
                  </a:lnTo>
                  <a:lnTo>
                    <a:pt x="2614929" y="1401953"/>
                  </a:lnTo>
                  <a:lnTo>
                    <a:pt x="2621643" y="1396736"/>
                  </a:lnTo>
                  <a:lnTo>
                    <a:pt x="2638833" y="1351799"/>
                  </a:lnTo>
                  <a:lnTo>
                    <a:pt x="2641413" y="1300277"/>
                  </a:lnTo>
                  <a:lnTo>
                    <a:pt x="2641727" y="1263395"/>
                  </a:lnTo>
                  <a:lnTo>
                    <a:pt x="2641727" y="1215437"/>
                  </a:lnTo>
                  <a:lnTo>
                    <a:pt x="2641727" y="1167467"/>
                  </a:lnTo>
                  <a:lnTo>
                    <a:pt x="2641727" y="927608"/>
                  </a:lnTo>
                  <a:lnTo>
                    <a:pt x="2641562" y="885315"/>
                  </a:lnTo>
                  <a:lnTo>
                    <a:pt x="2640280" y="826970"/>
                  </a:lnTo>
                  <a:lnTo>
                    <a:pt x="2633204" y="782069"/>
                  </a:lnTo>
                  <a:lnTo>
                    <a:pt x="2621534" y="763270"/>
                  </a:lnTo>
                  <a:lnTo>
                    <a:pt x="2616327" y="764032"/>
                  </a:lnTo>
                  <a:lnTo>
                    <a:pt x="2588154" y="803689"/>
                  </a:lnTo>
                  <a:lnTo>
                    <a:pt x="2576308" y="844317"/>
                  </a:lnTo>
                  <a:lnTo>
                    <a:pt x="2570099" y="870965"/>
                  </a:lnTo>
                  <a:lnTo>
                    <a:pt x="2570099" y="921358"/>
                  </a:lnTo>
                  <a:lnTo>
                    <a:pt x="2570099" y="971762"/>
                  </a:lnTo>
                  <a:lnTo>
                    <a:pt x="2570099" y="1274318"/>
                  </a:lnTo>
                  <a:lnTo>
                    <a:pt x="2570362" y="1310723"/>
                  </a:lnTo>
                  <a:lnTo>
                    <a:pt x="2572510" y="1360721"/>
                  </a:lnTo>
                  <a:lnTo>
                    <a:pt x="2589133" y="1401288"/>
                  </a:lnTo>
                  <a:lnTo>
                    <a:pt x="2596896" y="1404620"/>
                  </a:lnTo>
                  <a:lnTo>
                    <a:pt x="2596896" y="1411859"/>
                  </a:lnTo>
                  <a:lnTo>
                    <a:pt x="2596896" y="1419098"/>
                  </a:lnTo>
                  <a:lnTo>
                    <a:pt x="2596896" y="1426337"/>
                  </a:lnTo>
                  <a:lnTo>
                    <a:pt x="2596896" y="1433576"/>
                  </a:lnTo>
                  <a:lnTo>
                    <a:pt x="2562679" y="1438814"/>
                  </a:lnTo>
                  <a:lnTo>
                    <a:pt x="2528427" y="1444053"/>
                  </a:lnTo>
                  <a:lnTo>
                    <a:pt x="2494151" y="1449292"/>
                  </a:lnTo>
                  <a:lnTo>
                    <a:pt x="2459863" y="1454531"/>
                  </a:lnTo>
                  <a:lnTo>
                    <a:pt x="2459863" y="1447290"/>
                  </a:lnTo>
                  <a:lnTo>
                    <a:pt x="2459863" y="1440037"/>
                  </a:lnTo>
                  <a:lnTo>
                    <a:pt x="2459863" y="1432760"/>
                  </a:lnTo>
                  <a:lnTo>
                    <a:pt x="2459863" y="1425448"/>
                  </a:lnTo>
                  <a:lnTo>
                    <a:pt x="2467816" y="1420518"/>
                  </a:lnTo>
                  <a:lnTo>
                    <a:pt x="2486340" y="1377755"/>
                  </a:lnTo>
                  <a:lnTo>
                    <a:pt x="2488765" y="1325471"/>
                  </a:lnTo>
                  <a:lnTo>
                    <a:pt x="2489073" y="1286637"/>
                  </a:lnTo>
                  <a:lnTo>
                    <a:pt x="2489073" y="1235635"/>
                  </a:lnTo>
                  <a:lnTo>
                    <a:pt x="2489073" y="1184637"/>
                  </a:lnTo>
                  <a:lnTo>
                    <a:pt x="2489073" y="521842"/>
                  </a:lnTo>
                  <a:lnTo>
                    <a:pt x="2488717" y="483244"/>
                  </a:lnTo>
                  <a:lnTo>
                    <a:pt x="2485911" y="430528"/>
                  </a:lnTo>
                  <a:lnTo>
                    <a:pt x="2468054" y="395519"/>
                  </a:lnTo>
                  <a:lnTo>
                    <a:pt x="2459863" y="392684"/>
                  </a:lnTo>
                  <a:lnTo>
                    <a:pt x="2459863" y="385181"/>
                  </a:lnTo>
                  <a:lnTo>
                    <a:pt x="2459863" y="377713"/>
                  </a:lnTo>
                  <a:lnTo>
                    <a:pt x="2459863" y="370270"/>
                  </a:lnTo>
                  <a:lnTo>
                    <a:pt x="2459863" y="362838"/>
                  </a:lnTo>
                  <a:close/>
                </a:path>
                <a:path w="4648200" h="1822450">
                  <a:moveTo>
                    <a:pt x="2131695" y="412876"/>
                  </a:moveTo>
                  <a:lnTo>
                    <a:pt x="2159222" y="408686"/>
                  </a:lnTo>
                  <a:lnTo>
                    <a:pt x="2186749" y="404495"/>
                  </a:lnTo>
                  <a:lnTo>
                    <a:pt x="2214276" y="400304"/>
                  </a:lnTo>
                  <a:lnTo>
                    <a:pt x="2241804" y="396113"/>
                  </a:lnTo>
                  <a:lnTo>
                    <a:pt x="2241804" y="1114171"/>
                  </a:lnTo>
                  <a:lnTo>
                    <a:pt x="2257518" y="1068927"/>
                  </a:lnTo>
                  <a:lnTo>
                    <a:pt x="2273220" y="1023683"/>
                  </a:lnTo>
                  <a:lnTo>
                    <a:pt x="2288899" y="978439"/>
                  </a:lnTo>
                  <a:lnTo>
                    <a:pt x="2304541" y="933196"/>
                  </a:lnTo>
                  <a:lnTo>
                    <a:pt x="2320274" y="885650"/>
                  </a:lnTo>
                  <a:lnTo>
                    <a:pt x="2330819" y="841888"/>
                  </a:lnTo>
                  <a:lnTo>
                    <a:pt x="2333498" y="807974"/>
                  </a:lnTo>
                  <a:lnTo>
                    <a:pt x="2333095" y="797617"/>
                  </a:lnTo>
                  <a:lnTo>
                    <a:pt x="2317750" y="761618"/>
                  </a:lnTo>
                  <a:lnTo>
                    <a:pt x="2302255" y="755523"/>
                  </a:lnTo>
                  <a:lnTo>
                    <a:pt x="2302255" y="748093"/>
                  </a:lnTo>
                  <a:lnTo>
                    <a:pt x="2302255" y="740663"/>
                  </a:lnTo>
                  <a:lnTo>
                    <a:pt x="2302255" y="733234"/>
                  </a:lnTo>
                  <a:lnTo>
                    <a:pt x="2302255" y="725804"/>
                  </a:lnTo>
                  <a:lnTo>
                    <a:pt x="2332545" y="721157"/>
                  </a:lnTo>
                  <a:lnTo>
                    <a:pt x="2362834" y="716534"/>
                  </a:lnTo>
                  <a:lnTo>
                    <a:pt x="2393124" y="711910"/>
                  </a:lnTo>
                  <a:lnTo>
                    <a:pt x="2423414" y="707263"/>
                  </a:lnTo>
                  <a:lnTo>
                    <a:pt x="2423414" y="714765"/>
                  </a:lnTo>
                  <a:lnTo>
                    <a:pt x="2423414" y="722233"/>
                  </a:lnTo>
                  <a:lnTo>
                    <a:pt x="2423414" y="729676"/>
                  </a:lnTo>
                  <a:lnTo>
                    <a:pt x="2423414" y="737108"/>
                  </a:lnTo>
                  <a:lnTo>
                    <a:pt x="2415010" y="740753"/>
                  </a:lnTo>
                  <a:lnTo>
                    <a:pt x="2385014" y="781309"/>
                  </a:lnTo>
                  <a:lnTo>
                    <a:pt x="2359538" y="846980"/>
                  </a:lnTo>
                  <a:lnTo>
                    <a:pt x="2342134" y="895985"/>
                  </a:lnTo>
                  <a:lnTo>
                    <a:pt x="2334797" y="917225"/>
                  </a:lnTo>
                  <a:lnTo>
                    <a:pt x="2327449" y="938466"/>
                  </a:lnTo>
                  <a:lnTo>
                    <a:pt x="2320077" y="959707"/>
                  </a:lnTo>
                  <a:lnTo>
                    <a:pt x="2312670" y="980948"/>
                  </a:lnTo>
                  <a:lnTo>
                    <a:pt x="2325395" y="1030859"/>
                  </a:lnTo>
                  <a:lnTo>
                    <a:pt x="2338120" y="1080770"/>
                  </a:lnTo>
                  <a:lnTo>
                    <a:pt x="2350846" y="1130681"/>
                  </a:lnTo>
                  <a:lnTo>
                    <a:pt x="2363571" y="1180592"/>
                  </a:lnTo>
                  <a:lnTo>
                    <a:pt x="2376297" y="1230503"/>
                  </a:lnTo>
                  <a:lnTo>
                    <a:pt x="2393584" y="1298134"/>
                  </a:lnTo>
                  <a:lnTo>
                    <a:pt x="2406967" y="1349025"/>
                  </a:lnTo>
                  <a:lnTo>
                    <a:pt x="2422016" y="1400683"/>
                  </a:lnTo>
                  <a:lnTo>
                    <a:pt x="2446782" y="1427480"/>
                  </a:lnTo>
                  <a:lnTo>
                    <a:pt x="2446782" y="1434719"/>
                  </a:lnTo>
                  <a:lnTo>
                    <a:pt x="2446782" y="1441958"/>
                  </a:lnTo>
                  <a:lnTo>
                    <a:pt x="2446782" y="1449196"/>
                  </a:lnTo>
                  <a:lnTo>
                    <a:pt x="2446782" y="1456436"/>
                  </a:lnTo>
                  <a:lnTo>
                    <a:pt x="2411900" y="1461770"/>
                  </a:lnTo>
                  <a:lnTo>
                    <a:pt x="2376995" y="1467104"/>
                  </a:lnTo>
                  <a:lnTo>
                    <a:pt x="2342090" y="1472438"/>
                  </a:lnTo>
                  <a:lnTo>
                    <a:pt x="2307209" y="1477772"/>
                  </a:lnTo>
                  <a:lnTo>
                    <a:pt x="2307209" y="1470533"/>
                  </a:lnTo>
                  <a:lnTo>
                    <a:pt x="2307209" y="1463294"/>
                  </a:lnTo>
                  <a:lnTo>
                    <a:pt x="2307209" y="1456055"/>
                  </a:lnTo>
                  <a:lnTo>
                    <a:pt x="2307209" y="1448816"/>
                  </a:lnTo>
                  <a:lnTo>
                    <a:pt x="2313304" y="1447800"/>
                  </a:lnTo>
                  <a:lnTo>
                    <a:pt x="2317877" y="1443989"/>
                  </a:lnTo>
                  <a:lnTo>
                    <a:pt x="2320671" y="1437132"/>
                  </a:lnTo>
                  <a:lnTo>
                    <a:pt x="2323465" y="1430147"/>
                  </a:lnTo>
                  <a:lnTo>
                    <a:pt x="2324862" y="1423035"/>
                  </a:lnTo>
                  <a:lnTo>
                    <a:pt x="2324862" y="1415542"/>
                  </a:lnTo>
                  <a:lnTo>
                    <a:pt x="2318004" y="1371090"/>
                  </a:lnTo>
                  <a:lnTo>
                    <a:pt x="2299315" y="1296384"/>
                  </a:lnTo>
                  <a:lnTo>
                    <a:pt x="2285936" y="1243901"/>
                  </a:lnTo>
                  <a:lnTo>
                    <a:pt x="2272557" y="1191418"/>
                  </a:lnTo>
                  <a:lnTo>
                    <a:pt x="2259203" y="1138936"/>
                  </a:lnTo>
                  <a:lnTo>
                    <a:pt x="2254841" y="1151435"/>
                  </a:lnTo>
                  <a:lnTo>
                    <a:pt x="2250503" y="1163970"/>
                  </a:lnTo>
                  <a:lnTo>
                    <a:pt x="2246165" y="1176529"/>
                  </a:lnTo>
                  <a:lnTo>
                    <a:pt x="2241804" y="1189101"/>
                  </a:lnTo>
                  <a:lnTo>
                    <a:pt x="2241804" y="1222914"/>
                  </a:lnTo>
                  <a:lnTo>
                    <a:pt x="2241804" y="1256728"/>
                  </a:lnTo>
                  <a:lnTo>
                    <a:pt x="2241804" y="1290542"/>
                  </a:lnTo>
                  <a:lnTo>
                    <a:pt x="2241804" y="1324356"/>
                  </a:lnTo>
                  <a:lnTo>
                    <a:pt x="2242181" y="1363293"/>
                  </a:lnTo>
                  <a:lnTo>
                    <a:pt x="2245125" y="1416546"/>
                  </a:lnTo>
                  <a:lnTo>
                    <a:pt x="2263183" y="1451679"/>
                  </a:lnTo>
                  <a:lnTo>
                    <a:pt x="2271395" y="1454277"/>
                  </a:lnTo>
                  <a:lnTo>
                    <a:pt x="2271395" y="1461516"/>
                  </a:lnTo>
                  <a:lnTo>
                    <a:pt x="2271395" y="1468755"/>
                  </a:lnTo>
                  <a:lnTo>
                    <a:pt x="2271395" y="1475994"/>
                  </a:lnTo>
                  <a:lnTo>
                    <a:pt x="2271395" y="1483233"/>
                  </a:lnTo>
                  <a:lnTo>
                    <a:pt x="2236458" y="1488566"/>
                  </a:lnTo>
                  <a:lnTo>
                    <a:pt x="2201544" y="1493901"/>
                  </a:lnTo>
                  <a:lnTo>
                    <a:pt x="2166631" y="1499235"/>
                  </a:lnTo>
                  <a:lnTo>
                    <a:pt x="2131695" y="1504569"/>
                  </a:lnTo>
                  <a:lnTo>
                    <a:pt x="2131695" y="1497256"/>
                  </a:lnTo>
                  <a:lnTo>
                    <a:pt x="2131695" y="1489979"/>
                  </a:lnTo>
                  <a:lnTo>
                    <a:pt x="2131695" y="1482726"/>
                  </a:lnTo>
                  <a:lnTo>
                    <a:pt x="2131695" y="1475486"/>
                  </a:lnTo>
                  <a:lnTo>
                    <a:pt x="2139628" y="1470556"/>
                  </a:lnTo>
                  <a:lnTo>
                    <a:pt x="2158118" y="1427739"/>
                  </a:lnTo>
                  <a:lnTo>
                    <a:pt x="2160595" y="1375491"/>
                  </a:lnTo>
                  <a:lnTo>
                    <a:pt x="2160904" y="1336675"/>
                  </a:lnTo>
                  <a:lnTo>
                    <a:pt x="2160904" y="1285673"/>
                  </a:lnTo>
                  <a:lnTo>
                    <a:pt x="2160904" y="1234675"/>
                  </a:lnTo>
                  <a:lnTo>
                    <a:pt x="2160904" y="571881"/>
                  </a:lnTo>
                  <a:lnTo>
                    <a:pt x="2160549" y="533282"/>
                  </a:lnTo>
                  <a:lnTo>
                    <a:pt x="2157743" y="480566"/>
                  </a:lnTo>
                  <a:lnTo>
                    <a:pt x="2139886" y="445504"/>
                  </a:lnTo>
                  <a:lnTo>
                    <a:pt x="2131695" y="442595"/>
                  </a:lnTo>
                  <a:lnTo>
                    <a:pt x="2131695" y="435165"/>
                  </a:lnTo>
                  <a:lnTo>
                    <a:pt x="2131695" y="427736"/>
                  </a:lnTo>
                  <a:lnTo>
                    <a:pt x="2131695" y="420306"/>
                  </a:lnTo>
                  <a:lnTo>
                    <a:pt x="2131695" y="412876"/>
                  </a:lnTo>
                  <a:close/>
                </a:path>
                <a:path w="4648200" h="1822450">
                  <a:moveTo>
                    <a:pt x="1192784" y="555878"/>
                  </a:moveTo>
                  <a:lnTo>
                    <a:pt x="1220384" y="551688"/>
                  </a:lnTo>
                  <a:lnTo>
                    <a:pt x="1247949" y="547497"/>
                  </a:lnTo>
                  <a:lnTo>
                    <a:pt x="1275490" y="543306"/>
                  </a:lnTo>
                  <a:lnTo>
                    <a:pt x="1303020" y="539114"/>
                  </a:lnTo>
                  <a:lnTo>
                    <a:pt x="1303020" y="587506"/>
                  </a:lnTo>
                  <a:lnTo>
                    <a:pt x="1303020" y="974725"/>
                  </a:lnTo>
                  <a:lnTo>
                    <a:pt x="1313926" y="942844"/>
                  </a:lnTo>
                  <a:lnTo>
                    <a:pt x="1334309" y="893607"/>
                  </a:lnTo>
                  <a:lnTo>
                    <a:pt x="1362630" y="853185"/>
                  </a:lnTo>
                  <a:lnTo>
                    <a:pt x="1382140" y="843407"/>
                  </a:lnTo>
                  <a:lnTo>
                    <a:pt x="1394430" y="844075"/>
                  </a:lnTo>
                  <a:lnTo>
                    <a:pt x="1425702" y="877062"/>
                  </a:lnTo>
                  <a:lnTo>
                    <a:pt x="1440751" y="918575"/>
                  </a:lnTo>
                  <a:lnTo>
                    <a:pt x="1449704" y="967994"/>
                  </a:lnTo>
                  <a:lnTo>
                    <a:pt x="1454165" y="1040304"/>
                  </a:lnTo>
                  <a:lnTo>
                    <a:pt x="1455294" y="1090562"/>
                  </a:lnTo>
                  <a:lnTo>
                    <a:pt x="1455674" y="1150239"/>
                  </a:lnTo>
                  <a:lnTo>
                    <a:pt x="1455674" y="1199206"/>
                  </a:lnTo>
                  <a:lnTo>
                    <a:pt x="1455674" y="1248188"/>
                  </a:lnTo>
                  <a:lnTo>
                    <a:pt x="1455674" y="1297178"/>
                  </a:lnTo>
                  <a:lnTo>
                    <a:pt x="1455674" y="1346167"/>
                  </a:lnTo>
                  <a:lnTo>
                    <a:pt x="1455674" y="1395149"/>
                  </a:lnTo>
                  <a:lnTo>
                    <a:pt x="1455674" y="1444117"/>
                  </a:lnTo>
                  <a:lnTo>
                    <a:pt x="1456031" y="1483072"/>
                  </a:lnTo>
                  <a:lnTo>
                    <a:pt x="1458888" y="1536360"/>
                  </a:lnTo>
                  <a:lnTo>
                    <a:pt x="1476783" y="1571565"/>
                  </a:lnTo>
                  <a:lnTo>
                    <a:pt x="1484884" y="1574164"/>
                  </a:lnTo>
                  <a:lnTo>
                    <a:pt x="1484884" y="1581404"/>
                  </a:lnTo>
                  <a:lnTo>
                    <a:pt x="1484884" y="1588643"/>
                  </a:lnTo>
                  <a:lnTo>
                    <a:pt x="1484884" y="1595882"/>
                  </a:lnTo>
                  <a:lnTo>
                    <a:pt x="1484884" y="1603120"/>
                  </a:lnTo>
                  <a:lnTo>
                    <a:pt x="1450595" y="1608339"/>
                  </a:lnTo>
                  <a:lnTo>
                    <a:pt x="1416319" y="1613535"/>
                  </a:lnTo>
                  <a:lnTo>
                    <a:pt x="1382067" y="1618730"/>
                  </a:lnTo>
                  <a:lnTo>
                    <a:pt x="1347851" y="1623949"/>
                  </a:lnTo>
                  <a:lnTo>
                    <a:pt x="1347851" y="1616710"/>
                  </a:lnTo>
                  <a:lnTo>
                    <a:pt x="1347851" y="1609471"/>
                  </a:lnTo>
                  <a:lnTo>
                    <a:pt x="1347851" y="1602232"/>
                  </a:lnTo>
                  <a:lnTo>
                    <a:pt x="1347851" y="1594993"/>
                  </a:lnTo>
                  <a:lnTo>
                    <a:pt x="1354564" y="1589847"/>
                  </a:lnTo>
                  <a:lnTo>
                    <a:pt x="1371754" y="1544857"/>
                  </a:lnTo>
                  <a:lnTo>
                    <a:pt x="1374334" y="1493371"/>
                  </a:lnTo>
                  <a:lnTo>
                    <a:pt x="1374648" y="1456436"/>
                  </a:lnTo>
                  <a:lnTo>
                    <a:pt x="1374648" y="1408484"/>
                  </a:lnTo>
                  <a:lnTo>
                    <a:pt x="1374648" y="1360532"/>
                  </a:lnTo>
                  <a:lnTo>
                    <a:pt x="1374648" y="1120775"/>
                  </a:lnTo>
                  <a:lnTo>
                    <a:pt x="1374483" y="1078464"/>
                  </a:lnTo>
                  <a:lnTo>
                    <a:pt x="1373201" y="1020083"/>
                  </a:lnTo>
                  <a:lnTo>
                    <a:pt x="1366125" y="975183"/>
                  </a:lnTo>
                  <a:lnTo>
                    <a:pt x="1354454" y="956310"/>
                  </a:lnTo>
                  <a:lnTo>
                    <a:pt x="1349248" y="957199"/>
                  </a:lnTo>
                  <a:lnTo>
                    <a:pt x="1321093" y="996747"/>
                  </a:lnTo>
                  <a:lnTo>
                    <a:pt x="1309282" y="1037411"/>
                  </a:lnTo>
                  <a:lnTo>
                    <a:pt x="1303020" y="1064006"/>
                  </a:lnTo>
                  <a:lnTo>
                    <a:pt x="1303020" y="1114440"/>
                  </a:lnTo>
                  <a:lnTo>
                    <a:pt x="1303020" y="1164873"/>
                  </a:lnTo>
                  <a:lnTo>
                    <a:pt x="1303020" y="1467358"/>
                  </a:lnTo>
                  <a:lnTo>
                    <a:pt x="1303283" y="1503816"/>
                  </a:lnTo>
                  <a:lnTo>
                    <a:pt x="1305431" y="1553779"/>
                  </a:lnTo>
                  <a:lnTo>
                    <a:pt x="1322054" y="1594346"/>
                  </a:lnTo>
                  <a:lnTo>
                    <a:pt x="1329816" y="1597660"/>
                  </a:lnTo>
                  <a:lnTo>
                    <a:pt x="1329816" y="1604972"/>
                  </a:lnTo>
                  <a:lnTo>
                    <a:pt x="1329816" y="1612249"/>
                  </a:lnTo>
                  <a:lnTo>
                    <a:pt x="1329816" y="1619502"/>
                  </a:lnTo>
                  <a:lnTo>
                    <a:pt x="1329816" y="1626743"/>
                  </a:lnTo>
                  <a:lnTo>
                    <a:pt x="1295600" y="1631961"/>
                  </a:lnTo>
                  <a:lnTo>
                    <a:pt x="1261348" y="1637157"/>
                  </a:lnTo>
                  <a:lnTo>
                    <a:pt x="1227072" y="1642352"/>
                  </a:lnTo>
                  <a:lnTo>
                    <a:pt x="1192784" y="1647570"/>
                  </a:lnTo>
                  <a:lnTo>
                    <a:pt x="1192784" y="1640332"/>
                  </a:lnTo>
                  <a:lnTo>
                    <a:pt x="1192784" y="1633093"/>
                  </a:lnTo>
                  <a:lnTo>
                    <a:pt x="1192784" y="1625854"/>
                  </a:lnTo>
                  <a:lnTo>
                    <a:pt x="1192784" y="1618614"/>
                  </a:lnTo>
                  <a:lnTo>
                    <a:pt x="1200737" y="1613685"/>
                  </a:lnTo>
                  <a:lnTo>
                    <a:pt x="1219261" y="1570849"/>
                  </a:lnTo>
                  <a:lnTo>
                    <a:pt x="1221686" y="1518513"/>
                  </a:lnTo>
                  <a:lnTo>
                    <a:pt x="1221994" y="1479677"/>
                  </a:lnTo>
                  <a:lnTo>
                    <a:pt x="1221994" y="1428699"/>
                  </a:lnTo>
                  <a:lnTo>
                    <a:pt x="1221994" y="1377721"/>
                  </a:lnTo>
                  <a:lnTo>
                    <a:pt x="1221994" y="714883"/>
                  </a:lnTo>
                  <a:lnTo>
                    <a:pt x="1221656" y="676302"/>
                  </a:lnTo>
                  <a:lnTo>
                    <a:pt x="1218886" y="623621"/>
                  </a:lnTo>
                  <a:lnTo>
                    <a:pt x="1201029" y="588577"/>
                  </a:lnTo>
                  <a:lnTo>
                    <a:pt x="1192784" y="585724"/>
                  </a:lnTo>
                  <a:lnTo>
                    <a:pt x="1192784" y="578292"/>
                  </a:lnTo>
                  <a:lnTo>
                    <a:pt x="1192784" y="570849"/>
                  </a:lnTo>
                  <a:lnTo>
                    <a:pt x="1192784" y="563381"/>
                  </a:lnTo>
                  <a:lnTo>
                    <a:pt x="1192784" y="555878"/>
                  </a:lnTo>
                  <a:close/>
                </a:path>
                <a:path w="4648200" h="1822450">
                  <a:moveTo>
                    <a:pt x="214502" y="680085"/>
                  </a:moveTo>
                  <a:lnTo>
                    <a:pt x="257000" y="686085"/>
                  </a:lnTo>
                  <a:lnTo>
                    <a:pt x="301879" y="716661"/>
                  </a:lnTo>
                  <a:lnTo>
                    <a:pt x="313926" y="727517"/>
                  </a:lnTo>
                  <a:lnTo>
                    <a:pt x="323580" y="735123"/>
                  </a:lnTo>
                  <a:lnTo>
                    <a:pt x="330829" y="739467"/>
                  </a:lnTo>
                  <a:lnTo>
                    <a:pt x="335661" y="740537"/>
                  </a:lnTo>
                  <a:lnTo>
                    <a:pt x="340107" y="738632"/>
                  </a:lnTo>
                  <a:lnTo>
                    <a:pt x="357298" y="693864"/>
                  </a:lnTo>
                  <a:lnTo>
                    <a:pt x="360552" y="657860"/>
                  </a:lnTo>
                  <a:lnTo>
                    <a:pt x="364236" y="657225"/>
                  </a:lnTo>
                  <a:lnTo>
                    <a:pt x="368045" y="656716"/>
                  </a:lnTo>
                  <a:lnTo>
                    <a:pt x="371729" y="656082"/>
                  </a:lnTo>
                  <a:lnTo>
                    <a:pt x="371729" y="710129"/>
                  </a:lnTo>
                  <a:lnTo>
                    <a:pt x="371729" y="1034414"/>
                  </a:lnTo>
                  <a:lnTo>
                    <a:pt x="368045" y="1035050"/>
                  </a:lnTo>
                  <a:lnTo>
                    <a:pt x="364236" y="1035685"/>
                  </a:lnTo>
                  <a:lnTo>
                    <a:pt x="360552" y="1036192"/>
                  </a:lnTo>
                  <a:lnTo>
                    <a:pt x="352792" y="967660"/>
                  </a:lnTo>
                  <a:lnTo>
                    <a:pt x="342280" y="908176"/>
                  </a:lnTo>
                  <a:lnTo>
                    <a:pt x="329031" y="857742"/>
                  </a:lnTo>
                  <a:lnTo>
                    <a:pt x="313055" y="816356"/>
                  </a:lnTo>
                  <a:lnTo>
                    <a:pt x="276082" y="762841"/>
                  </a:lnTo>
                  <a:lnTo>
                    <a:pt x="234442" y="749426"/>
                  </a:lnTo>
                  <a:lnTo>
                    <a:pt x="216459" y="755882"/>
                  </a:lnTo>
                  <a:lnTo>
                    <a:pt x="182828" y="790414"/>
                  </a:lnTo>
                  <a:lnTo>
                    <a:pt x="152822" y="852350"/>
                  </a:lnTo>
                  <a:lnTo>
                    <a:pt x="140573" y="890412"/>
                  </a:lnTo>
                  <a:lnTo>
                    <a:pt x="130395" y="932689"/>
                  </a:lnTo>
                  <a:lnTo>
                    <a:pt x="122300" y="979170"/>
                  </a:lnTo>
                  <a:lnTo>
                    <a:pt x="115730" y="1029855"/>
                  </a:lnTo>
                  <a:lnTo>
                    <a:pt x="110641" y="1082533"/>
                  </a:lnTo>
                  <a:lnTo>
                    <a:pt x="107021" y="1137187"/>
                  </a:lnTo>
                  <a:lnTo>
                    <a:pt x="104858" y="1193797"/>
                  </a:lnTo>
                  <a:lnTo>
                    <a:pt x="104139" y="1252347"/>
                  </a:lnTo>
                  <a:lnTo>
                    <a:pt x="104660" y="1309830"/>
                  </a:lnTo>
                  <a:lnTo>
                    <a:pt x="106228" y="1365076"/>
                  </a:lnTo>
                  <a:lnTo>
                    <a:pt x="108858" y="1418072"/>
                  </a:lnTo>
                  <a:lnTo>
                    <a:pt x="112560" y="1468807"/>
                  </a:lnTo>
                  <a:lnTo>
                    <a:pt x="117348" y="1517269"/>
                  </a:lnTo>
                  <a:lnTo>
                    <a:pt x="124946" y="1572607"/>
                  </a:lnTo>
                  <a:lnTo>
                    <a:pt x="134413" y="1620313"/>
                  </a:lnTo>
                  <a:lnTo>
                    <a:pt x="145762" y="1660376"/>
                  </a:lnTo>
                  <a:lnTo>
                    <a:pt x="174224" y="1717430"/>
                  </a:lnTo>
                  <a:lnTo>
                    <a:pt x="210903" y="1742628"/>
                  </a:lnTo>
                  <a:lnTo>
                    <a:pt x="232410" y="1743202"/>
                  </a:lnTo>
                  <a:lnTo>
                    <a:pt x="250507" y="1737657"/>
                  </a:lnTo>
                  <a:lnTo>
                    <a:pt x="284416" y="1709947"/>
                  </a:lnTo>
                  <a:lnTo>
                    <a:pt x="315850" y="1658852"/>
                  </a:lnTo>
                  <a:lnTo>
                    <a:pt x="331866" y="1621647"/>
                  </a:lnTo>
                  <a:lnTo>
                    <a:pt x="348287" y="1576226"/>
                  </a:lnTo>
                  <a:lnTo>
                    <a:pt x="365125" y="1522603"/>
                  </a:lnTo>
                  <a:lnTo>
                    <a:pt x="365125" y="1546129"/>
                  </a:lnTo>
                  <a:lnTo>
                    <a:pt x="365125" y="1569656"/>
                  </a:lnTo>
                  <a:lnTo>
                    <a:pt x="365125" y="1593183"/>
                  </a:lnTo>
                  <a:lnTo>
                    <a:pt x="365125" y="1616710"/>
                  </a:lnTo>
                  <a:lnTo>
                    <a:pt x="348478" y="1663834"/>
                  </a:lnTo>
                  <a:lnTo>
                    <a:pt x="331485" y="1704435"/>
                  </a:lnTo>
                  <a:lnTo>
                    <a:pt x="314136" y="1738510"/>
                  </a:lnTo>
                  <a:lnTo>
                    <a:pt x="277846" y="1787757"/>
                  </a:lnTo>
                  <a:lnTo>
                    <a:pt x="236178" y="1815621"/>
                  </a:lnTo>
                  <a:lnTo>
                    <a:pt x="182574" y="1822130"/>
                  </a:lnTo>
                  <a:lnTo>
                    <a:pt x="153828" y="1813385"/>
                  </a:lnTo>
                  <a:lnTo>
                    <a:pt x="101600" y="1768856"/>
                  </a:lnTo>
                  <a:lnTo>
                    <a:pt x="78618" y="1733492"/>
                  </a:lnTo>
                  <a:lnTo>
                    <a:pt x="58435" y="1690068"/>
                  </a:lnTo>
                  <a:lnTo>
                    <a:pt x="41038" y="1638571"/>
                  </a:lnTo>
                  <a:lnTo>
                    <a:pt x="26416" y="1578991"/>
                  </a:lnTo>
                  <a:lnTo>
                    <a:pt x="16889" y="1527264"/>
                  </a:lnTo>
                  <a:lnTo>
                    <a:pt x="9491" y="1473879"/>
                  </a:lnTo>
                  <a:lnTo>
                    <a:pt x="4214" y="1418824"/>
                  </a:lnTo>
                  <a:lnTo>
                    <a:pt x="1052" y="1362087"/>
                  </a:lnTo>
                  <a:lnTo>
                    <a:pt x="0" y="1303655"/>
                  </a:lnTo>
                  <a:lnTo>
                    <a:pt x="814" y="1251912"/>
                  </a:lnTo>
                  <a:lnTo>
                    <a:pt x="3259" y="1200822"/>
                  </a:lnTo>
                  <a:lnTo>
                    <a:pt x="7334" y="1150381"/>
                  </a:lnTo>
                  <a:lnTo>
                    <a:pt x="13038" y="1100586"/>
                  </a:lnTo>
                  <a:lnTo>
                    <a:pt x="20372" y="1051433"/>
                  </a:lnTo>
                  <a:lnTo>
                    <a:pt x="29337" y="1002919"/>
                  </a:lnTo>
                  <a:lnTo>
                    <a:pt x="41894" y="947475"/>
                  </a:lnTo>
                  <a:lnTo>
                    <a:pt x="56098" y="896818"/>
                  </a:lnTo>
                  <a:lnTo>
                    <a:pt x="71948" y="850945"/>
                  </a:lnTo>
                  <a:lnTo>
                    <a:pt x="89443" y="809858"/>
                  </a:lnTo>
                  <a:lnTo>
                    <a:pt x="108585" y="773557"/>
                  </a:lnTo>
                  <a:lnTo>
                    <a:pt x="133921" y="735859"/>
                  </a:lnTo>
                  <a:lnTo>
                    <a:pt x="160019" y="707723"/>
                  </a:lnTo>
                  <a:lnTo>
                    <a:pt x="186880" y="689135"/>
                  </a:lnTo>
                  <a:lnTo>
                    <a:pt x="214502" y="680085"/>
                  </a:lnTo>
                  <a:close/>
                </a:path>
                <a:path w="4648200" h="1822450">
                  <a:moveTo>
                    <a:pt x="1881251" y="425196"/>
                  </a:moveTo>
                  <a:lnTo>
                    <a:pt x="1913127" y="457073"/>
                  </a:lnTo>
                  <a:lnTo>
                    <a:pt x="1922843" y="495935"/>
                  </a:lnTo>
                  <a:lnTo>
                    <a:pt x="1926082" y="543178"/>
                  </a:lnTo>
                  <a:lnTo>
                    <a:pt x="1925250" y="568138"/>
                  </a:lnTo>
                  <a:lnTo>
                    <a:pt x="1918634" y="613009"/>
                  </a:lnTo>
                  <a:lnTo>
                    <a:pt x="1905968" y="649878"/>
                  </a:lnTo>
                  <a:lnTo>
                    <a:pt x="1881251" y="673988"/>
                  </a:lnTo>
                  <a:lnTo>
                    <a:pt x="1872347" y="673105"/>
                  </a:lnTo>
                  <a:lnTo>
                    <a:pt x="1844087" y="624401"/>
                  </a:lnTo>
                  <a:lnTo>
                    <a:pt x="1837610" y="581487"/>
                  </a:lnTo>
                  <a:lnTo>
                    <a:pt x="1836801" y="556767"/>
                  </a:lnTo>
                  <a:lnTo>
                    <a:pt x="1837610" y="531840"/>
                  </a:lnTo>
                  <a:lnTo>
                    <a:pt x="1844087" y="486794"/>
                  </a:lnTo>
                  <a:lnTo>
                    <a:pt x="1856587" y="449627"/>
                  </a:lnTo>
                  <a:lnTo>
                    <a:pt x="1881251" y="425196"/>
                  </a:lnTo>
                  <a:close/>
                </a:path>
                <a:path w="4648200" h="1822450">
                  <a:moveTo>
                    <a:pt x="1654302" y="453389"/>
                  </a:moveTo>
                  <a:lnTo>
                    <a:pt x="1698146" y="464391"/>
                  </a:lnTo>
                  <a:lnTo>
                    <a:pt x="1717865" y="499872"/>
                  </a:lnTo>
                  <a:lnTo>
                    <a:pt x="1721103" y="526923"/>
                  </a:lnTo>
                  <a:lnTo>
                    <a:pt x="1719411" y="547997"/>
                  </a:lnTo>
                  <a:lnTo>
                    <a:pt x="1714325" y="570071"/>
                  </a:lnTo>
                  <a:lnTo>
                    <a:pt x="1705834" y="593145"/>
                  </a:lnTo>
                  <a:lnTo>
                    <a:pt x="1693926" y="617220"/>
                  </a:lnTo>
                  <a:lnTo>
                    <a:pt x="1683115" y="637075"/>
                  </a:lnTo>
                  <a:lnTo>
                    <a:pt x="1674685" y="653573"/>
                  </a:lnTo>
                  <a:lnTo>
                    <a:pt x="1660985" y="697150"/>
                  </a:lnTo>
                  <a:lnTo>
                    <a:pt x="1658620" y="727328"/>
                  </a:lnTo>
                  <a:lnTo>
                    <a:pt x="1653413" y="728090"/>
                  </a:lnTo>
                  <a:lnTo>
                    <a:pt x="1648205" y="728852"/>
                  </a:lnTo>
                  <a:lnTo>
                    <a:pt x="1642999" y="729614"/>
                  </a:lnTo>
                  <a:lnTo>
                    <a:pt x="1645263" y="695946"/>
                  </a:lnTo>
                  <a:lnTo>
                    <a:pt x="1649396" y="664479"/>
                  </a:lnTo>
                  <a:lnTo>
                    <a:pt x="1655411" y="635228"/>
                  </a:lnTo>
                  <a:lnTo>
                    <a:pt x="1663319" y="608202"/>
                  </a:lnTo>
                  <a:lnTo>
                    <a:pt x="1668839" y="589845"/>
                  </a:lnTo>
                  <a:lnTo>
                    <a:pt x="1672812" y="572119"/>
                  </a:lnTo>
                  <a:lnTo>
                    <a:pt x="1675213" y="555035"/>
                  </a:lnTo>
                  <a:lnTo>
                    <a:pt x="1676019" y="538607"/>
                  </a:lnTo>
                  <a:lnTo>
                    <a:pt x="1674209" y="512867"/>
                  </a:lnTo>
                  <a:lnTo>
                    <a:pt x="1668780" y="495093"/>
                  </a:lnTo>
                  <a:lnTo>
                    <a:pt x="1659731" y="485296"/>
                  </a:lnTo>
                  <a:lnTo>
                    <a:pt x="1647063" y="483488"/>
                  </a:lnTo>
                  <a:lnTo>
                    <a:pt x="1640332" y="484504"/>
                  </a:lnTo>
                  <a:lnTo>
                    <a:pt x="1634616" y="488061"/>
                  </a:lnTo>
                  <a:lnTo>
                    <a:pt x="1630045" y="494157"/>
                  </a:lnTo>
                  <a:lnTo>
                    <a:pt x="1625346" y="500252"/>
                  </a:lnTo>
                  <a:lnTo>
                    <a:pt x="1623060" y="505713"/>
                  </a:lnTo>
                  <a:lnTo>
                    <a:pt x="1623060" y="510539"/>
                  </a:lnTo>
                  <a:lnTo>
                    <a:pt x="1623060" y="514731"/>
                  </a:lnTo>
                  <a:lnTo>
                    <a:pt x="1624838" y="521335"/>
                  </a:lnTo>
                  <a:lnTo>
                    <a:pt x="1628139" y="530225"/>
                  </a:lnTo>
                  <a:lnTo>
                    <a:pt x="1631569" y="539114"/>
                  </a:lnTo>
                  <a:lnTo>
                    <a:pt x="1633220" y="546226"/>
                  </a:lnTo>
                  <a:lnTo>
                    <a:pt x="1615566" y="582422"/>
                  </a:lnTo>
                  <a:lnTo>
                    <a:pt x="1607820" y="583691"/>
                  </a:lnTo>
                  <a:lnTo>
                    <a:pt x="1601597" y="580389"/>
                  </a:lnTo>
                  <a:lnTo>
                    <a:pt x="1589786" y="540512"/>
                  </a:lnTo>
                  <a:lnTo>
                    <a:pt x="1590928" y="524533"/>
                  </a:lnTo>
                  <a:lnTo>
                    <a:pt x="1608074" y="482600"/>
                  </a:lnTo>
                  <a:lnTo>
                    <a:pt x="1640899" y="456846"/>
                  </a:lnTo>
                  <a:lnTo>
                    <a:pt x="1654302" y="453389"/>
                  </a:lnTo>
                  <a:close/>
                </a:path>
                <a:path w="4648200" h="1822450">
                  <a:moveTo>
                    <a:pt x="4510532" y="13335"/>
                  </a:moveTo>
                  <a:lnTo>
                    <a:pt x="4532324" y="10001"/>
                  </a:lnTo>
                  <a:lnTo>
                    <a:pt x="4554092" y="6667"/>
                  </a:lnTo>
                  <a:lnTo>
                    <a:pt x="4575861" y="3333"/>
                  </a:lnTo>
                  <a:lnTo>
                    <a:pt x="4597654" y="0"/>
                  </a:lnTo>
                  <a:lnTo>
                    <a:pt x="4581661" y="49012"/>
                  </a:lnTo>
                  <a:lnTo>
                    <a:pt x="4565687" y="98011"/>
                  </a:lnTo>
                  <a:lnTo>
                    <a:pt x="4549727" y="147002"/>
                  </a:lnTo>
                  <a:lnTo>
                    <a:pt x="4533777" y="195993"/>
                  </a:lnTo>
                  <a:lnTo>
                    <a:pt x="4517835" y="244992"/>
                  </a:lnTo>
                  <a:lnTo>
                    <a:pt x="4501896" y="294004"/>
                  </a:lnTo>
                  <a:lnTo>
                    <a:pt x="4493641" y="295275"/>
                  </a:lnTo>
                  <a:lnTo>
                    <a:pt x="4485385" y="296545"/>
                  </a:lnTo>
                  <a:lnTo>
                    <a:pt x="4477004" y="297688"/>
                  </a:lnTo>
                  <a:lnTo>
                    <a:pt x="4482592" y="250307"/>
                  </a:lnTo>
                  <a:lnTo>
                    <a:pt x="4488180" y="202913"/>
                  </a:lnTo>
                  <a:lnTo>
                    <a:pt x="4493768" y="155511"/>
                  </a:lnTo>
                  <a:lnTo>
                    <a:pt x="4499356" y="108109"/>
                  </a:lnTo>
                  <a:lnTo>
                    <a:pt x="4504944" y="60715"/>
                  </a:lnTo>
                  <a:lnTo>
                    <a:pt x="4510532" y="13335"/>
                  </a:lnTo>
                  <a:close/>
                </a:path>
                <a:path w="4648200" h="1822450">
                  <a:moveTo>
                    <a:pt x="2915920" y="256286"/>
                  </a:moveTo>
                  <a:lnTo>
                    <a:pt x="2937656" y="252972"/>
                  </a:lnTo>
                  <a:lnTo>
                    <a:pt x="2959417" y="249681"/>
                  </a:lnTo>
                  <a:lnTo>
                    <a:pt x="2981178" y="246391"/>
                  </a:lnTo>
                  <a:lnTo>
                    <a:pt x="3002915" y="243077"/>
                  </a:lnTo>
                  <a:lnTo>
                    <a:pt x="2986976" y="292045"/>
                  </a:lnTo>
                  <a:lnTo>
                    <a:pt x="2971038" y="341027"/>
                  </a:lnTo>
                  <a:lnTo>
                    <a:pt x="2955099" y="390017"/>
                  </a:lnTo>
                  <a:lnTo>
                    <a:pt x="2939161" y="439006"/>
                  </a:lnTo>
                  <a:lnTo>
                    <a:pt x="2923222" y="487988"/>
                  </a:lnTo>
                  <a:lnTo>
                    <a:pt x="2907284" y="536956"/>
                  </a:lnTo>
                  <a:lnTo>
                    <a:pt x="2898902" y="538226"/>
                  </a:lnTo>
                  <a:lnTo>
                    <a:pt x="2890647" y="539496"/>
                  </a:lnTo>
                  <a:lnTo>
                    <a:pt x="2882391" y="540765"/>
                  </a:lnTo>
                  <a:lnTo>
                    <a:pt x="2887979" y="493340"/>
                  </a:lnTo>
                  <a:lnTo>
                    <a:pt x="2893567" y="445929"/>
                  </a:lnTo>
                  <a:lnTo>
                    <a:pt x="2899155" y="398525"/>
                  </a:lnTo>
                  <a:lnTo>
                    <a:pt x="2904743" y="351122"/>
                  </a:lnTo>
                  <a:lnTo>
                    <a:pt x="2910331" y="303711"/>
                  </a:lnTo>
                  <a:lnTo>
                    <a:pt x="2915920" y="256286"/>
                  </a:lnTo>
                  <a:close/>
                </a:path>
                <a:path w="4648200" h="1822450">
                  <a:moveTo>
                    <a:pt x="519049" y="601472"/>
                  </a:moveTo>
                  <a:lnTo>
                    <a:pt x="535412" y="598993"/>
                  </a:lnTo>
                  <a:lnTo>
                    <a:pt x="551751" y="596503"/>
                  </a:lnTo>
                  <a:lnTo>
                    <a:pt x="568090" y="593988"/>
                  </a:lnTo>
                  <a:lnTo>
                    <a:pt x="584454" y="591438"/>
                  </a:lnTo>
                  <a:lnTo>
                    <a:pt x="594233" y="641222"/>
                  </a:lnTo>
                  <a:lnTo>
                    <a:pt x="604012" y="691002"/>
                  </a:lnTo>
                  <a:lnTo>
                    <a:pt x="613790" y="740775"/>
                  </a:lnTo>
                  <a:lnTo>
                    <a:pt x="623569" y="790537"/>
                  </a:lnTo>
                  <a:lnTo>
                    <a:pt x="633348" y="840285"/>
                  </a:lnTo>
                  <a:lnTo>
                    <a:pt x="643127" y="890015"/>
                  </a:lnTo>
                  <a:lnTo>
                    <a:pt x="635762" y="891159"/>
                  </a:lnTo>
                  <a:lnTo>
                    <a:pt x="628269" y="892301"/>
                  </a:lnTo>
                  <a:lnTo>
                    <a:pt x="620902" y="893445"/>
                  </a:lnTo>
                  <a:lnTo>
                    <a:pt x="603682" y="854602"/>
                  </a:lnTo>
                  <a:lnTo>
                    <a:pt x="586486" y="815784"/>
                  </a:lnTo>
                  <a:lnTo>
                    <a:pt x="569289" y="776966"/>
                  </a:lnTo>
                  <a:lnTo>
                    <a:pt x="552069" y="738124"/>
                  </a:lnTo>
                  <a:lnTo>
                    <a:pt x="534352" y="781081"/>
                  </a:lnTo>
                  <a:lnTo>
                    <a:pt x="516636" y="824039"/>
                  </a:lnTo>
                  <a:lnTo>
                    <a:pt x="498919" y="866997"/>
                  </a:lnTo>
                  <a:lnTo>
                    <a:pt x="481202" y="909954"/>
                  </a:lnTo>
                  <a:lnTo>
                    <a:pt x="473329" y="911098"/>
                  </a:lnTo>
                  <a:lnTo>
                    <a:pt x="465455" y="912367"/>
                  </a:lnTo>
                  <a:lnTo>
                    <a:pt x="457581" y="913511"/>
                  </a:lnTo>
                  <a:lnTo>
                    <a:pt x="467813" y="861504"/>
                  </a:lnTo>
                  <a:lnTo>
                    <a:pt x="478060" y="809497"/>
                  </a:lnTo>
                  <a:lnTo>
                    <a:pt x="488314" y="757491"/>
                  </a:lnTo>
                  <a:lnTo>
                    <a:pt x="498569" y="705484"/>
                  </a:lnTo>
                  <a:lnTo>
                    <a:pt x="508816" y="653478"/>
                  </a:lnTo>
                  <a:lnTo>
                    <a:pt x="519049" y="601472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4648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55" y="1147459"/>
            <a:ext cx="5618412" cy="35145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04715" y="2073097"/>
            <a:ext cx="309308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latin typeface="Times New Roman"/>
                <a:cs typeface="Times New Roman"/>
              </a:rPr>
              <a:t>Bạn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Tý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nói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với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mẹ </a:t>
            </a:r>
            <a:r>
              <a:rPr sz="4000" spc="5" dirty="0">
                <a:latin typeface="Times New Roman"/>
                <a:cs typeface="Times New Roman"/>
              </a:rPr>
              <a:t>điều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gì?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621614"/>
            <a:ext cx="2374265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45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sz="4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912" y="29717"/>
            <a:ext cx="425087" cy="67559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9150350" cy="6858000"/>
            <a:chOff x="-6350" y="0"/>
            <a:chExt cx="91503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5" y="42464"/>
              <a:ext cx="425087" cy="6755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64173"/>
              <a:ext cx="9144000" cy="593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"/>
              <a:ext cx="9144000" cy="5938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0"/>
              <a:ext cx="586739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228600"/>
              <a:ext cx="3200400" cy="1320800"/>
            </a:xfrm>
            <a:custGeom>
              <a:avLst/>
              <a:gdLst/>
              <a:ahLst/>
              <a:cxnLst/>
              <a:rect l="l" t="t" r="r" b="b"/>
              <a:pathLst>
                <a:path w="3200400" h="1320800">
                  <a:moveTo>
                    <a:pt x="3200400" y="0"/>
                  </a:moveTo>
                  <a:lnTo>
                    <a:pt x="0" y="0"/>
                  </a:lnTo>
                  <a:lnTo>
                    <a:pt x="0" y="1320800"/>
                  </a:lnTo>
                  <a:lnTo>
                    <a:pt x="3200400" y="13208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28600"/>
              <a:ext cx="3200400" cy="1320800"/>
            </a:xfrm>
            <a:custGeom>
              <a:avLst/>
              <a:gdLst/>
              <a:ahLst/>
              <a:cxnLst/>
              <a:rect l="l" t="t" r="r" b="b"/>
              <a:pathLst>
                <a:path w="3200400" h="1320800">
                  <a:moveTo>
                    <a:pt x="0" y="1320800"/>
                  </a:moveTo>
                  <a:lnTo>
                    <a:pt x="3200400" y="13208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1320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9077" y="243281"/>
            <a:ext cx="281813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CC0099"/>
                </a:solidFill>
              </a:rPr>
              <a:t>Mẹ!Mẹ</a:t>
            </a:r>
            <a:r>
              <a:rPr sz="4000" spc="-60" dirty="0">
                <a:solidFill>
                  <a:srgbClr val="CC0099"/>
                </a:solidFill>
              </a:rPr>
              <a:t> </a:t>
            </a:r>
            <a:r>
              <a:rPr sz="4000" spc="-5" dirty="0">
                <a:solidFill>
                  <a:srgbClr val="CC0099"/>
                </a:solidFill>
              </a:rPr>
              <a:t>ơi!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5" dirty="0">
                <a:solidFill>
                  <a:srgbClr val="CC0099"/>
                </a:solidFill>
              </a:rPr>
              <a:t>Con</a:t>
            </a:r>
            <a:r>
              <a:rPr sz="4000" spc="-95" dirty="0">
                <a:solidFill>
                  <a:srgbClr val="CC0099"/>
                </a:solidFill>
              </a:rPr>
              <a:t> </a:t>
            </a:r>
            <a:r>
              <a:rPr sz="4000" spc="10" dirty="0">
                <a:solidFill>
                  <a:srgbClr val="CC0099"/>
                </a:solidFill>
              </a:rPr>
              <a:t>học</a:t>
            </a:r>
            <a:r>
              <a:rPr sz="4000" spc="-65" dirty="0">
                <a:solidFill>
                  <a:srgbClr val="CC0099"/>
                </a:solidFill>
              </a:rPr>
              <a:t> </a:t>
            </a:r>
            <a:r>
              <a:rPr sz="4000" dirty="0">
                <a:solidFill>
                  <a:srgbClr val="CC0099"/>
                </a:solidFill>
              </a:rPr>
              <a:t>giỏi!</a:t>
            </a:r>
            <a:endParaRPr sz="4000"/>
          </a:p>
        </p:txBody>
      </p:sp>
      <p:grpSp>
        <p:nvGrpSpPr>
          <p:cNvPr id="11" name="object 11"/>
          <p:cNvGrpSpPr/>
          <p:nvPr/>
        </p:nvGrpSpPr>
        <p:grpSpPr>
          <a:xfrm>
            <a:off x="1136650" y="4337050"/>
            <a:ext cx="1308100" cy="622300"/>
            <a:chOff x="1136650" y="4337050"/>
            <a:chExt cx="1308100" cy="622300"/>
          </a:xfrm>
        </p:grpSpPr>
        <p:sp>
          <p:nvSpPr>
            <p:cNvPr id="12" name="object 12"/>
            <p:cNvSpPr/>
            <p:nvPr/>
          </p:nvSpPr>
          <p:spPr>
            <a:xfrm>
              <a:off x="1143000" y="43434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971550" y="0"/>
                  </a:moveTo>
                  <a:lnTo>
                    <a:pt x="9715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971550" y="457200"/>
                  </a:lnTo>
                  <a:lnTo>
                    <a:pt x="971550" y="609600"/>
                  </a:lnTo>
                  <a:lnTo>
                    <a:pt x="1295400" y="30480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3000" y="43434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152400"/>
                  </a:moveTo>
                  <a:lnTo>
                    <a:pt x="971550" y="152400"/>
                  </a:lnTo>
                  <a:lnTo>
                    <a:pt x="971550" y="0"/>
                  </a:lnTo>
                  <a:lnTo>
                    <a:pt x="1295400" y="304800"/>
                  </a:lnTo>
                  <a:lnTo>
                    <a:pt x="971550" y="609600"/>
                  </a:lnTo>
                  <a:lnTo>
                    <a:pt x="9715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55" y="1147459"/>
            <a:ext cx="5618412" cy="35145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98619" y="1539316"/>
            <a:ext cx="3105150" cy="2466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5941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latin typeface="Times New Roman"/>
                <a:cs typeface="Times New Roman"/>
              </a:rPr>
              <a:t>Bạn Tý học 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giỏi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để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ước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mơ</a:t>
            </a:r>
            <a:endParaRPr sz="4000">
              <a:latin typeface="Times New Roman"/>
              <a:cs typeface="Times New Roman"/>
            </a:endParaRPr>
          </a:p>
          <a:p>
            <a:pPr marL="793115" marR="346710" indent="-441959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latin typeface="Times New Roman"/>
                <a:cs typeface="Times New Roman"/>
              </a:rPr>
              <a:t>sau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này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bạn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làm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gì?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621614"/>
            <a:ext cx="2374265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45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sz="4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0"/>
              <a:ext cx="4860925" cy="68579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976" y="1151914"/>
            <a:ext cx="5730003" cy="45860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20209" y="1692020"/>
            <a:ext cx="3060700" cy="307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000" spc="5" dirty="0">
                <a:latin typeface="Times New Roman"/>
                <a:cs typeface="Times New Roman"/>
              </a:rPr>
              <a:t>Khi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có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tín</a:t>
            </a:r>
            <a:r>
              <a:rPr sz="4000" spc="-3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hiệu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đèn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giao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thông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Tý </a:t>
            </a:r>
            <a:r>
              <a:rPr sz="4000" dirty="0">
                <a:latin typeface="Times New Roman"/>
                <a:cs typeface="Times New Roman"/>
              </a:rPr>
              <a:t>sẽ chỉ </a:t>
            </a:r>
            <a:r>
              <a:rPr sz="4000" spc="10" dirty="0">
                <a:latin typeface="Times New Roman"/>
                <a:cs typeface="Times New Roman"/>
              </a:rPr>
              <a:t>cho 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mọi </a:t>
            </a:r>
            <a:r>
              <a:rPr sz="4000" spc="5" dirty="0">
                <a:latin typeface="Times New Roman"/>
                <a:cs typeface="Times New Roman"/>
              </a:rPr>
              <a:t>người đi 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như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thế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nào?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621614"/>
            <a:ext cx="2374265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45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sz="4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24079"/>
            <a:ext cx="2689860" cy="496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195">
              <a:lnSpc>
                <a:spcPct val="1501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Này</a:t>
            </a:r>
            <a:r>
              <a:rPr sz="3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dừng</a:t>
            </a:r>
            <a:r>
              <a:rPr sz="3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lại </a:t>
            </a:r>
            <a:r>
              <a:rPr sz="3600" b="1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Đèn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mà!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chậm thôi </a:t>
            </a:r>
            <a:r>
              <a:rPr sz="3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Đèn</a:t>
            </a:r>
            <a:r>
              <a:rPr sz="3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vàng</a:t>
            </a:r>
            <a:r>
              <a:rPr sz="3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đấy </a:t>
            </a:r>
            <a:r>
              <a:rPr sz="3600" b="1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sz="3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thoái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mái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Đèn</a:t>
            </a:r>
            <a:r>
              <a:rPr sz="3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3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mà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3086100" cy="660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55" y="1147459"/>
            <a:ext cx="5618412" cy="35145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38242" y="1844497"/>
            <a:ext cx="3025775" cy="1856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latin typeface="Times New Roman"/>
                <a:cs typeface="Times New Roman"/>
              </a:rPr>
              <a:t>Được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mẹ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khen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Tý vui và </a:t>
            </a:r>
            <a:r>
              <a:rPr sz="4000" dirty="0">
                <a:latin typeface="Times New Roman"/>
                <a:cs typeface="Times New Roman"/>
              </a:rPr>
              <a:t>có </a:t>
            </a:r>
            <a:r>
              <a:rPr sz="4000" spc="5" dirty="0">
                <a:latin typeface="Times New Roman"/>
                <a:cs typeface="Times New Roman"/>
              </a:rPr>
              <a:t> hành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10" dirty="0">
                <a:latin typeface="Times New Roman"/>
                <a:cs typeface="Times New Roman"/>
              </a:rPr>
              <a:t>động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gì?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621614"/>
            <a:ext cx="2374265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45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sz="4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51053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429702"/>
            <a:ext cx="3274695" cy="3319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3600" b="1" dirty="0">
                <a:solidFill>
                  <a:srgbClr val="FF00FF"/>
                </a:solidFill>
                <a:latin typeface="Times New Roman"/>
                <a:cs typeface="Times New Roman"/>
              </a:rPr>
              <a:t>Tý </a:t>
            </a:r>
            <a:r>
              <a:rPr sz="3600" b="1" spc="-10" dirty="0">
                <a:solidFill>
                  <a:srgbClr val="FF00FF"/>
                </a:solidFill>
                <a:latin typeface="Times New Roman"/>
                <a:cs typeface="Times New Roman"/>
              </a:rPr>
              <a:t>phấn khởi </a:t>
            </a:r>
            <a:r>
              <a:rPr sz="3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 Cười</a:t>
            </a:r>
            <a:r>
              <a:rPr sz="3600" b="1" spc="12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ha</a:t>
            </a:r>
            <a:r>
              <a:rPr sz="3600" b="1" spc="16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ha </a:t>
            </a:r>
            <a:r>
              <a:rPr sz="3600" b="1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Nhảy</a:t>
            </a:r>
            <a:r>
              <a:rPr sz="3600" b="1" spc="-5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quanh</a:t>
            </a:r>
            <a:r>
              <a:rPr sz="3600" b="1" spc="-2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FF"/>
                </a:solidFill>
                <a:latin typeface="Times New Roman"/>
                <a:cs typeface="Times New Roman"/>
              </a:rPr>
              <a:t>nhà </a:t>
            </a:r>
            <a:r>
              <a:rPr sz="3600" b="1" spc="-88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FF"/>
                </a:solidFill>
                <a:latin typeface="Times New Roman"/>
                <a:cs typeface="Times New Roman"/>
              </a:rPr>
              <a:t>Tý</a:t>
            </a:r>
            <a:r>
              <a:rPr sz="3600" b="1" spc="-10" dirty="0">
                <a:solidFill>
                  <a:srgbClr val="FF00FF"/>
                </a:solidFill>
                <a:latin typeface="Times New Roman"/>
                <a:cs typeface="Times New Roman"/>
              </a:rPr>
              <a:t> sẽ</a:t>
            </a:r>
            <a:r>
              <a:rPr sz="3600" b="1" dirty="0">
                <a:solidFill>
                  <a:srgbClr val="FF00FF"/>
                </a:solidFill>
                <a:latin typeface="Times New Roman"/>
                <a:cs typeface="Times New Roman"/>
              </a:rPr>
              <a:t> là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997579"/>
            <a:ext cx="2588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FF"/>
                </a:solidFill>
                <a:latin typeface="Times New Roman"/>
                <a:cs typeface="Times New Roman"/>
              </a:rPr>
              <a:t>Anh</a:t>
            </a:r>
            <a:r>
              <a:rPr sz="3600" b="1" spc="-4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FF"/>
                </a:solidFill>
                <a:latin typeface="Times New Roman"/>
                <a:cs typeface="Times New Roman"/>
              </a:rPr>
              <a:t>cảnh</a:t>
            </a:r>
            <a:r>
              <a:rPr sz="3600" b="1" spc="-5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sát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244" y="38943"/>
            <a:ext cx="6743700" cy="55810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469900" algn="l"/>
              </a:tabLst>
            </a:pP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I)	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Mục</a:t>
            </a:r>
            <a:r>
              <a:rPr sz="1800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tiêu: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*</a:t>
            </a:r>
            <a:r>
              <a:rPr sz="18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Kiến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thức:</a:t>
            </a:r>
            <a:endParaRPr sz="1800" dirty="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085"/>
              </a:spcBef>
              <a:buChar char="-"/>
              <a:tabLst>
                <a:tab pos="137795" algn="l"/>
              </a:tabLst>
            </a:pP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sz="1800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nhớ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tên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thơ: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Ước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mơ</a:t>
            </a:r>
            <a:r>
              <a:rPr sz="1800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của</a:t>
            </a:r>
            <a:r>
              <a:rPr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Tý”.</a:t>
            </a:r>
            <a:r>
              <a:rPr sz="18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Tác</a:t>
            </a:r>
            <a:r>
              <a:rPr sz="1800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giả:</a:t>
            </a:r>
            <a:r>
              <a:rPr sz="18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Ngọc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Lễ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spcBef>
                <a:spcPts val="1080"/>
              </a:spcBef>
              <a:buChar char="-"/>
              <a:tabLst>
                <a:tab pos="469900" algn="l"/>
                <a:tab pos="470534" algn="l"/>
              </a:tabLst>
            </a:pP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Hiểu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nội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dung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thơ: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 thơ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nói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về</a:t>
            </a:r>
            <a:r>
              <a:rPr sz="18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ước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mơ</a:t>
            </a:r>
            <a:r>
              <a:rPr sz="18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của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8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bạn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nhỏ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mai</a:t>
            </a:r>
            <a:r>
              <a:rPr sz="18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sau </a:t>
            </a:r>
            <a:r>
              <a:rPr sz="1800" spc="-43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muốn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trở thành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một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người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cảnh sát, giúp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đỡ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mọi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người trong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các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công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việc....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*</a:t>
            </a:r>
            <a:r>
              <a:rPr sz="1800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Kỹ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năng:</a:t>
            </a:r>
            <a:endParaRPr sz="1800" dirty="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080"/>
              </a:spcBef>
              <a:buChar char="-"/>
              <a:tabLst>
                <a:tab pos="137795" algn="l"/>
              </a:tabLst>
            </a:pP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sz="1800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trả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lời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câu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hỏi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của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cô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rõ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ràng,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mạch</a:t>
            </a:r>
            <a:r>
              <a:rPr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lạc.</a:t>
            </a:r>
            <a:endParaRPr sz="1800" dirty="0">
              <a:latin typeface="Times New Roman"/>
              <a:cs typeface="Times New Roman"/>
            </a:endParaRPr>
          </a:p>
          <a:p>
            <a:pPr marL="143510" indent="-131445">
              <a:lnSpc>
                <a:spcPct val="100000"/>
              </a:lnSpc>
              <a:spcBef>
                <a:spcPts val="1080"/>
              </a:spcBef>
              <a:buChar char="-"/>
              <a:tabLst>
                <a:tab pos="144145" algn="l"/>
              </a:tabLst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Đọc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thơ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diễm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cảm,</a:t>
            </a:r>
            <a:r>
              <a:rPr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thể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hiện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giọng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điệu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vui</a:t>
            </a:r>
            <a:r>
              <a:rPr sz="18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tươi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nhí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nhảnh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của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bạn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Tý.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-Tự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tin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khi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 đóng</a:t>
            </a:r>
            <a:r>
              <a:rPr sz="1800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tiểu phẩm.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*</a:t>
            </a:r>
            <a:r>
              <a:rPr sz="1800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Thái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độ: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1800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sz="1800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hứng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thú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tham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gia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học.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II)</a:t>
            </a:r>
            <a:r>
              <a:rPr sz="18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Chuẩn</a:t>
            </a:r>
            <a:r>
              <a:rPr sz="1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bị: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án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điện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tử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thơ: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Ước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mơ</a:t>
            </a:r>
            <a:r>
              <a:rPr sz="18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của</a:t>
            </a:r>
            <a:r>
              <a:rPr sz="1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 err="1">
                <a:solidFill>
                  <a:srgbClr val="0000FF"/>
                </a:solidFill>
                <a:latin typeface="Times New Roman"/>
                <a:cs typeface="Times New Roman"/>
              </a:rPr>
              <a:t>Tý</a:t>
            </a:r>
            <a:r>
              <a:rPr sz="18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0"/>
              <a:ext cx="62483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85800"/>
              <a:ext cx="3048000" cy="1555750"/>
            </a:xfrm>
            <a:custGeom>
              <a:avLst/>
              <a:gdLst/>
              <a:ahLst/>
              <a:cxnLst/>
              <a:rect l="l" t="t" r="r" b="b"/>
              <a:pathLst>
                <a:path w="3048000" h="1555750">
                  <a:moveTo>
                    <a:pt x="3048000" y="0"/>
                  </a:moveTo>
                  <a:lnTo>
                    <a:pt x="0" y="0"/>
                  </a:lnTo>
                  <a:lnTo>
                    <a:pt x="0" y="1555750"/>
                  </a:lnTo>
                  <a:lnTo>
                    <a:pt x="3048000" y="155575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422" y="697814"/>
            <a:ext cx="20326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dirty="0"/>
              <a:t>Ước</a:t>
            </a:r>
            <a:r>
              <a:rPr spc="-135" dirty="0"/>
              <a:t> </a:t>
            </a:r>
            <a:r>
              <a:rPr spc="-20" dirty="0"/>
              <a:t>mơ </a:t>
            </a:r>
            <a:r>
              <a:rPr spc="-1185" dirty="0"/>
              <a:t> </a:t>
            </a:r>
            <a:r>
              <a:rPr dirty="0"/>
              <a:t>của</a:t>
            </a:r>
            <a:r>
              <a:rPr spc="-175" dirty="0"/>
              <a:t> </a:t>
            </a:r>
            <a:r>
              <a:rPr dirty="0"/>
              <a:t>Tý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304672"/>
              <a:ext cx="1752600" cy="23098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461" y="667080"/>
              <a:ext cx="6729577" cy="60461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4800" y="4473016"/>
            <a:ext cx="8839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 err="1">
                <a:solidFill>
                  <a:srgbClr val="FF0066"/>
                </a:solidFill>
                <a:latin typeface="Times New Roman"/>
                <a:cs typeface="Times New Roman"/>
              </a:rPr>
              <a:t>Xi</a:t>
            </a:r>
            <a:r>
              <a:rPr sz="6600" b="1" dirty="0" err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6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6600" b="1" spc="-409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ch</a:t>
            </a:r>
            <a:r>
              <a:rPr lang="en-US" sz="6600" b="1" spc="-409" dirty="0" err="1">
                <a:solidFill>
                  <a:srgbClr val="FF0066"/>
                </a:solidFill>
                <a:latin typeface="Times New Roman"/>
                <a:cs typeface="Times New Roman"/>
              </a:rPr>
              <a:t>â</a:t>
            </a:r>
            <a:r>
              <a:rPr sz="6600" b="1" spc="-409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66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6600" b="1" spc="-105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th</a:t>
            </a:r>
            <a:r>
              <a:rPr lang="en-US" sz="6600" b="1" spc="-105" dirty="0" err="1">
                <a:solidFill>
                  <a:srgbClr val="FF0066"/>
                </a:solidFill>
                <a:latin typeface="Times New Roman"/>
                <a:cs typeface="Times New Roman"/>
              </a:rPr>
              <a:t>à</a:t>
            </a:r>
            <a:r>
              <a:rPr sz="6600" b="1" spc="-105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6600" b="1" spc="-110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h</a:t>
            </a:r>
            <a:r>
              <a:rPr sz="6600" b="1" spc="155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6600" b="1" spc="-90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c</a:t>
            </a:r>
            <a:r>
              <a:rPr lang="en-US" sz="6600" b="1" spc="-90" dirty="0" err="1">
                <a:solidFill>
                  <a:srgbClr val="FF0066"/>
                </a:solidFill>
                <a:latin typeface="Times New Roman"/>
                <a:cs typeface="Times New Roman"/>
              </a:rPr>
              <a:t>ả</a:t>
            </a:r>
            <a:r>
              <a:rPr sz="6600" b="1" spc="-90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m</a:t>
            </a:r>
            <a:r>
              <a:rPr lang="en-US" sz="6600" dirty="0">
                <a:latin typeface="Times New Roman"/>
                <a:cs typeface="Times New Roman"/>
              </a:rPr>
              <a:t> </a:t>
            </a:r>
            <a:r>
              <a:rPr lang="en-US" sz="7200" b="1" spc="-170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ơ</a:t>
            </a:r>
            <a:r>
              <a:rPr sz="7200" b="1" spc="-170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7200" b="1" spc="-170" dirty="0">
                <a:solidFill>
                  <a:srgbClr val="FF0066"/>
                </a:solidFill>
                <a:latin typeface="Times New Roman"/>
                <a:cs typeface="Times New Roman"/>
              </a:rPr>
              <a:t>!</a:t>
            </a:r>
            <a:endParaRPr sz="72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5538" y="1445323"/>
            <a:ext cx="7246212" cy="12518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692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11305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8" y="67566"/>
            <a:ext cx="8971915" cy="6790690"/>
            <a:chOff x="31368" y="67566"/>
            <a:chExt cx="8971915" cy="6790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68" y="67566"/>
              <a:ext cx="8971471" cy="6790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2651759"/>
              <a:ext cx="6364224" cy="1039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9" y="1599946"/>
              <a:ext cx="5374385" cy="20576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28799" y="1598549"/>
              <a:ext cx="5374640" cy="2059305"/>
            </a:xfrm>
            <a:custGeom>
              <a:avLst/>
              <a:gdLst/>
              <a:ahLst/>
              <a:cxnLst/>
              <a:rect l="l" t="t" r="r" b="b"/>
              <a:pathLst>
                <a:path w="5374640" h="2059304">
                  <a:moveTo>
                    <a:pt x="5332603" y="1315085"/>
                  </a:moveTo>
                  <a:lnTo>
                    <a:pt x="5362321" y="1363726"/>
                  </a:lnTo>
                  <a:lnTo>
                    <a:pt x="5371449" y="1417272"/>
                  </a:lnTo>
                  <a:lnTo>
                    <a:pt x="5374385" y="1480820"/>
                  </a:lnTo>
                  <a:lnTo>
                    <a:pt x="5373641" y="1513750"/>
                  </a:lnTo>
                  <a:lnTo>
                    <a:pt x="5367581" y="1571992"/>
                  </a:lnTo>
                  <a:lnTo>
                    <a:pt x="5355659" y="1618355"/>
                  </a:lnTo>
                  <a:lnTo>
                    <a:pt x="5332603" y="1645412"/>
                  </a:lnTo>
                  <a:lnTo>
                    <a:pt x="5324284" y="1642409"/>
                  </a:lnTo>
                  <a:lnTo>
                    <a:pt x="5303139" y="1597278"/>
                  </a:lnTo>
                  <a:lnTo>
                    <a:pt x="5293947" y="1544145"/>
                  </a:lnTo>
                  <a:lnTo>
                    <a:pt x="5290947" y="1480820"/>
                  </a:lnTo>
                  <a:lnTo>
                    <a:pt x="5291691" y="1447790"/>
                  </a:lnTo>
                  <a:lnTo>
                    <a:pt x="5297751" y="1389254"/>
                  </a:lnTo>
                  <a:lnTo>
                    <a:pt x="5309600" y="1342463"/>
                  </a:lnTo>
                  <a:lnTo>
                    <a:pt x="5332603" y="1315085"/>
                  </a:lnTo>
                  <a:close/>
                </a:path>
                <a:path w="5374640" h="2059304">
                  <a:moveTo>
                    <a:pt x="1679321" y="1315085"/>
                  </a:moveTo>
                  <a:lnTo>
                    <a:pt x="1709039" y="1363726"/>
                  </a:lnTo>
                  <a:lnTo>
                    <a:pt x="1718167" y="1417272"/>
                  </a:lnTo>
                  <a:lnTo>
                    <a:pt x="1721103" y="1480820"/>
                  </a:lnTo>
                  <a:lnTo>
                    <a:pt x="1720359" y="1513750"/>
                  </a:lnTo>
                  <a:lnTo>
                    <a:pt x="1714299" y="1571992"/>
                  </a:lnTo>
                  <a:lnTo>
                    <a:pt x="1702377" y="1618355"/>
                  </a:lnTo>
                  <a:lnTo>
                    <a:pt x="1679321" y="1645412"/>
                  </a:lnTo>
                  <a:lnTo>
                    <a:pt x="1671002" y="1642409"/>
                  </a:lnTo>
                  <a:lnTo>
                    <a:pt x="1649857" y="1597278"/>
                  </a:lnTo>
                  <a:lnTo>
                    <a:pt x="1640665" y="1544145"/>
                  </a:lnTo>
                  <a:lnTo>
                    <a:pt x="1637664" y="1480820"/>
                  </a:lnTo>
                  <a:lnTo>
                    <a:pt x="1638409" y="1447790"/>
                  </a:lnTo>
                  <a:lnTo>
                    <a:pt x="1644469" y="1389254"/>
                  </a:lnTo>
                  <a:lnTo>
                    <a:pt x="1656318" y="1342463"/>
                  </a:lnTo>
                  <a:lnTo>
                    <a:pt x="1679321" y="1315085"/>
                  </a:lnTo>
                  <a:close/>
                </a:path>
                <a:path w="5374640" h="2059304">
                  <a:moveTo>
                    <a:pt x="4439920" y="1100836"/>
                  </a:moveTo>
                  <a:lnTo>
                    <a:pt x="4425606" y="1136644"/>
                  </a:lnTo>
                  <a:lnTo>
                    <a:pt x="4413424" y="1173749"/>
                  </a:lnTo>
                  <a:lnTo>
                    <a:pt x="4403218" y="1212117"/>
                  </a:lnTo>
                  <a:lnTo>
                    <a:pt x="4394835" y="1251712"/>
                  </a:lnTo>
                  <a:lnTo>
                    <a:pt x="4387469" y="1305464"/>
                  </a:lnTo>
                  <a:lnTo>
                    <a:pt x="4385056" y="1359789"/>
                  </a:lnTo>
                  <a:lnTo>
                    <a:pt x="4385560" y="1381885"/>
                  </a:lnTo>
                  <a:lnTo>
                    <a:pt x="4389663" y="1422028"/>
                  </a:lnTo>
                  <a:lnTo>
                    <a:pt x="4400883" y="1460166"/>
                  </a:lnTo>
                  <a:lnTo>
                    <a:pt x="4410837" y="1466850"/>
                  </a:lnTo>
                  <a:lnTo>
                    <a:pt x="4417345" y="1463375"/>
                  </a:lnTo>
                  <a:lnTo>
                    <a:pt x="4424330" y="1452959"/>
                  </a:lnTo>
                  <a:lnTo>
                    <a:pt x="4431839" y="1435613"/>
                  </a:lnTo>
                  <a:lnTo>
                    <a:pt x="4439920" y="1411351"/>
                  </a:lnTo>
                  <a:lnTo>
                    <a:pt x="4439920" y="1359598"/>
                  </a:lnTo>
                  <a:lnTo>
                    <a:pt x="4439920" y="1307846"/>
                  </a:lnTo>
                  <a:lnTo>
                    <a:pt x="4439920" y="1256093"/>
                  </a:lnTo>
                  <a:lnTo>
                    <a:pt x="4439920" y="1204341"/>
                  </a:lnTo>
                  <a:lnTo>
                    <a:pt x="4439920" y="1152588"/>
                  </a:lnTo>
                  <a:lnTo>
                    <a:pt x="4439920" y="1100836"/>
                  </a:lnTo>
                  <a:close/>
                </a:path>
                <a:path w="5374640" h="2059304">
                  <a:moveTo>
                    <a:pt x="477900" y="1100836"/>
                  </a:moveTo>
                  <a:lnTo>
                    <a:pt x="463641" y="1136644"/>
                  </a:lnTo>
                  <a:lnTo>
                    <a:pt x="451453" y="1173749"/>
                  </a:lnTo>
                  <a:lnTo>
                    <a:pt x="441217" y="1212117"/>
                  </a:lnTo>
                  <a:lnTo>
                    <a:pt x="432816" y="1251712"/>
                  </a:lnTo>
                  <a:lnTo>
                    <a:pt x="425450" y="1305464"/>
                  </a:lnTo>
                  <a:lnTo>
                    <a:pt x="423037" y="1359789"/>
                  </a:lnTo>
                  <a:lnTo>
                    <a:pt x="423541" y="1381885"/>
                  </a:lnTo>
                  <a:lnTo>
                    <a:pt x="427644" y="1422028"/>
                  </a:lnTo>
                  <a:lnTo>
                    <a:pt x="438880" y="1460166"/>
                  </a:lnTo>
                  <a:lnTo>
                    <a:pt x="448944" y="1466850"/>
                  </a:lnTo>
                  <a:lnTo>
                    <a:pt x="455380" y="1463375"/>
                  </a:lnTo>
                  <a:lnTo>
                    <a:pt x="462327" y="1452959"/>
                  </a:lnTo>
                  <a:lnTo>
                    <a:pt x="469822" y="1435613"/>
                  </a:lnTo>
                  <a:lnTo>
                    <a:pt x="477900" y="1411351"/>
                  </a:lnTo>
                  <a:lnTo>
                    <a:pt x="477900" y="1359598"/>
                  </a:lnTo>
                  <a:lnTo>
                    <a:pt x="477900" y="1307846"/>
                  </a:lnTo>
                  <a:lnTo>
                    <a:pt x="477900" y="1256093"/>
                  </a:lnTo>
                  <a:lnTo>
                    <a:pt x="477900" y="1204341"/>
                  </a:lnTo>
                  <a:lnTo>
                    <a:pt x="477900" y="1152588"/>
                  </a:lnTo>
                  <a:lnTo>
                    <a:pt x="477900" y="1100836"/>
                  </a:lnTo>
                  <a:close/>
                </a:path>
                <a:path w="5374640" h="2059304">
                  <a:moveTo>
                    <a:pt x="126237" y="958088"/>
                  </a:moveTo>
                  <a:lnTo>
                    <a:pt x="126237" y="958088"/>
                  </a:lnTo>
                  <a:lnTo>
                    <a:pt x="126237" y="1389506"/>
                  </a:lnTo>
                  <a:lnTo>
                    <a:pt x="126216" y="1401891"/>
                  </a:lnTo>
                  <a:lnTo>
                    <a:pt x="126158" y="1414287"/>
                  </a:lnTo>
                  <a:lnTo>
                    <a:pt x="126077" y="1426708"/>
                  </a:lnTo>
                  <a:lnTo>
                    <a:pt x="125983" y="1439164"/>
                  </a:lnTo>
                  <a:lnTo>
                    <a:pt x="126414" y="1464286"/>
                  </a:lnTo>
                  <a:lnTo>
                    <a:pt x="129895" y="1504672"/>
                  </a:lnTo>
                  <a:lnTo>
                    <a:pt x="147077" y="1545528"/>
                  </a:lnTo>
                  <a:lnTo>
                    <a:pt x="153416" y="1547240"/>
                  </a:lnTo>
                  <a:lnTo>
                    <a:pt x="163191" y="1545030"/>
                  </a:lnTo>
                  <a:lnTo>
                    <a:pt x="190373" y="1512062"/>
                  </a:lnTo>
                  <a:lnTo>
                    <a:pt x="205327" y="1468945"/>
                  </a:lnTo>
                  <a:lnTo>
                    <a:pt x="216281" y="1409827"/>
                  </a:lnTo>
                  <a:lnTo>
                    <a:pt x="223075" y="1339072"/>
                  </a:lnTo>
                  <a:lnTo>
                    <a:pt x="224746" y="1300795"/>
                  </a:lnTo>
                  <a:lnTo>
                    <a:pt x="225298" y="1260602"/>
                  </a:lnTo>
                  <a:lnTo>
                    <a:pt x="224625" y="1214667"/>
                  </a:lnTo>
                  <a:lnTo>
                    <a:pt x="222583" y="1171162"/>
                  </a:lnTo>
                  <a:lnTo>
                    <a:pt x="219136" y="1130085"/>
                  </a:lnTo>
                  <a:lnTo>
                    <a:pt x="214249" y="1091438"/>
                  </a:lnTo>
                  <a:lnTo>
                    <a:pt x="201168" y="1027779"/>
                  </a:lnTo>
                  <a:lnTo>
                    <a:pt x="183895" y="986789"/>
                  </a:lnTo>
                  <a:lnTo>
                    <a:pt x="144248" y="959536"/>
                  </a:lnTo>
                  <a:lnTo>
                    <a:pt x="126237" y="958088"/>
                  </a:lnTo>
                  <a:close/>
                </a:path>
                <a:path w="5374640" h="2059304">
                  <a:moveTo>
                    <a:pt x="3498341" y="735838"/>
                  </a:moveTo>
                  <a:lnTo>
                    <a:pt x="3475402" y="782970"/>
                  </a:lnTo>
                  <a:lnTo>
                    <a:pt x="3468463" y="841869"/>
                  </a:lnTo>
                  <a:lnTo>
                    <a:pt x="3464560" y="924305"/>
                  </a:lnTo>
                  <a:lnTo>
                    <a:pt x="3463628" y="964439"/>
                  </a:lnTo>
                  <a:lnTo>
                    <a:pt x="3462866" y="1009405"/>
                  </a:lnTo>
                  <a:lnTo>
                    <a:pt x="3462274" y="1059211"/>
                  </a:lnTo>
                  <a:lnTo>
                    <a:pt x="3461850" y="1113865"/>
                  </a:lnTo>
                  <a:lnTo>
                    <a:pt x="3461596" y="1173372"/>
                  </a:lnTo>
                  <a:lnTo>
                    <a:pt x="3461512" y="1237741"/>
                  </a:lnTo>
                  <a:lnTo>
                    <a:pt x="3461728" y="1290347"/>
                  </a:lnTo>
                  <a:lnTo>
                    <a:pt x="3462385" y="1340929"/>
                  </a:lnTo>
                  <a:lnTo>
                    <a:pt x="3463494" y="1389510"/>
                  </a:lnTo>
                  <a:lnTo>
                    <a:pt x="3465067" y="1436115"/>
                  </a:lnTo>
                  <a:lnTo>
                    <a:pt x="3469161" y="1499050"/>
                  </a:lnTo>
                  <a:lnTo>
                    <a:pt x="3475910" y="1544018"/>
                  </a:lnTo>
                  <a:lnTo>
                    <a:pt x="3497326" y="1580006"/>
                  </a:lnTo>
                  <a:lnTo>
                    <a:pt x="3508879" y="1572555"/>
                  </a:lnTo>
                  <a:lnTo>
                    <a:pt x="3524793" y="1512980"/>
                  </a:lnTo>
                  <a:lnTo>
                    <a:pt x="3529203" y="1460880"/>
                  </a:lnTo>
                  <a:lnTo>
                    <a:pt x="3531684" y="1391370"/>
                  </a:lnTo>
                  <a:lnTo>
                    <a:pt x="3532592" y="1344818"/>
                  </a:lnTo>
                  <a:lnTo>
                    <a:pt x="3533286" y="1290403"/>
                  </a:lnTo>
                  <a:lnTo>
                    <a:pt x="3533773" y="1228128"/>
                  </a:lnTo>
                  <a:lnTo>
                    <a:pt x="3534061" y="1157995"/>
                  </a:lnTo>
                  <a:lnTo>
                    <a:pt x="3534155" y="1080008"/>
                  </a:lnTo>
                  <a:lnTo>
                    <a:pt x="3533972" y="1019991"/>
                  </a:lnTo>
                  <a:lnTo>
                    <a:pt x="3533416" y="966888"/>
                  </a:lnTo>
                  <a:lnTo>
                    <a:pt x="3532482" y="920692"/>
                  </a:lnTo>
                  <a:lnTo>
                    <a:pt x="3531164" y="881396"/>
                  </a:lnTo>
                  <a:lnTo>
                    <a:pt x="3527040" y="820513"/>
                  </a:lnTo>
                  <a:lnTo>
                    <a:pt x="3520062" y="774360"/>
                  </a:lnTo>
                  <a:lnTo>
                    <a:pt x="3503322" y="737145"/>
                  </a:lnTo>
                  <a:lnTo>
                    <a:pt x="3498341" y="735838"/>
                  </a:lnTo>
                  <a:close/>
                </a:path>
                <a:path w="5374640" h="2059304">
                  <a:moveTo>
                    <a:pt x="2430907" y="735838"/>
                  </a:moveTo>
                  <a:lnTo>
                    <a:pt x="2407904" y="782970"/>
                  </a:lnTo>
                  <a:lnTo>
                    <a:pt x="2400956" y="841869"/>
                  </a:lnTo>
                  <a:lnTo>
                    <a:pt x="2396998" y="924305"/>
                  </a:lnTo>
                  <a:lnTo>
                    <a:pt x="2396076" y="964439"/>
                  </a:lnTo>
                  <a:lnTo>
                    <a:pt x="2395337" y="1009405"/>
                  </a:lnTo>
                  <a:lnTo>
                    <a:pt x="2394775" y="1059211"/>
                  </a:lnTo>
                  <a:lnTo>
                    <a:pt x="2394382" y="1113865"/>
                  </a:lnTo>
                  <a:lnTo>
                    <a:pt x="2394152" y="1173372"/>
                  </a:lnTo>
                  <a:lnTo>
                    <a:pt x="2394077" y="1237741"/>
                  </a:lnTo>
                  <a:lnTo>
                    <a:pt x="2394291" y="1290347"/>
                  </a:lnTo>
                  <a:lnTo>
                    <a:pt x="2394934" y="1340929"/>
                  </a:lnTo>
                  <a:lnTo>
                    <a:pt x="2396005" y="1389510"/>
                  </a:lnTo>
                  <a:lnTo>
                    <a:pt x="2397505" y="1436115"/>
                  </a:lnTo>
                  <a:lnTo>
                    <a:pt x="2401655" y="1499050"/>
                  </a:lnTo>
                  <a:lnTo>
                    <a:pt x="2408412" y="1544018"/>
                  </a:lnTo>
                  <a:lnTo>
                    <a:pt x="2429891" y="1580006"/>
                  </a:lnTo>
                  <a:lnTo>
                    <a:pt x="2441444" y="1572555"/>
                  </a:lnTo>
                  <a:lnTo>
                    <a:pt x="2457358" y="1512980"/>
                  </a:lnTo>
                  <a:lnTo>
                    <a:pt x="2461767" y="1460880"/>
                  </a:lnTo>
                  <a:lnTo>
                    <a:pt x="2464193" y="1391370"/>
                  </a:lnTo>
                  <a:lnTo>
                    <a:pt x="2465103" y="1344818"/>
                  </a:lnTo>
                  <a:lnTo>
                    <a:pt x="2465811" y="1290403"/>
                  </a:lnTo>
                  <a:lnTo>
                    <a:pt x="2466316" y="1228128"/>
                  </a:lnTo>
                  <a:lnTo>
                    <a:pt x="2466619" y="1157995"/>
                  </a:lnTo>
                  <a:lnTo>
                    <a:pt x="2466721" y="1080008"/>
                  </a:lnTo>
                  <a:lnTo>
                    <a:pt x="2466537" y="1019991"/>
                  </a:lnTo>
                  <a:lnTo>
                    <a:pt x="2465981" y="966888"/>
                  </a:lnTo>
                  <a:lnTo>
                    <a:pt x="2465047" y="920692"/>
                  </a:lnTo>
                  <a:lnTo>
                    <a:pt x="2463729" y="881396"/>
                  </a:lnTo>
                  <a:lnTo>
                    <a:pt x="2459605" y="820513"/>
                  </a:lnTo>
                  <a:lnTo>
                    <a:pt x="2452627" y="774360"/>
                  </a:lnTo>
                  <a:lnTo>
                    <a:pt x="2435887" y="737145"/>
                  </a:lnTo>
                  <a:lnTo>
                    <a:pt x="2430907" y="735838"/>
                  </a:lnTo>
                  <a:close/>
                </a:path>
                <a:path w="5374640" h="2059304">
                  <a:moveTo>
                    <a:pt x="1438655" y="735838"/>
                  </a:moveTo>
                  <a:lnTo>
                    <a:pt x="1415716" y="782970"/>
                  </a:lnTo>
                  <a:lnTo>
                    <a:pt x="1408777" y="841869"/>
                  </a:lnTo>
                  <a:lnTo>
                    <a:pt x="1404874" y="924305"/>
                  </a:lnTo>
                  <a:lnTo>
                    <a:pt x="1403942" y="964439"/>
                  </a:lnTo>
                  <a:lnTo>
                    <a:pt x="1403180" y="1009405"/>
                  </a:lnTo>
                  <a:lnTo>
                    <a:pt x="1402588" y="1059211"/>
                  </a:lnTo>
                  <a:lnTo>
                    <a:pt x="1402164" y="1113865"/>
                  </a:lnTo>
                  <a:lnTo>
                    <a:pt x="1401910" y="1173372"/>
                  </a:lnTo>
                  <a:lnTo>
                    <a:pt x="1401826" y="1237741"/>
                  </a:lnTo>
                  <a:lnTo>
                    <a:pt x="1402042" y="1290347"/>
                  </a:lnTo>
                  <a:lnTo>
                    <a:pt x="1402699" y="1340929"/>
                  </a:lnTo>
                  <a:lnTo>
                    <a:pt x="1403808" y="1389510"/>
                  </a:lnTo>
                  <a:lnTo>
                    <a:pt x="1405382" y="1436115"/>
                  </a:lnTo>
                  <a:lnTo>
                    <a:pt x="1409475" y="1499050"/>
                  </a:lnTo>
                  <a:lnTo>
                    <a:pt x="1416224" y="1544018"/>
                  </a:lnTo>
                  <a:lnTo>
                    <a:pt x="1437639" y="1580006"/>
                  </a:lnTo>
                  <a:lnTo>
                    <a:pt x="1449246" y="1572555"/>
                  </a:lnTo>
                  <a:lnTo>
                    <a:pt x="1465125" y="1512980"/>
                  </a:lnTo>
                  <a:lnTo>
                    <a:pt x="1469516" y="1460880"/>
                  </a:lnTo>
                  <a:lnTo>
                    <a:pt x="1471998" y="1391370"/>
                  </a:lnTo>
                  <a:lnTo>
                    <a:pt x="1472906" y="1344818"/>
                  </a:lnTo>
                  <a:lnTo>
                    <a:pt x="1473600" y="1290403"/>
                  </a:lnTo>
                  <a:lnTo>
                    <a:pt x="1474087" y="1228128"/>
                  </a:lnTo>
                  <a:lnTo>
                    <a:pt x="1474375" y="1157995"/>
                  </a:lnTo>
                  <a:lnTo>
                    <a:pt x="1474470" y="1080008"/>
                  </a:lnTo>
                  <a:lnTo>
                    <a:pt x="1474286" y="1019991"/>
                  </a:lnTo>
                  <a:lnTo>
                    <a:pt x="1473730" y="966888"/>
                  </a:lnTo>
                  <a:lnTo>
                    <a:pt x="1472796" y="920692"/>
                  </a:lnTo>
                  <a:lnTo>
                    <a:pt x="1471478" y="881396"/>
                  </a:lnTo>
                  <a:lnTo>
                    <a:pt x="1467354" y="820513"/>
                  </a:lnTo>
                  <a:lnTo>
                    <a:pt x="1460376" y="774360"/>
                  </a:lnTo>
                  <a:lnTo>
                    <a:pt x="1443654" y="737145"/>
                  </a:lnTo>
                  <a:lnTo>
                    <a:pt x="1438655" y="735838"/>
                  </a:lnTo>
                  <a:close/>
                </a:path>
                <a:path w="5374640" h="2059304">
                  <a:moveTo>
                    <a:pt x="5016119" y="693165"/>
                  </a:moveTo>
                  <a:lnTo>
                    <a:pt x="5047263" y="693165"/>
                  </a:lnTo>
                  <a:lnTo>
                    <a:pt x="5078396" y="693165"/>
                  </a:lnTo>
                  <a:lnTo>
                    <a:pt x="5109505" y="693165"/>
                  </a:lnTo>
                  <a:lnTo>
                    <a:pt x="5140579" y="693165"/>
                  </a:lnTo>
                  <a:lnTo>
                    <a:pt x="5140579" y="702383"/>
                  </a:lnTo>
                  <a:lnTo>
                    <a:pt x="5140579" y="711565"/>
                  </a:lnTo>
                  <a:lnTo>
                    <a:pt x="5140579" y="720723"/>
                  </a:lnTo>
                  <a:lnTo>
                    <a:pt x="5140579" y="729868"/>
                  </a:lnTo>
                  <a:lnTo>
                    <a:pt x="5134933" y="731825"/>
                  </a:lnTo>
                  <a:lnTo>
                    <a:pt x="5119544" y="767349"/>
                  </a:lnTo>
                  <a:lnTo>
                    <a:pt x="5118354" y="789431"/>
                  </a:lnTo>
                  <a:lnTo>
                    <a:pt x="5119102" y="812885"/>
                  </a:lnTo>
                  <a:lnTo>
                    <a:pt x="5121386" y="845518"/>
                  </a:lnTo>
                  <a:lnTo>
                    <a:pt x="5125265" y="887319"/>
                  </a:lnTo>
                  <a:lnTo>
                    <a:pt x="5130800" y="938276"/>
                  </a:lnTo>
                  <a:lnTo>
                    <a:pt x="5136628" y="990099"/>
                  </a:lnTo>
                  <a:lnTo>
                    <a:pt x="5142377" y="1041936"/>
                  </a:lnTo>
                  <a:lnTo>
                    <a:pt x="5148074" y="1093783"/>
                  </a:lnTo>
                  <a:lnTo>
                    <a:pt x="5153750" y="1145640"/>
                  </a:lnTo>
                  <a:lnTo>
                    <a:pt x="5159432" y="1197504"/>
                  </a:lnTo>
                  <a:lnTo>
                    <a:pt x="5165149" y="1249371"/>
                  </a:lnTo>
                  <a:lnTo>
                    <a:pt x="5170932" y="1301241"/>
                  </a:lnTo>
                  <a:lnTo>
                    <a:pt x="5175529" y="1254443"/>
                  </a:lnTo>
                  <a:lnTo>
                    <a:pt x="5180071" y="1207647"/>
                  </a:lnTo>
                  <a:lnTo>
                    <a:pt x="5184584" y="1160859"/>
                  </a:lnTo>
                  <a:lnTo>
                    <a:pt x="5189097" y="1114081"/>
                  </a:lnTo>
                  <a:lnTo>
                    <a:pt x="5193639" y="1067317"/>
                  </a:lnTo>
                  <a:lnTo>
                    <a:pt x="5198236" y="1020572"/>
                  </a:lnTo>
                  <a:lnTo>
                    <a:pt x="5204791" y="951398"/>
                  </a:lnTo>
                  <a:lnTo>
                    <a:pt x="5209428" y="893619"/>
                  </a:lnTo>
                  <a:lnTo>
                    <a:pt x="5212185" y="847246"/>
                  </a:lnTo>
                  <a:lnTo>
                    <a:pt x="5213096" y="812291"/>
                  </a:lnTo>
                  <a:lnTo>
                    <a:pt x="5212713" y="794839"/>
                  </a:lnTo>
                  <a:lnTo>
                    <a:pt x="5206873" y="753745"/>
                  </a:lnTo>
                  <a:lnTo>
                    <a:pt x="5185283" y="729868"/>
                  </a:lnTo>
                  <a:lnTo>
                    <a:pt x="5185283" y="720723"/>
                  </a:lnTo>
                  <a:lnTo>
                    <a:pt x="5185283" y="711565"/>
                  </a:lnTo>
                  <a:lnTo>
                    <a:pt x="5185283" y="702383"/>
                  </a:lnTo>
                  <a:lnTo>
                    <a:pt x="5185283" y="693165"/>
                  </a:lnTo>
                  <a:lnTo>
                    <a:pt x="5204884" y="693165"/>
                  </a:lnTo>
                  <a:lnTo>
                    <a:pt x="5224462" y="693165"/>
                  </a:lnTo>
                  <a:lnTo>
                    <a:pt x="5244040" y="693165"/>
                  </a:lnTo>
                  <a:lnTo>
                    <a:pt x="5263642" y="693165"/>
                  </a:lnTo>
                  <a:lnTo>
                    <a:pt x="5263642" y="702383"/>
                  </a:lnTo>
                  <a:lnTo>
                    <a:pt x="5263642" y="711565"/>
                  </a:lnTo>
                  <a:lnTo>
                    <a:pt x="5263642" y="720723"/>
                  </a:lnTo>
                  <a:lnTo>
                    <a:pt x="5263642" y="729868"/>
                  </a:lnTo>
                  <a:lnTo>
                    <a:pt x="5258186" y="733938"/>
                  </a:lnTo>
                  <a:lnTo>
                    <a:pt x="5240591" y="789338"/>
                  </a:lnTo>
                  <a:lnTo>
                    <a:pt x="5235194" y="831707"/>
                  </a:lnTo>
                  <a:lnTo>
                    <a:pt x="5228558" y="892244"/>
                  </a:lnTo>
                  <a:lnTo>
                    <a:pt x="5220589" y="970914"/>
                  </a:lnTo>
                  <a:lnTo>
                    <a:pt x="5215736" y="1020011"/>
                  </a:lnTo>
                  <a:lnTo>
                    <a:pt x="5210916" y="1069111"/>
                  </a:lnTo>
                  <a:lnTo>
                    <a:pt x="5206124" y="1118213"/>
                  </a:lnTo>
                  <a:lnTo>
                    <a:pt x="5201355" y="1167318"/>
                  </a:lnTo>
                  <a:lnTo>
                    <a:pt x="5196602" y="1216424"/>
                  </a:lnTo>
                  <a:lnTo>
                    <a:pt x="5191860" y="1265532"/>
                  </a:lnTo>
                  <a:lnTo>
                    <a:pt x="5187124" y="1314640"/>
                  </a:lnTo>
                  <a:lnTo>
                    <a:pt x="5182388" y="1363748"/>
                  </a:lnTo>
                  <a:lnTo>
                    <a:pt x="5177646" y="1412856"/>
                  </a:lnTo>
                  <a:lnTo>
                    <a:pt x="5172893" y="1461962"/>
                  </a:lnTo>
                  <a:lnTo>
                    <a:pt x="5168124" y="1511067"/>
                  </a:lnTo>
                  <a:lnTo>
                    <a:pt x="5163332" y="1560169"/>
                  </a:lnTo>
                  <a:lnTo>
                    <a:pt x="5158512" y="1609269"/>
                  </a:lnTo>
                  <a:lnTo>
                    <a:pt x="5153659" y="1658365"/>
                  </a:lnTo>
                  <a:lnTo>
                    <a:pt x="5145460" y="1738786"/>
                  </a:lnTo>
                  <a:lnTo>
                    <a:pt x="5138100" y="1808211"/>
                  </a:lnTo>
                  <a:lnTo>
                    <a:pt x="5131530" y="1866630"/>
                  </a:lnTo>
                  <a:lnTo>
                    <a:pt x="5125701" y="1914031"/>
                  </a:lnTo>
                  <a:lnTo>
                    <a:pt x="5116068" y="1975739"/>
                  </a:lnTo>
                  <a:lnTo>
                    <a:pt x="5096462" y="2038207"/>
                  </a:lnTo>
                  <a:lnTo>
                    <a:pt x="5072760" y="2059051"/>
                  </a:lnTo>
                  <a:lnTo>
                    <a:pt x="5062874" y="2056100"/>
                  </a:lnTo>
                  <a:lnTo>
                    <a:pt x="5038979" y="2011933"/>
                  </a:lnTo>
                  <a:lnTo>
                    <a:pt x="5029279" y="1960022"/>
                  </a:lnTo>
                  <a:lnTo>
                    <a:pt x="5026152" y="1898396"/>
                  </a:lnTo>
                  <a:lnTo>
                    <a:pt x="5026683" y="1870868"/>
                  </a:lnTo>
                  <a:lnTo>
                    <a:pt x="5031081" y="1823243"/>
                  </a:lnTo>
                  <a:lnTo>
                    <a:pt x="5044963" y="1774856"/>
                  </a:lnTo>
                  <a:lnTo>
                    <a:pt x="5077079" y="1797177"/>
                  </a:lnTo>
                  <a:lnTo>
                    <a:pt x="5082921" y="1837594"/>
                  </a:lnTo>
                  <a:lnTo>
                    <a:pt x="5084953" y="1895348"/>
                  </a:lnTo>
                  <a:lnTo>
                    <a:pt x="5085220" y="1912538"/>
                  </a:lnTo>
                  <a:lnTo>
                    <a:pt x="5085667" y="1926383"/>
                  </a:lnTo>
                  <a:lnTo>
                    <a:pt x="5086328" y="1936871"/>
                  </a:lnTo>
                  <a:lnTo>
                    <a:pt x="5087239" y="1943989"/>
                  </a:lnTo>
                  <a:lnTo>
                    <a:pt x="5088635" y="1951227"/>
                  </a:lnTo>
                  <a:lnTo>
                    <a:pt x="5090541" y="1954911"/>
                  </a:lnTo>
                  <a:lnTo>
                    <a:pt x="5093081" y="1954911"/>
                  </a:lnTo>
                  <a:lnTo>
                    <a:pt x="5111061" y="1898604"/>
                  </a:lnTo>
                  <a:lnTo>
                    <a:pt x="5116687" y="1857708"/>
                  </a:lnTo>
                  <a:lnTo>
                    <a:pt x="5122765" y="1803405"/>
                  </a:lnTo>
                  <a:lnTo>
                    <a:pt x="5129403" y="1735709"/>
                  </a:lnTo>
                  <a:lnTo>
                    <a:pt x="5132974" y="1697037"/>
                  </a:lnTo>
                  <a:lnTo>
                    <a:pt x="5134778" y="1677701"/>
                  </a:lnTo>
                  <a:lnTo>
                    <a:pt x="5136642" y="1658365"/>
                  </a:lnTo>
                  <a:lnTo>
                    <a:pt x="5131141" y="1609269"/>
                  </a:lnTo>
                  <a:lnTo>
                    <a:pt x="5125684" y="1560169"/>
                  </a:lnTo>
                  <a:lnTo>
                    <a:pt x="5120263" y="1511067"/>
                  </a:lnTo>
                  <a:lnTo>
                    <a:pt x="5114871" y="1461962"/>
                  </a:lnTo>
                  <a:lnTo>
                    <a:pt x="5109500" y="1412856"/>
                  </a:lnTo>
                  <a:lnTo>
                    <a:pt x="5104144" y="1363748"/>
                  </a:lnTo>
                  <a:lnTo>
                    <a:pt x="5098796" y="1314640"/>
                  </a:lnTo>
                  <a:lnTo>
                    <a:pt x="5093447" y="1265532"/>
                  </a:lnTo>
                  <a:lnTo>
                    <a:pt x="5088091" y="1216424"/>
                  </a:lnTo>
                  <a:lnTo>
                    <a:pt x="5082720" y="1167318"/>
                  </a:lnTo>
                  <a:lnTo>
                    <a:pt x="5077328" y="1118213"/>
                  </a:lnTo>
                  <a:lnTo>
                    <a:pt x="5071907" y="1069111"/>
                  </a:lnTo>
                  <a:lnTo>
                    <a:pt x="5066450" y="1020011"/>
                  </a:lnTo>
                  <a:lnTo>
                    <a:pt x="5060950" y="970914"/>
                  </a:lnTo>
                  <a:lnTo>
                    <a:pt x="5052913" y="900576"/>
                  </a:lnTo>
                  <a:lnTo>
                    <a:pt x="5046091" y="845216"/>
                  </a:lnTo>
                  <a:lnTo>
                    <a:pt x="5040411" y="804858"/>
                  </a:lnTo>
                  <a:lnTo>
                    <a:pt x="5031460" y="763051"/>
                  </a:lnTo>
                  <a:lnTo>
                    <a:pt x="5016119" y="729868"/>
                  </a:lnTo>
                  <a:lnTo>
                    <a:pt x="5016119" y="720723"/>
                  </a:lnTo>
                  <a:lnTo>
                    <a:pt x="5016119" y="711565"/>
                  </a:lnTo>
                  <a:lnTo>
                    <a:pt x="5016119" y="702383"/>
                  </a:lnTo>
                  <a:lnTo>
                    <a:pt x="5016119" y="693165"/>
                  </a:lnTo>
                  <a:close/>
                </a:path>
                <a:path w="5374640" h="2059304">
                  <a:moveTo>
                    <a:pt x="4025138" y="693165"/>
                  </a:moveTo>
                  <a:lnTo>
                    <a:pt x="4049025" y="693165"/>
                  </a:lnTo>
                  <a:lnTo>
                    <a:pt x="4072890" y="693165"/>
                  </a:lnTo>
                  <a:lnTo>
                    <a:pt x="4096754" y="693165"/>
                  </a:lnTo>
                  <a:lnTo>
                    <a:pt x="4120641" y="693165"/>
                  </a:lnTo>
                  <a:lnTo>
                    <a:pt x="4120641" y="745997"/>
                  </a:lnTo>
                  <a:lnTo>
                    <a:pt x="4120641" y="1327023"/>
                  </a:lnTo>
                  <a:lnTo>
                    <a:pt x="4120786" y="1372242"/>
                  </a:lnTo>
                  <a:lnTo>
                    <a:pt x="4121981" y="1436250"/>
                  </a:lnTo>
                  <a:lnTo>
                    <a:pt x="4126039" y="1480296"/>
                  </a:lnTo>
                  <a:lnTo>
                    <a:pt x="4137914" y="1513459"/>
                  </a:lnTo>
                  <a:lnTo>
                    <a:pt x="4142486" y="1513459"/>
                  </a:lnTo>
                  <a:lnTo>
                    <a:pt x="4148454" y="1513459"/>
                  </a:lnTo>
                  <a:lnTo>
                    <a:pt x="4163992" y="1478498"/>
                  </a:lnTo>
                  <a:lnTo>
                    <a:pt x="4175922" y="1426404"/>
                  </a:lnTo>
                  <a:lnTo>
                    <a:pt x="4182745" y="1390523"/>
                  </a:lnTo>
                  <a:lnTo>
                    <a:pt x="4182745" y="1340920"/>
                  </a:lnTo>
                  <a:lnTo>
                    <a:pt x="4182745" y="1291323"/>
                  </a:lnTo>
                  <a:lnTo>
                    <a:pt x="4182745" y="894588"/>
                  </a:lnTo>
                  <a:lnTo>
                    <a:pt x="4182455" y="846964"/>
                  </a:lnTo>
                  <a:lnTo>
                    <a:pt x="4180066" y="781484"/>
                  </a:lnTo>
                  <a:lnTo>
                    <a:pt x="4170362" y="742283"/>
                  </a:lnTo>
                  <a:lnTo>
                    <a:pt x="4157472" y="729868"/>
                  </a:lnTo>
                  <a:lnTo>
                    <a:pt x="4157472" y="720723"/>
                  </a:lnTo>
                  <a:lnTo>
                    <a:pt x="4157472" y="711565"/>
                  </a:lnTo>
                  <a:lnTo>
                    <a:pt x="4157472" y="702383"/>
                  </a:lnTo>
                  <a:lnTo>
                    <a:pt x="4157472" y="693165"/>
                  </a:lnTo>
                  <a:lnTo>
                    <a:pt x="4181306" y="693165"/>
                  </a:lnTo>
                  <a:lnTo>
                    <a:pt x="4205176" y="693165"/>
                  </a:lnTo>
                  <a:lnTo>
                    <a:pt x="4229070" y="693165"/>
                  </a:lnTo>
                  <a:lnTo>
                    <a:pt x="4252976" y="693165"/>
                  </a:lnTo>
                  <a:lnTo>
                    <a:pt x="4252976" y="745036"/>
                  </a:lnTo>
                  <a:lnTo>
                    <a:pt x="4252976" y="1419225"/>
                  </a:lnTo>
                  <a:lnTo>
                    <a:pt x="4253267" y="1467354"/>
                  </a:lnTo>
                  <a:lnTo>
                    <a:pt x="4254166" y="1505458"/>
                  </a:lnTo>
                  <a:lnTo>
                    <a:pt x="4257929" y="1551686"/>
                  </a:lnTo>
                  <a:lnTo>
                    <a:pt x="4278249" y="1584960"/>
                  </a:lnTo>
                  <a:lnTo>
                    <a:pt x="4278249" y="1593840"/>
                  </a:lnTo>
                  <a:lnTo>
                    <a:pt x="4278249" y="1602755"/>
                  </a:lnTo>
                  <a:lnTo>
                    <a:pt x="4278249" y="1611695"/>
                  </a:lnTo>
                  <a:lnTo>
                    <a:pt x="4278249" y="1620647"/>
                  </a:lnTo>
                  <a:lnTo>
                    <a:pt x="4254361" y="1620647"/>
                  </a:lnTo>
                  <a:lnTo>
                    <a:pt x="4230497" y="1620647"/>
                  </a:lnTo>
                  <a:lnTo>
                    <a:pt x="4206632" y="1620647"/>
                  </a:lnTo>
                  <a:lnTo>
                    <a:pt x="4182745" y="1620647"/>
                  </a:lnTo>
                  <a:lnTo>
                    <a:pt x="4182745" y="1589617"/>
                  </a:lnTo>
                  <a:lnTo>
                    <a:pt x="4182745" y="1558623"/>
                  </a:lnTo>
                  <a:lnTo>
                    <a:pt x="4182745" y="1527653"/>
                  </a:lnTo>
                  <a:lnTo>
                    <a:pt x="4182745" y="1496695"/>
                  </a:lnTo>
                  <a:lnTo>
                    <a:pt x="4174273" y="1533648"/>
                  </a:lnTo>
                  <a:lnTo>
                    <a:pt x="4157616" y="1591456"/>
                  </a:lnTo>
                  <a:lnTo>
                    <a:pt x="4140467" y="1628046"/>
                  </a:lnTo>
                  <a:lnTo>
                    <a:pt x="4111625" y="1648460"/>
                  </a:lnTo>
                  <a:lnTo>
                    <a:pt x="4102020" y="1645439"/>
                  </a:lnTo>
                  <a:lnTo>
                    <a:pt x="4076446" y="1600327"/>
                  </a:lnTo>
                  <a:lnTo>
                    <a:pt x="4063476" y="1548145"/>
                  </a:lnTo>
                  <a:lnTo>
                    <a:pt x="4055745" y="1487677"/>
                  </a:lnTo>
                  <a:lnTo>
                    <a:pt x="4053411" y="1449458"/>
                  </a:lnTo>
                  <a:lnTo>
                    <a:pt x="4051744" y="1399190"/>
                  </a:lnTo>
                  <a:lnTo>
                    <a:pt x="4050744" y="1336873"/>
                  </a:lnTo>
                  <a:lnTo>
                    <a:pt x="4050411" y="1262506"/>
                  </a:lnTo>
                  <a:lnTo>
                    <a:pt x="4050411" y="1209976"/>
                  </a:lnTo>
                  <a:lnTo>
                    <a:pt x="4050411" y="1157431"/>
                  </a:lnTo>
                  <a:lnTo>
                    <a:pt x="4050411" y="894588"/>
                  </a:lnTo>
                  <a:lnTo>
                    <a:pt x="4050121" y="846964"/>
                  </a:lnTo>
                  <a:lnTo>
                    <a:pt x="4047732" y="781484"/>
                  </a:lnTo>
                  <a:lnTo>
                    <a:pt x="4038028" y="742283"/>
                  </a:lnTo>
                  <a:lnTo>
                    <a:pt x="4025138" y="729868"/>
                  </a:lnTo>
                  <a:lnTo>
                    <a:pt x="4025138" y="720723"/>
                  </a:lnTo>
                  <a:lnTo>
                    <a:pt x="4025138" y="711565"/>
                  </a:lnTo>
                  <a:lnTo>
                    <a:pt x="4025138" y="702383"/>
                  </a:lnTo>
                  <a:lnTo>
                    <a:pt x="4025138" y="693165"/>
                  </a:lnTo>
                  <a:close/>
                </a:path>
                <a:path w="5374640" h="2059304">
                  <a:moveTo>
                    <a:pt x="598551" y="693165"/>
                  </a:moveTo>
                  <a:lnTo>
                    <a:pt x="623052" y="693165"/>
                  </a:lnTo>
                  <a:lnTo>
                    <a:pt x="647588" y="693165"/>
                  </a:lnTo>
                  <a:lnTo>
                    <a:pt x="672149" y="693165"/>
                  </a:lnTo>
                  <a:lnTo>
                    <a:pt x="696722" y="693165"/>
                  </a:lnTo>
                  <a:lnTo>
                    <a:pt x="696722" y="745687"/>
                  </a:lnTo>
                  <a:lnTo>
                    <a:pt x="696722" y="1428241"/>
                  </a:lnTo>
                  <a:lnTo>
                    <a:pt x="697079" y="1472886"/>
                  </a:lnTo>
                  <a:lnTo>
                    <a:pt x="699936" y="1535648"/>
                  </a:lnTo>
                  <a:lnTo>
                    <a:pt x="711025" y="1575149"/>
                  </a:lnTo>
                  <a:lnTo>
                    <a:pt x="725043" y="1584960"/>
                  </a:lnTo>
                  <a:lnTo>
                    <a:pt x="725043" y="1593840"/>
                  </a:lnTo>
                  <a:lnTo>
                    <a:pt x="725043" y="1602755"/>
                  </a:lnTo>
                  <a:lnTo>
                    <a:pt x="725043" y="1611695"/>
                  </a:lnTo>
                  <a:lnTo>
                    <a:pt x="725043" y="1620647"/>
                  </a:lnTo>
                  <a:lnTo>
                    <a:pt x="693419" y="1620647"/>
                  </a:lnTo>
                  <a:lnTo>
                    <a:pt x="661796" y="1620647"/>
                  </a:lnTo>
                  <a:lnTo>
                    <a:pt x="630173" y="1620647"/>
                  </a:lnTo>
                  <a:lnTo>
                    <a:pt x="598551" y="1620647"/>
                  </a:lnTo>
                  <a:lnTo>
                    <a:pt x="598551" y="1611695"/>
                  </a:lnTo>
                  <a:lnTo>
                    <a:pt x="598551" y="1602755"/>
                  </a:lnTo>
                  <a:lnTo>
                    <a:pt x="598551" y="1593840"/>
                  </a:lnTo>
                  <a:lnTo>
                    <a:pt x="598551" y="1584960"/>
                  </a:lnTo>
                  <a:lnTo>
                    <a:pt x="605768" y="1581991"/>
                  </a:lnTo>
                  <a:lnTo>
                    <a:pt x="623778" y="1533130"/>
                  </a:lnTo>
                  <a:lnTo>
                    <a:pt x="626306" y="1472602"/>
                  </a:lnTo>
                  <a:lnTo>
                    <a:pt x="626618" y="1428241"/>
                  </a:lnTo>
                  <a:lnTo>
                    <a:pt x="626618" y="1378992"/>
                  </a:lnTo>
                  <a:lnTo>
                    <a:pt x="626618" y="1329747"/>
                  </a:lnTo>
                  <a:lnTo>
                    <a:pt x="626618" y="886587"/>
                  </a:lnTo>
                  <a:lnTo>
                    <a:pt x="626258" y="841942"/>
                  </a:lnTo>
                  <a:lnTo>
                    <a:pt x="623349" y="779180"/>
                  </a:lnTo>
                  <a:lnTo>
                    <a:pt x="612282" y="739679"/>
                  </a:lnTo>
                  <a:lnTo>
                    <a:pt x="598551" y="729868"/>
                  </a:lnTo>
                  <a:lnTo>
                    <a:pt x="598551" y="720723"/>
                  </a:lnTo>
                  <a:lnTo>
                    <a:pt x="598551" y="711565"/>
                  </a:lnTo>
                  <a:lnTo>
                    <a:pt x="598551" y="702383"/>
                  </a:lnTo>
                  <a:lnTo>
                    <a:pt x="598551" y="693165"/>
                  </a:lnTo>
                  <a:close/>
                </a:path>
                <a:path w="5374640" h="2059304">
                  <a:moveTo>
                    <a:pt x="1679575" y="666496"/>
                  </a:moveTo>
                  <a:lnTo>
                    <a:pt x="1709039" y="714501"/>
                  </a:lnTo>
                  <a:lnTo>
                    <a:pt x="1718167" y="767746"/>
                  </a:lnTo>
                  <a:lnTo>
                    <a:pt x="1721103" y="831088"/>
                  </a:lnTo>
                  <a:lnTo>
                    <a:pt x="1720379" y="864038"/>
                  </a:lnTo>
                  <a:lnTo>
                    <a:pt x="1714406" y="922367"/>
                  </a:lnTo>
                  <a:lnTo>
                    <a:pt x="1702577" y="968696"/>
                  </a:lnTo>
                  <a:lnTo>
                    <a:pt x="1679575" y="995806"/>
                  </a:lnTo>
                  <a:lnTo>
                    <a:pt x="1671256" y="992786"/>
                  </a:lnTo>
                  <a:lnTo>
                    <a:pt x="1650111" y="947674"/>
                  </a:lnTo>
                  <a:lnTo>
                    <a:pt x="1640919" y="894476"/>
                  </a:lnTo>
                  <a:lnTo>
                    <a:pt x="1637919" y="831088"/>
                  </a:lnTo>
                  <a:lnTo>
                    <a:pt x="1638663" y="798155"/>
                  </a:lnTo>
                  <a:lnTo>
                    <a:pt x="1644723" y="739862"/>
                  </a:lnTo>
                  <a:lnTo>
                    <a:pt x="1656572" y="693499"/>
                  </a:lnTo>
                  <a:lnTo>
                    <a:pt x="1679575" y="666496"/>
                  </a:lnTo>
                  <a:close/>
                </a:path>
                <a:path w="5374640" h="2059304">
                  <a:moveTo>
                    <a:pt x="4428363" y="665479"/>
                  </a:moveTo>
                  <a:lnTo>
                    <a:pt x="4470493" y="697037"/>
                  </a:lnTo>
                  <a:lnTo>
                    <a:pt x="4490142" y="750085"/>
                  </a:lnTo>
                  <a:lnTo>
                    <a:pt x="4502608" y="810855"/>
                  </a:lnTo>
                  <a:lnTo>
                    <a:pt x="4507914" y="870573"/>
                  </a:lnTo>
                  <a:lnTo>
                    <a:pt x="4509023" y="911669"/>
                  </a:lnTo>
                  <a:lnTo>
                    <a:pt x="4509680" y="966291"/>
                  </a:lnTo>
                  <a:lnTo>
                    <a:pt x="4509897" y="1034414"/>
                  </a:lnTo>
                  <a:lnTo>
                    <a:pt x="4509897" y="1085850"/>
                  </a:lnTo>
                  <a:lnTo>
                    <a:pt x="4509897" y="1137285"/>
                  </a:lnTo>
                  <a:lnTo>
                    <a:pt x="4509897" y="1394460"/>
                  </a:lnTo>
                  <a:lnTo>
                    <a:pt x="4509968" y="1423247"/>
                  </a:lnTo>
                  <a:lnTo>
                    <a:pt x="4510539" y="1463200"/>
                  </a:lnTo>
                  <a:lnTo>
                    <a:pt x="4514850" y="1498600"/>
                  </a:lnTo>
                  <a:lnTo>
                    <a:pt x="4516501" y="1503934"/>
                  </a:lnTo>
                  <a:lnTo>
                    <a:pt x="4518406" y="1506601"/>
                  </a:lnTo>
                  <a:lnTo>
                    <a:pt x="4520565" y="1506601"/>
                  </a:lnTo>
                  <a:lnTo>
                    <a:pt x="4523880" y="1504295"/>
                  </a:lnTo>
                  <a:lnTo>
                    <a:pt x="4527184" y="1497393"/>
                  </a:lnTo>
                  <a:lnTo>
                    <a:pt x="4530512" y="1485919"/>
                  </a:lnTo>
                  <a:lnTo>
                    <a:pt x="4533900" y="1469898"/>
                  </a:lnTo>
                  <a:lnTo>
                    <a:pt x="4536440" y="1477772"/>
                  </a:lnTo>
                  <a:lnTo>
                    <a:pt x="4538853" y="1485773"/>
                  </a:lnTo>
                  <a:lnTo>
                    <a:pt x="4541393" y="1493647"/>
                  </a:lnTo>
                  <a:lnTo>
                    <a:pt x="4535041" y="1527835"/>
                  </a:lnTo>
                  <a:lnTo>
                    <a:pt x="4522194" y="1581211"/>
                  </a:lnTo>
                  <a:lnTo>
                    <a:pt x="4501102" y="1625187"/>
                  </a:lnTo>
                  <a:lnTo>
                    <a:pt x="4485005" y="1633474"/>
                  </a:lnTo>
                  <a:lnTo>
                    <a:pt x="4475569" y="1631144"/>
                  </a:lnTo>
                  <a:lnTo>
                    <a:pt x="4453763" y="1596389"/>
                  </a:lnTo>
                  <a:lnTo>
                    <a:pt x="4444603" y="1549638"/>
                  </a:lnTo>
                  <a:lnTo>
                    <a:pt x="4439920" y="1483740"/>
                  </a:lnTo>
                  <a:lnTo>
                    <a:pt x="4418822" y="1549195"/>
                  </a:lnTo>
                  <a:lnTo>
                    <a:pt x="4399057" y="1595993"/>
                  </a:lnTo>
                  <a:lnTo>
                    <a:pt x="4380484" y="1624097"/>
                  </a:lnTo>
                  <a:lnTo>
                    <a:pt x="4362958" y="1633474"/>
                  </a:lnTo>
                  <a:lnTo>
                    <a:pt x="4353401" y="1630213"/>
                  </a:lnTo>
                  <a:lnTo>
                    <a:pt x="4329684" y="1581403"/>
                  </a:lnTo>
                  <a:lnTo>
                    <a:pt x="4319635" y="1522809"/>
                  </a:lnTo>
                  <a:lnTo>
                    <a:pt x="4316349" y="1450975"/>
                  </a:lnTo>
                  <a:lnTo>
                    <a:pt x="4317746" y="1399236"/>
                  </a:lnTo>
                  <a:lnTo>
                    <a:pt x="4322000" y="1350152"/>
                  </a:lnTo>
                  <a:lnTo>
                    <a:pt x="4329207" y="1303760"/>
                  </a:lnTo>
                  <a:lnTo>
                    <a:pt x="4339463" y="1260093"/>
                  </a:lnTo>
                  <a:lnTo>
                    <a:pt x="4366466" y="1183160"/>
                  </a:lnTo>
                  <a:lnTo>
                    <a:pt x="4386399" y="1137957"/>
                  </a:lnTo>
                  <a:lnTo>
                    <a:pt x="4410830" y="1088353"/>
                  </a:lnTo>
                  <a:lnTo>
                    <a:pt x="4439920" y="1034414"/>
                  </a:lnTo>
                  <a:lnTo>
                    <a:pt x="4439920" y="1011098"/>
                  </a:lnTo>
                  <a:lnTo>
                    <a:pt x="4439920" y="987805"/>
                  </a:lnTo>
                  <a:lnTo>
                    <a:pt x="4439920" y="964513"/>
                  </a:lnTo>
                  <a:lnTo>
                    <a:pt x="4439920" y="941197"/>
                  </a:lnTo>
                  <a:lnTo>
                    <a:pt x="4439749" y="893478"/>
                  </a:lnTo>
                  <a:lnTo>
                    <a:pt x="4438312" y="827236"/>
                  </a:lnTo>
                  <a:lnTo>
                    <a:pt x="4432887" y="783209"/>
                  </a:lnTo>
                  <a:lnTo>
                    <a:pt x="4417615" y="745902"/>
                  </a:lnTo>
                  <a:lnTo>
                    <a:pt x="4408170" y="740790"/>
                  </a:lnTo>
                  <a:lnTo>
                    <a:pt x="4400373" y="742598"/>
                  </a:lnTo>
                  <a:lnTo>
                    <a:pt x="4378412" y="778879"/>
                  </a:lnTo>
                  <a:lnTo>
                    <a:pt x="4374769" y="811276"/>
                  </a:lnTo>
                  <a:lnTo>
                    <a:pt x="4375199" y="822297"/>
                  </a:lnTo>
                  <a:lnTo>
                    <a:pt x="4376499" y="834580"/>
                  </a:lnTo>
                  <a:lnTo>
                    <a:pt x="4378680" y="848102"/>
                  </a:lnTo>
                  <a:lnTo>
                    <a:pt x="4381754" y="862838"/>
                  </a:lnTo>
                  <a:lnTo>
                    <a:pt x="4385974" y="883983"/>
                  </a:lnTo>
                  <a:lnTo>
                    <a:pt x="4390701" y="925131"/>
                  </a:lnTo>
                  <a:lnTo>
                    <a:pt x="4390725" y="968537"/>
                  </a:lnTo>
                  <a:lnTo>
                    <a:pt x="4386189" y="1009963"/>
                  </a:lnTo>
                  <a:lnTo>
                    <a:pt x="4371530" y="1053655"/>
                  </a:lnTo>
                  <a:lnTo>
                    <a:pt x="4358259" y="1062227"/>
                  </a:lnTo>
                  <a:lnTo>
                    <a:pt x="4350702" y="1059870"/>
                  </a:lnTo>
                  <a:lnTo>
                    <a:pt x="4331843" y="1024509"/>
                  </a:lnTo>
                  <a:lnTo>
                    <a:pt x="4323794" y="983567"/>
                  </a:lnTo>
                  <a:lnTo>
                    <a:pt x="4321175" y="936243"/>
                  </a:lnTo>
                  <a:lnTo>
                    <a:pt x="4322040" y="900930"/>
                  </a:lnTo>
                  <a:lnTo>
                    <a:pt x="4329104" y="832731"/>
                  </a:lnTo>
                  <a:lnTo>
                    <a:pt x="4343326" y="769231"/>
                  </a:lnTo>
                  <a:lnTo>
                    <a:pt x="4363134" y="719335"/>
                  </a:lnTo>
                  <a:lnTo>
                    <a:pt x="4388286" y="685036"/>
                  </a:lnTo>
                  <a:lnTo>
                    <a:pt x="4414781" y="667664"/>
                  </a:lnTo>
                  <a:lnTo>
                    <a:pt x="4428363" y="665479"/>
                  </a:lnTo>
                  <a:close/>
                </a:path>
                <a:path w="5374640" h="2059304">
                  <a:moveTo>
                    <a:pt x="3910203" y="665479"/>
                  </a:moveTo>
                  <a:lnTo>
                    <a:pt x="3956208" y="706199"/>
                  </a:lnTo>
                  <a:lnTo>
                    <a:pt x="3977429" y="775061"/>
                  </a:lnTo>
                  <a:lnTo>
                    <a:pt x="3984085" y="814419"/>
                  </a:lnTo>
                  <a:lnTo>
                    <a:pt x="3988026" y="855920"/>
                  </a:lnTo>
                  <a:lnTo>
                    <a:pt x="3989324" y="899540"/>
                  </a:lnTo>
                  <a:lnTo>
                    <a:pt x="3988814" y="926401"/>
                  </a:lnTo>
                  <a:lnTo>
                    <a:pt x="3984555" y="971550"/>
                  </a:lnTo>
                  <a:lnTo>
                    <a:pt x="3970670" y="1015047"/>
                  </a:lnTo>
                  <a:lnTo>
                    <a:pt x="3958082" y="1023492"/>
                  </a:lnTo>
                  <a:lnTo>
                    <a:pt x="3951001" y="1021068"/>
                  </a:lnTo>
                  <a:lnTo>
                    <a:pt x="3933571" y="984885"/>
                  </a:lnTo>
                  <a:lnTo>
                    <a:pt x="3925808" y="931068"/>
                  </a:lnTo>
                  <a:lnTo>
                    <a:pt x="3923337" y="892802"/>
                  </a:lnTo>
                  <a:lnTo>
                    <a:pt x="3921760" y="846963"/>
                  </a:lnTo>
                  <a:lnTo>
                    <a:pt x="3920734" y="818078"/>
                  </a:lnTo>
                  <a:lnTo>
                    <a:pt x="3917062" y="774453"/>
                  </a:lnTo>
                  <a:lnTo>
                    <a:pt x="3904696" y="736389"/>
                  </a:lnTo>
                  <a:lnTo>
                    <a:pt x="3900932" y="734822"/>
                  </a:lnTo>
                  <a:lnTo>
                    <a:pt x="3895163" y="737989"/>
                  </a:lnTo>
                  <a:lnTo>
                    <a:pt x="3880358" y="785495"/>
                  </a:lnTo>
                  <a:lnTo>
                    <a:pt x="3871913" y="859545"/>
                  </a:lnTo>
                  <a:lnTo>
                    <a:pt x="3869321" y="906369"/>
                  </a:lnTo>
                  <a:lnTo>
                    <a:pt x="3867783" y="959710"/>
                  </a:lnTo>
                  <a:lnTo>
                    <a:pt x="3867277" y="1019555"/>
                  </a:lnTo>
                  <a:lnTo>
                    <a:pt x="3867690" y="1071461"/>
                  </a:lnTo>
                  <a:lnTo>
                    <a:pt x="3868939" y="1122470"/>
                  </a:lnTo>
                  <a:lnTo>
                    <a:pt x="3871035" y="1172571"/>
                  </a:lnTo>
                  <a:lnTo>
                    <a:pt x="3873990" y="1221752"/>
                  </a:lnTo>
                  <a:lnTo>
                    <a:pt x="3877817" y="1270000"/>
                  </a:lnTo>
                  <a:lnTo>
                    <a:pt x="3883626" y="1325931"/>
                  </a:lnTo>
                  <a:lnTo>
                    <a:pt x="3890279" y="1374266"/>
                  </a:lnTo>
                  <a:lnTo>
                    <a:pt x="3897909" y="1414982"/>
                  </a:lnTo>
                  <a:lnTo>
                    <a:pt x="3913943" y="1466669"/>
                  </a:lnTo>
                  <a:lnTo>
                    <a:pt x="3939286" y="1490726"/>
                  </a:lnTo>
                  <a:lnTo>
                    <a:pt x="3945292" y="1489279"/>
                  </a:lnTo>
                  <a:lnTo>
                    <a:pt x="3968327" y="1453963"/>
                  </a:lnTo>
                  <a:lnTo>
                    <a:pt x="3981261" y="1410823"/>
                  </a:lnTo>
                  <a:lnTo>
                    <a:pt x="3988562" y="1381633"/>
                  </a:lnTo>
                  <a:lnTo>
                    <a:pt x="3991229" y="1389506"/>
                  </a:lnTo>
                  <a:lnTo>
                    <a:pt x="3993769" y="1397508"/>
                  </a:lnTo>
                  <a:lnTo>
                    <a:pt x="3996436" y="1405381"/>
                  </a:lnTo>
                  <a:lnTo>
                    <a:pt x="3987575" y="1462980"/>
                  </a:lnTo>
                  <a:lnTo>
                    <a:pt x="3977846" y="1512697"/>
                  </a:lnTo>
                  <a:lnTo>
                    <a:pt x="3967093" y="1554507"/>
                  </a:lnTo>
                  <a:lnTo>
                    <a:pt x="3942500" y="1614598"/>
                  </a:lnTo>
                  <a:lnTo>
                    <a:pt x="3916370" y="1644681"/>
                  </a:lnTo>
                  <a:lnTo>
                    <a:pt x="3902710" y="1648460"/>
                  </a:lnTo>
                  <a:lnTo>
                    <a:pt x="3880500" y="1639700"/>
                  </a:lnTo>
                  <a:lnTo>
                    <a:pt x="3843131" y="1569700"/>
                  </a:lnTo>
                  <a:lnTo>
                    <a:pt x="3827779" y="1508505"/>
                  </a:lnTo>
                  <a:lnTo>
                    <a:pt x="3820187" y="1467444"/>
                  </a:lnTo>
                  <a:lnTo>
                    <a:pt x="3813829" y="1424054"/>
                  </a:lnTo>
                  <a:lnTo>
                    <a:pt x="3808682" y="1378340"/>
                  </a:lnTo>
                  <a:lnTo>
                    <a:pt x="3804721" y="1330307"/>
                  </a:lnTo>
                  <a:lnTo>
                    <a:pt x="3801922" y="1279959"/>
                  </a:lnTo>
                  <a:lnTo>
                    <a:pt x="3800261" y="1227301"/>
                  </a:lnTo>
                  <a:lnTo>
                    <a:pt x="3799713" y="1172337"/>
                  </a:lnTo>
                  <a:lnTo>
                    <a:pt x="3800213" y="1119114"/>
                  </a:lnTo>
                  <a:lnTo>
                    <a:pt x="3801730" y="1067759"/>
                  </a:lnTo>
                  <a:lnTo>
                    <a:pt x="3804281" y="1018275"/>
                  </a:lnTo>
                  <a:lnTo>
                    <a:pt x="3807888" y="970663"/>
                  </a:lnTo>
                  <a:lnTo>
                    <a:pt x="3812570" y="924927"/>
                  </a:lnTo>
                  <a:lnTo>
                    <a:pt x="3818347" y="881068"/>
                  </a:lnTo>
                  <a:lnTo>
                    <a:pt x="3825240" y="839088"/>
                  </a:lnTo>
                  <a:lnTo>
                    <a:pt x="3842283" y="763152"/>
                  </a:lnTo>
                  <a:lnTo>
                    <a:pt x="3862054" y="708898"/>
                  </a:lnTo>
                  <a:lnTo>
                    <a:pt x="3884658" y="676336"/>
                  </a:lnTo>
                  <a:lnTo>
                    <a:pt x="3910203" y="665479"/>
                  </a:lnTo>
                  <a:close/>
                </a:path>
                <a:path w="5374640" h="2059304">
                  <a:moveTo>
                    <a:pt x="3128137" y="665479"/>
                  </a:moveTo>
                  <a:lnTo>
                    <a:pt x="3165855" y="707136"/>
                  </a:lnTo>
                  <a:lnTo>
                    <a:pt x="3179476" y="759666"/>
                  </a:lnTo>
                  <a:lnTo>
                    <a:pt x="3189478" y="834009"/>
                  </a:lnTo>
                  <a:lnTo>
                    <a:pt x="3199455" y="792507"/>
                  </a:lnTo>
                  <a:lnTo>
                    <a:pt x="3218553" y="728031"/>
                  </a:lnTo>
                  <a:lnTo>
                    <a:pt x="3237329" y="687822"/>
                  </a:lnTo>
                  <a:lnTo>
                    <a:pt x="3266440" y="665479"/>
                  </a:lnTo>
                  <a:lnTo>
                    <a:pt x="3277903" y="668240"/>
                  </a:lnTo>
                  <a:lnTo>
                    <a:pt x="3305175" y="709549"/>
                  </a:lnTo>
                  <a:lnTo>
                    <a:pt x="3317382" y="759666"/>
                  </a:lnTo>
                  <a:lnTo>
                    <a:pt x="3325114" y="821689"/>
                  </a:lnTo>
                  <a:lnTo>
                    <a:pt x="3327667" y="860669"/>
                  </a:lnTo>
                  <a:lnTo>
                    <a:pt x="3329447" y="909780"/>
                  </a:lnTo>
                  <a:lnTo>
                    <a:pt x="3330489" y="969011"/>
                  </a:lnTo>
                  <a:lnTo>
                    <a:pt x="3330829" y="1038351"/>
                  </a:lnTo>
                  <a:lnTo>
                    <a:pt x="3330829" y="1092624"/>
                  </a:lnTo>
                  <a:lnTo>
                    <a:pt x="3330829" y="1146907"/>
                  </a:lnTo>
                  <a:lnTo>
                    <a:pt x="3330829" y="1418336"/>
                  </a:lnTo>
                  <a:lnTo>
                    <a:pt x="3331118" y="1466792"/>
                  </a:lnTo>
                  <a:lnTo>
                    <a:pt x="3332003" y="1505092"/>
                  </a:lnTo>
                  <a:lnTo>
                    <a:pt x="3335654" y="1551177"/>
                  </a:lnTo>
                  <a:lnTo>
                    <a:pt x="3356102" y="1584960"/>
                  </a:lnTo>
                  <a:lnTo>
                    <a:pt x="3356102" y="1593840"/>
                  </a:lnTo>
                  <a:lnTo>
                    <a:pt x="3356102" y="1602755"/>
                  </a:lnTo>
                  <a:lnTo>
                    <a:pt x="3356102" y="1611695"/>
                  </a:lnTo>
                  <a:lnTo>
                    <a:pt x="3356102" y="1620647"/>
                  </a:lnTo>
                  <a:lnTo>
                    <a:pt x="3325832" y="1620647"/>
                  </a:lnTo>
                  <a:lnTo>
                    <a:pt x="3295586" y="1620647"/>
                  </a:lnTo>
                  <a:lnTo>
                    <a:pt x="3265340" y="1620647"/>
                  </a:lnTo>
                  <a:lnTo>
                    <a:pt x="3235071" y="1620647"/>
                  </a:lnTo>
                  <a:lnTo>
                    <a:pt x="3235071" y="1611695"/>
                  </a:lnTo>
                  <a:lnTo>
                    <a:pt x="3235071" y="1602755"/>
                  </a:lnTo>
                  <a:lnTo>
                    <a:pt x="3235071" y="1593840"/>
                  </a:lnTo>
                  <a:lnTo>
                    <a:pt x="3235071" y="1584960"/>
                  </a:lnTo>
                  <a:lnTo>
                    <a:pt x="3241740" y="1580366"/>
                  </a:lnTo>
                  <a:lnTo>
                    <a:pt x="3256153" y="1541272"/>
                  </a:lnTo>
                  <a:lnTo>
                    <a:pt x="3259518" y="1497187"/>
                  </a:lnTo>
                  <a:lnTo>
                    <a:pt x="3260598" y="1418336"/>
                  </a:lnTo>
                  <a:lnTo>
                    <a:pt x="3260598" y="1368478"/>
                  </a:lnTo>
                  <a:lnTo>
                    <a:pt x="3260598" y="1318629"/>
                  </a:lnTo>
                  <a:lnTo>
                    <a:pt x="3260598" y="1019555"/>
                  </a:lnTo>
                  <a:lnTo>
                    <a:pt x="3260453" y="963191"/>
                  </a:lnTo>
                  <a:lnTo>
                    <a:pt x="3260010" y="918114"/>
                  </a:lnTo>
                  <a:lnTo>
                    <a:pt x="3258185" y="861822"/>
                  </a:lnTo>
                  <a:lnTo>
                    <a:pt x="3252737" y="820995"/>
                  </a:lnTo>
                  <a:lnTo>
                    <a:pt x="3242437" y="795401"/>
                  </a:lnTo>
                  <a:lnTo>
                    <a:pt x="3237611" y="795401"/>
                  </a:lnTo>
                  <a:lnTo>
                    <a:pt x="3215766" y="826642"/>
                  </a:lnTo>
                  <a:lnTo>
                    <a:pt x="3204702" y="865695"/>
                  </a:lnTo>
                  <a:lnTo>
                    <a:pt x="3193541" y="920368"/>
                  </a:lnTo>
                  <a:lnTo>
                    <a:pt x="3193541" y="970165"/>
                  </a:lnTo>
                  <a:lnTo>
                    <a:pt x="3193541" y="1019962"/>
                  </a:lnTo>
                  <a:lnTo>
                    <a:pt x="3193541" y="1418336"/>
                  </a:lnTo>
                  <a:lnTo>
                    <a:pt x="3193786" y="1463774"/>
                  </a:lnTo>
                  <a:lnTo>
                    <a:pt x="3195845" y="1526742"/>
                  </a:lnTo>
                  <a:lnTo>
                    <a:pt x="3206162" y="1572783"/>
                  </a:lnTo>
                  <a:lnTo>
                    <a:pt x="3219830" y="1584960"/>
                  </a:lnTo>
                  <a:lnTo>
                    <a:pt x="3219830" y="1593840"/>
                  </a:lnTo>
                  <a:lnTo>
                    <a:pt x="3219830" y="1602755"/>
                  </a:lnTo>
                  <a:lnTo>
                    <a:pt x="3219830" y="1611695"/>
                  </a:lnTo>
                  <a:lnTo>
                    <a:pt x="3219830" y="1620647"/>
                  </a:lnTo>
                  <a:lnTo>
                    <a:pt x="3189468" y="1620647"/>
                  </a:lnTo>
                  <a:lnTo>
                    <a:pt x="3159140" y="1620647"/>
                  </a:lnTo>
                  <a:lnTo>
                    <a:pt x="3128837" y="1620647"/>
                  </a:lnTo>
                  <a:lnTo>
                    <a:pt x="3098546" y="1620647"/>
                  </a:lnTo>
                  <a:lnTo>
                    <a:pt x="3098546" y="1611695"/>
                  </a:lnTo>
                  <a:lnTo>
                    <a:pt x="3098546" y="1602755"/>
                  </a:lnTo>
                  <a:lnTo>
                    <a:pt x="3098546" y="1593840"/>
                  </a:lnTo>
                  <a:lnTo>
                    <a:pt x="3098546" y="1584960"/>
                  </a:lnTo>
                  <a:lnTo>
                    <a:pt x="3105023" y="1583689"/>
                  </a:lnTo>
                  <a:lnTo>
                    <a:pt x="3118612" y="1546510"/>
                  </a:lnTo>
                  <a:lnTo>
                    <a:pt x="3122239" y="1508204"/>
                  </a:lnTo>
                  <a:lnTo>
                    <a:pt x="3123191" y="1455435"/>
                  </a:lnTo>
                  <a:lnTo>
                    <a:pt x="3123311" y="1418336"/>
                  </a:lnTo>
                  <a:lnTo>
                    <a:pt x="3123311" y="1368478"/>
                  </a:lnTo>
                  <a:lnTo>
                    <a:pt x="3123311" y="1318629"/>
                  </a:lnTo>
                  <a:lnTo>
                    <a:pt x="3123311" y="1019555"/>
                  </a:lnTo>
                  <a:lnTo>
                    <a:pt x="3123164" y="962477"/>
                  </a:lnTo>
                  <a:lnTo>
                    <a:pt x="3122707" y="917162"/>
                  </a:lnTo>
                  <a:lnTo>
                    <a:pt x="3120771" y="861822"/>
                  </a:lnTo>
                  <a:lnTo>
                    <a:pt x="3115181" y="822049"/>
                  </a:lnTo>
                  <a:lnTo>
                    <a:pt x="3104261" y="794385"/>
                  </a:lnTo>
                  <a:lnTo>
                    <a:pt x="3099816" y="794385"/>
                  </a:lnTo>
                  <a:lnTo>
                    <a:pt x="3075491" y="833304"/>
                  </a:lnTo>
                  <a:lnTo>
                    <a:pt x="3062989" y="885918"/>
                  </a:lnTo>
                  <a:lnTo>
                    <a:pt x="3056382" y="920368"/>
                  </a:lnTo>
                  <a:lnTo>
                    <a:pt x="3056382" y="970165"/>
                  </a:lnTo>
                  <a:lnTo>
                    <a:pt x="3056382" y="1019962"/>
                  </a:lnTo>
                  <a:lnTo>
                    <a:pt x="3056382" y="1418336"/>
                  </a:lnTo>
                  <a:lnTo>
                    <a:pt x="3056673" y="1463220"/>
                  </a:lnTo>
                  <a:lnTo>
                    <a:pt x="3059114" y="1527938"/>
                  </a:lnTo>
                  <a:lnTo>
                    <a:pt x="3068875" y="1572688"/>
                  </a:lnTo>
                  <a:lnTo>
                    <a:pt x="3081654" y="1584960"/>
                  </a:lnTo>
                  <a:lnTo>
                    <a:pt x="3081654" y="1593840"/>
                  </a:lnTo>
                  <a:lnTo>
                    <a:pt x="3081654" y="1602755"/>
                  </a:lnTo>
                  <a:lnTo>
                    <a:pt x="3081654" y="1611695"/>
                  </a:lnTo>
                  <a:lnTo>
                    <a:pt x="3081654" y="1620647"/>
                  </a:lnTo>
                  <a:lnTo>
                    <a:pt x="3051460" y="1620647"/>
                  </a:lnTo>
                  <a:lnTo>
                    <a:pt x="3021266" y="1620647"/>
                  </a:lnTo>
                  <a:lnTo>
                    <a:pt x="2991072" y="1620647"/>
                  </a:lnTo>
                  <a:lnTo>
                    <a:pt x="2960878" y="1620647"/>
                  </a:lnTo>
                  <a:lnTo>
                    <a:pt x="2960878" y="1611695"/>
                  </a:lnTo>
                  <a:lnTo>
                    <a:pt x="2960878" y="1602755"/>
                  </a:lnTo>
                  <a:lnTo>
                    <a:pt x="2960878" y="1593840"/>
                  </a:lnTo>
                  <a:lnTo>
                    <a:pt x="2960878" y="1584960"/>
                  </a:lnTo>
                  <a:lnTo>
                    <a:pt x="2967761" y="1580370"/>
                  </a:lnTo>
                  <a:lnTo>
                    <a:pt x="2983866" y="1531028"/>
                  </a:lnTo>
                  <a:lnTo>
                    <a:pt x="2986014" y="1466552"/>
                  </a:lnTo>
                  <a:lnTo>
                    <a:pt x="2986278" y="1418336"/>
                  </a:lnTo>
                  <a:lnTo>
                    <a:pt x="2986278" y="1365948"/>
                  </a:lnTo>
                  <a:lnTo>
                    <a:pt x="2986278" y="1313562"/>
                  </a:lnTo>
                  <a:lnTo>
                    <a:pt x="2986278" y="894588"/>
                  </a:lnTo>
                  <a:lnTo>
                    <a:pt x="2985968" y="846964"/>
                  </a:lnTo>
                  <a:lnTo>
                    <a:pt x="2983491" y="781484"/>
                  </a:lnTo>
                  <a:lnTo>
                    <a:pt x="2973768" y="742283"/>
                  </a:lnTo>
                  <a:lnTo>
                    <a:pt x="2960878" y="729868"/>
                  </a:lnTo>
                  <a:lnTo>
                    <a:pt x="2960878" y="720723"/>
                  </a:lnTo>
                  <a:lnTo>
                    <a:pt x="2960878" y="711565"/>
                  </a:lnTo>
                  <a:lnTo>
                    <a:pt x="2960878" y="702383"/>
                  </a:lnTo>
                  <a:lnTo>
                    <a:pt x="2960878" y="693165"/>
                  </a:lnTo>
                  <a:lnTo>
                    <a:pt x="2984783" y="693165"/>
                  </a:lnTo>
                  <a:lnTo>
                    <a:pt x="3008677" y="693165"/>
                  </a:lnTo>
                  <a:lnTo>
                    <a:pt x="3032547" y="693165"/>
                  </a:lnTo>
                  <a:lnTo>
                    <a:pt x="3056382" y="693165"/>
                  </a:lnTo>
                  <a:lnTo>
                    <a:pt x="3056382" y="723719"/>
                  </a:lnTo>
                  <a:lnTo>
                    <a:pt x="3056382" y="754237"/>
                  </a:lnTo>
                  <a:lnTo>
                    <a:pt x="3056382" y="784731"/>
                  </a:lnTo>
                  <a:lnTo>
                    <a:pt x="3056382" y="815213"/>
                  </a:lnTo>
                  <a:lnTo>
                    <a:pt x="3065922" y="776690"/>
                  </a:lnTo>
                  <a:lnTo>
                    <a:pt x="3083671" y="718361"/>
                  </a:lnTo>
                  <a:lnTo>
                    <a:pt x="3100579" y="684178"/>
                  </a:lnTo>
                  <a:lnTo>
                    <a:pt x="3118554" y="667569"/>
                  </a:lnTo>
                  <a:lnTo>
                    <a:pt x="3128137" y="665479"/>
                  </a:lnTo>
                  <a:close/>
                </a:path>
                <a:path w="5374640" h="2059304">
                  <a:moveTo>
                    <a:pt x="2716149" y="665479"/>
                  </a:moveTo>
                  <a:lnTo>
                    <a:pt x="2762136" y="706199"/>
                  </a:lnTo>
                  <a:lnTo>
                    <a:pt x="2783375" y="775061"/>
                  </a:lnTo>
                  <a:lnTo>
                    <a:pt x="2790031" y="814419"/>
                  </a:lnTo>
                  <a:lnTo>
                    <a:pt x="2793972" y="855920"/>
                  </a:lnTo>
                  <a:lnTo>
                    <a:pt x="2795270" y="899540"/>
                  </a:lnTo>
                  <a:lnTo>
                    <a:pt x="2794742" y="926401"/>
                  </a:lnTo>
                  <a:lnTo>
                    <a:pt x="2790447" y="971550"/>
                  </a:lnTo>
                  <a:lnTo>
                    <a:pt x="2776616" y="1015047"/>
                  </a:lnTo>
                  <a:lnTo>
                    <a:pt x="2764028" y="1023492"/>
                  </a:lnTo>
                  <a:lnTo>
                    <a:pt x="2756947" y="1021068"/>
                  </a:lnTo>
                  <a:lnTo>
                    <a:pt x="2739516" y="984885"/>
                  </a:lnTo>
                  <a:lnTo>
                    <a:pt x="2731754" y="931068"/>
                  </a:lnTo>
                  <a:lnTo>
                    <a:pt x="2729283" y="892802"/>
                  </a:lnTo>
                  <a:lnTo>
                    <a:pt x="2727705" y="846963"/>
                  </a:lnTo>
                  <a:lnTo>
                    <a:pt x="2726626" y="818078"/>
                  </a:lnTo>
                  <a:lnTo>
                    <a:pt x="2722991" y="774453"/>
                  </a:lnTo>
                  <a:lnTo>
                    <a:pt x="2710624" y="736389"/>
                  </a:lnTo>
                  <a:lnTo>
                    <a:pt x="2706878" y="734822"/>
                  </a:lnTo>
                  <a:lnTo>
                    <a:pt x="2701109" y="737989"/>
                  </a:lnTo>
                  <a:lnTo>
                    <a:pt x="2686304" y="785495"/>
                  </a:lnTo>
                  <a:lnTo>
                    <a:pt x="2677859" y="859545"/>
                  </a:lnTo>
                  <a:lnTo>
                    <a:pt x="2675267" y="906369"/>
                  </a:lnTo>
                  <a:lnTo>
                    <a:pt x="2673729" y="959710"/>
                  </a:lnTo>
                  <a:lnTo>
                    <a:pt x="2673223" y="1019555"/>
                  </a:lnTo>
                  <a:lnTo>
                    <a:pt x="2673636" y="1071461"/>
                  </a:lnTo>
                  <a:lnTo>
                    <a:pt x="2674885" y="1122470"/>
                  </a:lnTo>
                  <a:lnTo>
                    <a:pt x="2676981" y="1172571"/>
                  </a:lnTo>
                  <a:lnTo>
                    <a:pt x="2679936" y="1221752"/>
                  </a:lnTo>
                  <a:lnTo>
                    <a:pt x="2683764" y="1270000"/>
                  </a:lnTo>
                  <a:lnTo>
                    <a:pt x="2689572" y="1325931"/>
                  </a:lnTo>
                  <a:lnTo>
                    <a:pt x="2696225" y="1374266"/>
                  </a:lnTo>
                  <a:lnTo>
                    <a:pt x="2703855" y="1414982"/>
                  </a:lnTo>
                  <a:lnTo>
                    <a:pt x="2719889" y="1466669"/>
                  </a:lnTo>
                  <a:lnTo>
                    <a:pt x="2745232" y="1490726"/>
                  </a:lnTo>
                  <a:lnTo>
                    <a:pt x="2751238" y="1489279"/>
                  </a:lnTo>
                  <a:lnTo>
                    <a:pt x="2774273" y="1453963"/>
                  </a:lnTo>
                  <a:lnTo>
                    <a:pt x="2787207" y="1410823"/>
                  </a:lnTo>
                  <a:lnTo>
                    <a:pt x="2794508" y="1381633"/>
                  </a:lnTo>
                  <a:lnTo>
                    <a:pt x="2797175" y="1389506"/>
                  </a:lnTo>
                  <a:lnTo>
                    <a:pt x="2799715" y="1397508"/>
                  </a:lnTo>
                  <a:lnTo>
                    <a:pt x="2802382" y="1405381"/>
                  </a:lnTo>
                  <a:lnTo>
                    <a:pt x="2793521" y="1462980"/>
                  </a:lnTo>
                  <a:lnTo>
                    <a:pt x="2783792" y="1512697"/>
                  </a:lnTo>
                  <a:lnTo>
                    <a:pt x="2773039" y="1554507"/>
                  </a:lnTo>
                  <a:lnTo>
                    <a:pt x="2748446" y="1614598"/>
                  </a:lnTo>
                  <a:lnTo>
                    <a:pt x="2722316" y="1644681"/>
                  </a:lnTo>
                  <a:lnTo>
                    <a:pt x="2708655" y="1648460"/>
                  </a:lnTo>
                  <a:lnTo>
                    <a:pt x="2686446" y="1639700"/>
                  </a:lnTo>
                  <a:lnTo>
                    <a:pt x="2649077" y="1569700"/>
                  </a:lnTo>
                  <a:lnTo>
                    <a:pt x="2633726" y="1508505"/>
                  </a:lnTo>
                  <a:lnTo>
                    <a:pt x="2626133" y="1467444"/>
                  </a:lnTo>
                  <a:lnTo>
                    <a:pt x="2619775" y="1424054"/>
                  </a:lnTo>
                  <a:lnTo>
                    <a:pt x="2614628" y="1378340"/>
                  </a:lnTo>
                  <a:lnTo>
                    <a:pt x="2610667" y="1330307"/>
                  </a:lnTo>
                  <a:lnTo>
                    <a:pt x="2607868" y="1279959"/>
                  </a:lnTo>
                  <a:lnTo>
                    <a:pt x="2606207" y="1227301"/>
                  </a:lnTo>
                  <a:lnTo>
                    <a:pt x="2605659" y="1172337"/>
                  </a:lnTo>
                  <a:lnTo>
                    <a:pt x="2606159" y="1119114"/>
                  </a:lnTo>
                  <a:lnTo>
                    <a:pt x="2607676" y="1067759"/>
                  </a:lnTo>
                  <a:lnTo>
                    <a:pt x="2610227" y="1018275"/>
                  </a:lnTo>
                  <a:lnTo>
                    <a:pt x="2613834" y="970663"/>
                  </a:lnTo>
                  <a:lnTo>
                    <a:pt x="2618516" y="924927"/>
                  </a:lnTo>
                  <a:lnTo>
                    <a:pt x="2624293" y="881068"/>
                  </a:lnTo>
                  <a:lnTo>
                    <a:pt x="2631186" y="839088"/>
                  </a:lnTo>
                  <a:lnTo>
                    <a:pt x="2648229" y="763152"/>
                  </a:lnTo>
                  <a:lnTo>
                    <a:pt x="2668000" y="708898"/>
                  </a:lnTo>
                  <a:lnTo>
                    <a:pt x="2690604" y="676336"/>
                  </a:lnTo>
                  <a:lnTo>
                    <a:pt x="2716149" y="665479"/>
                  </a:lnTo>
                  <a:close/>
                </a:path>
                <a:path w="5374640" h="2059304">
                  <a:moveTo>
                    <a:pt x="466470" y="665479"/>
                  </a:moveTo>
                  <a:lnTo>
                    <a:pt x="508494" y="697037"/>
                  </a:lnTo>
                  <a:lnTo>
                    <a:pt x="528123" y="750085"/>
                  </a:lnTo>
                  <a:lnTo>
                    <a:pt x="540589" y="810855"/>
                  </a:lnTo>
                  <a:lnTo>
                    <a:pt x="545895" y="870573"/>
                  </a:lnTo>
                  <a:lnTo>
                    <a:pt x="547004" y="911669"/>
                  </a:lnTo>
                  <a:lnTo>
                    <a:pt x="547661" y="966291"/>
                  </a:lnTo>
                  <a:lnTo>
                    <a:pt x="547877" y="1034414"/>
                  </a:lnTo>
                  <a:lnTo>
                    <a:pt x="547877" y="1085850"/>
                  </a:lnTo>
                  <a:lnTo>
                    <a:pt x="547877" y="1137285"/>
                  </a:lnTo>
                  <a:lnTo>
                    <a:pt x="547877" y="1394460"/>
                  </a:lnTo>
                  <a:lnTo>
                    <a:pt x="547951" y="1423247"/>
                  </a:lnTo>
                  <a:lnTo>
                    <a:pt x="548574" y="1463200"/>
                  </a:lnTo>
                  <a:lnTo>
                    <a:pt x="554608" y="1503934"/>
                  </a:lnTo>
                  <a:lnTo>
                    <a:pt x="556513" y="1506601"/>
                  </a:lnTo>
                  <a:lnTo>
                    <a:pt x="558673" y="1506601"/>
                  </a:lnTo>
                  <a:lnTo>
                    <a:pt x="561915" y="1504295"/>
                  </a:lnTo>
                  <a:lnTo>
                    <a:pt x="565181" y="1497393"/>
                  </a:lnTo>
                  <a:lnTo>
                    <a:pt x="568495" y="1485919"/>
                  </a:lnTo>
                  <a:lnTo>
                    <a:pt x="571881" y="1469898"/>
                  </a:lnTo>
                  <a:lnTo>
                    <a:pt x="574420" y="1477772"/>
                  </a:lnTo>
                  <a:lnTo>
                    <a:pt x="576833" y="1485773"/>
                  </a:lnTo>
                  <a:lnTo>
                    <a:pt x="579501" y="1493647"/>
                  </a:lnTo>
                  <a:lnTo>
                    <a:pt x="573075" y="1527835"/>
                  </a:lnTo>
                  <a:lnTo>
                    <a:pt x="560177" y="1581211"/>
                  </a:lnTo>
                  <a:lnTo>
                    <a:pt x="539146" y="1625187"/>
                  </a:lnTo>
                  <a:lnTo>
                    <a:pt x="523113" y="1633474"/>
                  </a:lnTo>
                  <a:lnTo>
                    <a:pt x="513603" y="1631144"/>
                  </a:lnTo>
                  <a:lnTo>
                    <a:pt x="491744" y="1596389"/>
                  </a:lnTo>
                  <a:lnTo>
                    <a:pt x="482631" y="1549638"/>
                  </a:lnTo>
                  <a:lnTo>
                    <a:pt x="477900" y="1483740"/>
                  </a:lnTo>
                  <a:lnTo>
                    <a:pt x="456822" y="1549195"/>
                  </a:lnTo>
                  <a:lnTo>
                    <a:pt x="437102" y="1595993"/>
                  </a:lnTo>
                  <a:lnTo>
                    <a:pt x="418572" y="1624097"/>
                  </a:lnTo>
                  <a:lnTo>
                    <a:pt x="401066" y="1633474"/>
                  </a:lnTo>
                  <a:lnTo>
                    <a:pt x="391435" y="1630213"/>
                  </a:lnTo>
                  <a:lnTo>
                    <a:pt x="367664" y="1581403"/>
                  </a:lnTo>
                  <a:lnTo>
                    <a:pt x="357679" y="1522809"/>
                  </a:lnTo>
                  <a:lnTo>
                    <a:pt x="354456" y="1450975"/>
                  </a:lnTo>
                  <a:lnTo>
                    <a:pt x="355852" y="1399236"/>
                  </a:lnTo>
                  <a:lnTo>
                    <a:pt x="360092" y="1350152"/>
                  </a:lnTo>
                  <a:lnTo>
                    <a:pt x="367262" y="1303760"/>
                  </a:lnTo>
                  <a:lnTo>
                    <a:pt x="377444" y="1260093"/>
                  </a:lnTo>
                  <a:lnTo>
                    <a:pt x="404538" y="1183160"/>
                  </a:lnTo>
                  <a:lnTo>
                    <a:pt x="424471" y="1137957"/>
                  </a:lnTo>
                  <a:lnTo>
                    <a:pt x="448872" y="1088353"/>
                  </a:lnTo>
                  <a:lnTo>
                    <a:pt x="477900" y="1034414"/>
                  </a:lnTo>
                  <a:lnTo>
                    <a:pt x="477900" y="1011098"/>
                  </a:lnTo>
                  <a:lnTo>
                    <a:pt x="477900" y="987805"/>
                  </a:lnTo>
                  <a:lnTo>
                    <a:pt x="477900" y="964513"/>
                  </a:lnTo>
                  <a:lnTo>
                    <a:pt x="477900" y="941197"/>
                  </a:lnTo>
                  <a:lnTo>
                    <a:pt x="477732" y="893478"/>
                  </a:lnTo>
                  <a:lnTo>
                    <a:pt x="476347" y="827236"/>
                  </a:lnTo>
                  <a:lnTo>
                    <a:pt x="470931" y="783209"/>
                  </a:lnTo>
                  <a:lnTo>
                    <a:pt x="455596" y="745902"/>
                  </a:lnTo>
                  <a:lnTo>
                    <a:pt x="446150" y="740790"/>
                  </a:lnTo>
                  <a:lnTo>
                    <a:pt x="438356" y="742598"/>
                  </a:lnTo>
                  <a:lnTo>
                    <a:pt x="416446" y="778879"/>
                  </a:lnTo>
                  <a:lnTo>
                    <a:pt x="412750" y="811276"/>
                  </a:lnTo>
                  <a:lnTo>
                    <a:pt x="413182" y="822297"/>
                  </a:lnTo>
                  <a:lnTo>
                    <a:pt x="414496" y="834580"/>
                  </a:lnTo>
                  <a:lnTo>
                    <a:pt x="416714" y="848102"/>
                  </a:lnTo>
                  <a:lnTo>
                    <a:pt x="419862" y="862838"/>
                  </a:lnTo>
                  <a:lnTo>
                    <a:pt x="424082" y="883983"/>
                  </a:lnTo>
                  <a:lnTo>
                    <a:pt x="428809" y="925131"/>
                  </a:lnTo>
                  <a:lnTo>
                    <a:pt x="428833" y="968537"/>
                  </a:lnTo>
                  <a:lnTo>
                    <a:pt x="424297" y="1009963"/>
                  </a:lnTo>
                  <a:lnTo>
                    <a:pt x="409622" y="1053655"/>
                  </a:lnTo>
                  <a:lnTo>
                    <a:pt x="396239" y="1062227"/>
                  </a:lnTo>
                  <a:lnTo>
                    <a:pt x="388683" y="1059870"/>
                  </a:lnTo>
                  <a:lnTo>
                    <a:pt x="369824" y="1024509"/>
                  </a:lnTo>
                  <a:lnTo>
                    <a:pt x="361775" y="983567"/>
                  </a:lnTo>
                  <a:lnTo>
                    <a:pt x="359156" y="936243"/>
                  </a:lnTo>
                  <a:lnTo>
                    <a:pt x="360023" y="900930"/>
                  </a:lnTo>
                  <a:lnTo>
                    <a:pt x="367139" y="832731"/>
                  </a:lnTo>
                  <a:lnTo>
                    <a:pt x="381361" y="769231"/>
                  </a:lnTo>
                  <a:lnTo>
                    <a:pt x="401117" y="719335"/>
                  </a:lnTo>
                  <a:lnTo>
                    <a:pt x="426269" y="685036"/>
                  </a:lnTo>
                  <a:lnTo>
                    <a:pt x="452816" y="667664"/>
                  </a:lnTo>
                  <a:lnTo>
                    <a:pt x="466470" y="665479"/>
                  </a:lnTo>
                  <a:close/>
                </a:path>
                <a:path w="5374640" h="2059304">
                  <a:moveTo>
                    <a:pt x="3636772" y="593343"/>
                  </a:moveTo>
                  <a:lnTo>
                    <a:pt x="3658667" y="643316"/>
                  </a:lnTo>
                  <a:lnTo>
                    <a:pt x="3664725" y="694293"/>
                  </a:lnTo>
                  <a:lnTo>
                    <a:pt x="3665712" y="722439"/>
                  </a:lnTo>
                  <a:lnTo>
                    <a:pt x="3665245" y="751824"/>
                  </a:lnTo>
                  <a:lnTo>
                    <a:pt x="3659417" y="815280"/>
                  </a:lnTo>
                  <a:lnTo>
                    <a:pt x="3646812" y="866421"/>
                  </a:lnTo>
                  <a:lnTo>
                    <a:pt x="3620468" y="900239"/>
                  </a:lnTo>
                  <a:lnTo>
                    <a:pt x="3594354" y="905510"/>
                  </a:lnTo>
                  <a:lnTo>
                    <a:pt x="3599265" y="952404"/>
                  </a:lnTo>
                  <a:lnTo>
                    <a:pt x="3603042" y="1001042"/>
                  </a:lnTo>
                  <a:lnTo>
                    <a:pt x="3605710" y="1051429"/>
                  </a:lnTo>
                  <a:lnTo>
                    <a:pt x="3607293" y="1103573"/>
                  </a:lnTo>
                  <a:lnTo>
                    <a:pt x="3607816" y="1157477"/>
                  </a:lnTo>
                  <a:lnTo>
                    <a:pt x="3607322" y="1212551"/>
                  </a:lnTo>
                  <a:lnTo>
                    <a:pt x="3605826" y="1264994"/>
                  </a:lnTo>
                  <a:lnTo>
                    <a:pt x="3603307" y="1314805"/>
                  </a:lnTo>
                  <a:lnTo>
                    <a:pt x="3599741" y="1361981"/>
                  </a:lnTo>
                  <a:lnTo>
                    <a:pt x="3595106" y="1406520"/>
                  </a:lnTo>
                  <a:lnTo>
                    <a:pt x="3589381" y="1448419"/>
                  </a:lnTo>
                  <a:lnTo>
                    <a:pt x="3582542" y="1487677"/>
                  </a:lnTo>
                  <a:lnTo>
                    <a:pt x="3565614" y="1557966"/>
                  </a:lnTo>
                  <a:lnTo>
                    <a:pt x="3545982" y="1608216"/>
                  </a:lnTo>
                  <a:lnTo>
                    <a:pt x="3498088" y="1648460"/>
                  </a:lnTo>
                  <a:lnTo>
                    <a:pt x="3473991" y="1639272"/>
                  </a:lnTo>
                  <a:lnTo>
                    <a:pt x="3433419" y="1565842"/>
                  </a:lnTo>
                  <a:lnTo>
                    <a:pt x="3416680" y="1501648"/>
                  </a:lnTo>
                  <a:lnTo>
                    <a:pt x="3408979" y="1461200"/>
                  </a:lnTo>
                  <a:lnTo>
                    <a:pt x="3402518" y="1418023"/>
                  </a:lnTo>
                  <a:lnTo>
                    <a:pt x="3397276" y="1372122"/>
                  </a:lnTo>
                  <a:lnTo>
                    <a:pt x="3393234" y="1323504"/>
                  </a:lnTo>
                  <a:lnTo>
                    <a:pt x="3390372" y="1272176"/>
                  </a:lnTo>
                  <a:lnTo>
                    <a:pt x="3388669" y="1218144"/>
                  </a:lnTo>
                  <a:lnTo>
                    <a:pt x="3388105" y="1161414"/>
                  </a:lnTo>
                  <a:lnTo>
                    <a:pt x="3388677" y="1103542"/>
                  </a:lnTo>
                  <a:lnTo>
                    <a:pt x="3390406" y="1048367"/>
                  </a:lnTo>
                  <a:lnTo>
                    <a:pt x="3393314" y="995896"/>
                  </a:lnTo>
                  <a:lnTo>
                    <a:pt x="3397424" y="946135"/>
                  </a:lnTo>
                  <a:lnTo>
                    <a:pt x="3402759" y="899091"/>
                  </a:lnTo>
                  <a:lnTo>
                    <a:pt x="3409339" y="854771"/>
                  </a:lnTo>
                  <a:lnTo>
                    <a:pt x="3417189" y="813180"/>
                  </a:lnTo>
                  <a:lnTo>
                    <a:pt x="3433925" y="748579"/>
                  </a:lnTo>
                  <a:lnTo>
                    <a:pt x="3452780" y="702421"/>
                  </a:lnTo>
                  <a:lnTo>
                    <a:pt x="3497326" y="665479"/>
                  </a:lnTo>
                  <a:lnTo>
                    <a:pt x="3513651" y="669573"/>
                  </a:lnTo>
                  <a:lnTo>
                    <a:pt x="3542778" y="702288"/>
                  </a:lnTo>
                  <a:lnTo>
                    <a:pt x="3559929" y="743854"/>
                  </a:lnTo>
                  <a:lnTo>
                    <a:pt x="3571962" y="788035"/>
                  </a:lnTo>
                  <a:lnTo>
                    <a:pt x="3580003" y="819150"/>
                  </a:lnTo>
                  <a:lnTo>
                    <a:pt x="3585156" y="837035"/>
                  </a:lnTo>
                  <a:lnTo>
                    <a:pt x="3590559" y="849931"/>
                  </a:lnTo>
                  <a:lnTo>
                    <a:pt x="3596272" y="857851"/>
                  </a:lnTo>
                  <a:lnTo>
                    <a:pt x="3602354" y="860805"/>
                  </a:lnTo>
                  <a:lnTo>
                    <a:pt x="3608832" y="861440"/>
                  </a:lnTo>
                  <a:lnTo>
                    <a:pt x="3613912" y="859154"/>
                  </a:lnTo>
                  <a:lnTo>
                    <a:pt x="3626612" y="822198"/>
                  </a:lnTo>
                  <a:lnTo>
                    <a:pt x="3627628" y="810260"/>
                  </a:lnTo>
                  <a:lnTo>
                    <a:pt x="3626866" y="806323"/>
                  </a:lnTo>
                  <a:lnTo>
                    <a:pt x="3623714" y="798280"/>
                  </a:lnTo>
                  <a:lnTo>
                    <a:pt x="3619944" y="785987"/>
                  </a:lnTo>
                  <a:lnTo>
                    <a:pt x="3610355" y="748791"/>
                  </a:lnTo>
                  <a:lnTo>
                    <a:pt x="3606625" y="708850"/>
                  </a:lnTo>
                  <a:lnTo>
                    <a:pt x="3606373" y="689463"/>
                  </a:lnTo>
                  <a:lnTo>
                    <a:pt x="3607180" y="670433"/>
                  </a:lnTo>
                  <a:lnTo>
                    <a:pt x="3615396" y="620105"/>
                  </a:lnTo>
                  <a:lnTo>
                    <a:pt x="3631057" y="591185"/>
                  </a:lnTo>
                  <a:lnTo>
                    <a:pt x="3636772" y="593343"/>
                  </a:lnTo>
                  <a:close/>
                </a:path>
                <a:path w="5374640" h="2059304">
                  <a:moveTo>
                    <a:pt x="2569210" y="593343"/>
                  </a:moveTo>
                  <a:lnTo>
                    <a:pt x="2591159" y="643316"/>
                  </a:lnTo>
                  <a:lnTo>
                    <a:pt x="2597217" y="694293"/>
                  </a:lnTo>
                  <a:lnTo>
                    <a:pt x="2598197" y="722439"/>
                  </a:lnTo>
                  <a:lnTo>
                    <a:pt x="2597701" y="751824"/>
                  </a:lnTo>
                  <a:lnTo>
                    <a:pt x="2591929" y="815280"/>
                  </a:lnTo>
                  <a:lnTo>
                    <a:pt x="2579375" y="866421"/>
                  </a:lnTo>
                  <a:lnTo>
                    <a:pt x="2552985" y="900239"/>
                  </a:lnTo>
                  <a:lnTo>
                    <a:pt x="2526919" y="905510"/>
                  </a:lnTo>
                  <a:lnTo>
                    <a:pt x="2531830" y="952404"/>
                  </a:lnTo>
                  <a:lnTo>
                    <a:pt x="2535607" y="1001042"/>
                  </a:lnTo>
                  <a:lnTo>
                    <a:pt x="2538275" y="1051429"/>
                  </a:lnTo>
                  <a:lnTo>
                    <a:pt x="2539858" y="1103573"/>
                  </a:lnTo>
                  <a:lnTo>
                    <a:pt x="2540380" y="1157477"/>
                  </a:lnTo>
                  <a:lnTo>
                    <a:pt x="2539880" y="1212551"/>
                  </a:lnTo>
                  <a:lnTo>
                    <a:pt x="2538369" y="1264994"/>
                  </a:lnTo>
                  <a:lnTo>
                    <a:pt x="2535832" y="1314805"/>
                  </a:lnTo>
                  <a:lnTo>
                    <a:pt x="2532253" y="1361981"/>
                  </a:lnTo>
                  <a:lnTo>
                    <a:pt x="2527616" y="1406520"/>
                  </a:lnTo>
                  <a:lnTo>
                    <a:pt x="2521906" y="1448419"/>
                  </a:lnTo>
                  <a:lnTo>
                    <a:pt x="2515108" y="1487677"/>
                  </a:lnTo>
                  <a:lnTo>
                    <a:pt x="2498179" y="1557966"/>
                  </a:lnTo>
                  <a:lnTo>
                    <a:pt x="2478547" y="1608216"/>
                  </a:lnTo>
                  <a:lnTo>
                    <a:pt x="2430653" y="1648460"/>
                  </a:lnTo>
                  <a:lnTo>
                    <a:pt x="2406538" y="1639272"/>
                  </a:lnTo>
                  <a:lnTo>
                    <a:pt x="2365930" y="1565842"/>
                  </a:lnTo>
                  <a:lnTo>
                    <a:pt x="2349246" y="1501648"/>
                  </a:lnTo>
                  <a:lnTo>
                    <a:pt x="2341544" y="1461200"/>
                  </a:lnTo>
                  <a:lnTo>
                    <a:pt x="2335083" y="1418023"/>
                  </a:lnTo>
                  <a:lnTo>
                    <a:pt x="2329841" y="1372122"/>
                  </a:lnTo>
                  <a:lnTo>
                    <a:pt x="2325799" y="1323504"/>
                  </a:lnTo>
                  <a:lnTo>
                    <a:pt x="2322937" y="1272176"/>
                  </a:lnTo>
                  <a:lnTo>
                    <a:pt x="2321234" y="1218144"/>
                  </a:lnTo>
                  <a:lnTo>
                    <a:pt x="2320671" y="1161414"/>
                  </a:lnTo>
                  <a:lnTo>
                    <a:pt x="2321242" y="1103542"/>
                  </a:lnTo>
                  <a:lnTo>
                    <a:pt x="2322971" y="1048367"/>
                  </a:lnTo>
                  <a:lnTo>
                    <a:pt x="2325879" y="995896"/>
                  </a:lnTo>
                  <a:lnTo>
                    <a:pt x="2329989" y="946135"/>
                  </a:lnTo>
                  <a:lnTo>
                    <a:pt x="2335324" y="899091"/>
                  </a:lnTo>
                  <a:lnTo>
                    <a:pt x="2341904" y="854771"/>
                  </a:lnTo>
                  <a:lnTo>
                    <a:pt x="2349754" y="813180"/>
                  </a:lnTo>
                  <a:lnTo>
                    <a:pt x="2366490" y="748579"/>
                  </a:lnTo>
                  <a:lnTo>
                    <a:pt x="2385345" y="702421"/>
                  </a:lnTo>
                  <a:lnTo>
                    <a:pt x="2429891" y="665479"/>
                  </a:lnTo>
                  <a:lnTo>
                    <a:pt x="2446198" y="669573"/>
                  </a:lnTo>
                  <a:lnTo>
                    <a:pt x="2475289" y="702288"/>
                  </a:lnTo>
                  <a:lnTo>
                    <a:pt x="2492440" y="743854"/>
                  </a:lnTo>
                  <a:lnTo>
                    <a:pt x="2504509" y="788035"/>
                  </a:lnTo>
                  <a:lnTo>
                    <a:pt x="2512567" y="819150"/>
                  </a:lnTo>
                  <a:lnTo>
                    <a:pt x="2517667" y="837035"/>
                  </a:lnTo>
                  <a:lnTo>
                    <a:pt x="2523077" y="849931"/>
                  </a:lnTo>
                  <a:lnTo>
                    <a:pt x="2528820" y="857851"/>
                  </a:lnTo>
                  <a:lnTo>
                    <a:pt x="2534920" y="860805"/>
                  </a:lnTo>
                  <a:lnTo>
                    <a:pt x="2541397" y="861440"/>
                  </a:lnTo>
                  <a:lnTo>
                    <a:pt x="2546477" y="859154"/>
                  </a:lnTo>
                  <a:lnTo>
                    <a:pt x="2559177" y="822198"/>
                  </a:lnTo>
                  <a:lnTo>
                    <a:pt x="2560066" y="815593"/>
                  </a:lnTo>
                  <a:lnTo>
                    <a:pt x="2560066" y="810260"/>
                  </a:lnTo>
                  <a:lnTo>
                    <a:pt x="2559430" y="806323"/>
                  </a:lnTo>
                  <a:lnTo>
                    <a:pt x="2556226" y="798280"/>
                  </a:lnTo>
                  <a:lnTo>
                    <a:pt x="2552461" y="785987"/>
                  </a:lnTo>
                  <a:lnTo>
                    <a:pt x="2542921" y="748791"/>
                  </a:lnTo>
                  <a:lnTo>
                    <a:pt x="2539174" y="708850"/>
                  </a:lnTo>
                  <a:lnTo>
                    <a:pt x="2538884" y="689463"/>
                  </a:lnTo>
                  <a:lnTo>
                    <a:pt x="2539619" y="670433"/>
                  </a:lnTo>
                  <a:lnTo>
                    <a:pt x="2547959" y="620105"/>
                  </a:lnTo>
                  <a:lnTo>
                    <a:pt x="2563622" y="591185"/>
                  </a:lnTo>
                  <a:lnTo>
                    <a:pt x="2569210" y="593343"/>
                  </a:lnTo>
                  <a:close/>
                </a:path>
                <a:path w="5374640" h="2059304">
                  <a:moveTo>
                    <a:pt x="1577086" y="593343"/>
                  </a:moveTo>
                  <a:lnTo>
                    <a:pt x="1598981" y="643316"/>
                  </a:lnTo>
                  <a:lnTo>
                    <a:pt x="1605039" y="694293"/>
                  </a:lnTo>
                  <a:lnTo>
                    <a:pt x="1606026" y="722439"/>
                  </a:lnTo>
                  <a:lnTo>
                    <a:pt x="1605559" y="751824"/>
                  </a:lnTo>
                  <a:lnTo>
                    <a:pt x="1599731" y="815280"/>
                  </a:lnTo>
                  <a:lnTo>
                    <a:pt x="1587126" y="866421"/>
                  </a:lnTo>
                  <a:lnTo>
                    <a:pt x="1560782" y="900239"/>
                  </a:lnTo>
                  <a:lnTo>
                    <a:pt x="1534667" y="905510"/>
                  </a:lnTo>
                  <a:lnTo>
                    <a:pt x="1539579" y="952404"/>
                  </a:lnTo>
                  <a:lnTo>
                    <a:pt x="1543356" y="1001042"/>
                  </a:lnTo>
                  <a:lnTo>
                    <a:pt x="1546024" y="1051429"/>
                  </a:lnTo>
                  <a:lnTo>
                    <a:pt x="1547607" y="1103573"/>
                  </a:lnTo>
                  <a:lnTo>
                    <a:pt x="1548129" y="1157477"/>
                  </a:lnTo>
                  <a:lnTo>
                    <a:pt x="1547636" y="1212551"/>
                  </a:lnTo>
                  <a:lnTo>
                    <a:pt x="1546140" y="1264994"/>
                  </a:lnTo>
                  <a:lnTo>
                    <a:pt x="1543621" y="1314805"/>
                  </a:lnTo>
                  <a:lnTo>
                    <a:pt x="1540055" y="1361981"/>
                  </a:lnTo>
                  <a:lnTo>
                    <a:pt x="1535420" y="1406520"/>
                  </a:lnTo>
                  <a:lnTo>
                    <a:pt x="1529695" y="1448419"/>
                  </a:lnTo>
                  <a:lnTo>
                    <a:pt x="1522857" y="1487677"/>
                  </a:lnTo>
                  <a:lnTo>
                    <a:pt x="1505981" y="1557966"/>
                  </a:lnTo>
                  <a:lnTo>
                    <a:pt x="1486344" y="1608216"/>
                  </a:lnTo>
                  <a:lnTo>
                    <a:pt x="1438402" y="1648460"/>
                  </a:lnTo>
                  <a:lnTo>
                    <a:pt x="1414305" y="1639272"/>
                  </a:lnTo>
                  <a:lnTo>
                    <a:pt x="1373733" y="1565842"/>
                  </a:lnTo>
                  <a:lnTo>
                    <a:pt x="1356995" y="1501648"/>
                  </a:lnTo>
                  <a:lnTo>
                    <a:pt x="1349293" y="1461200"/>
                  </a:lnTo>
                  <a:lnTo>
                    <a:pt x="1342832" y="1418023"/>
                  </a:lnTo>
                  <a:lnTo>
                    <a:pt x="1337590" y="1372122"/>
                  </a:lnTo>
                  <a:lnTo>
                    <a:pt x="1333548" y="1323504"/>
                  </a:lnTo>
                  <a:lnTo>
                    <a:pt x="1330686" y="1272176"/>
                  </a:lnTo>
                  <a:lnTo>
                    <a:pt x="1328983" y="1218144"/>
                  </a:lnTo>
                  <a:lnTo>
                    <a:pt x="1328420" y="1161414"/>
                  </a:lnTo>
                  <a:lnTo>
                    <a:pt x="1328991" y="1103542"/>
                  </a:lnTo>
                  <a:lnTo>
                    <a:pt x="1330720" y="1048367"/>
                  </a:lnTo>
                  <a:lnTo>
                    <a:pt x="1333628" y="995896"/>
                  </a:lnTo>
                  <a:lnTo>
                    <a:pt x="1337738" y="946135"/>
                  </a:lnTo>
                  <a:lnTo>
                    <a:pt x="1343073" y="899091"/>
                  </a:lnTo>
                  <a:lnTo>
                    <a:pt x="1349653" y="854771"/>
                  </a:lnTo>
                  <a:lnTo>
                    <a:pt x="1357502" y="813180"/>
                  </a:lnTo>
                  <a:lnTo>
                    <a:pt x="1374239" y="748579"/>
                  </a:lnTo>
                  <a:lnTo>
                    <a:pt x="1393094" y="702421"/>
                  </a:lnTo>
                  <a:lnTo>
                    <a:pt x="1437639" y="665479"/>
                  </a:lnTo>
                  <a:lnTo>
                    <a:pt x="1453965" y="669573"/>
                  </a:lnTo>
                  <a:lnTo>
                    <a:pt x="1483092" y="702288"/>
                  </a:lnTo>
                  <a:lnTo>
                    <a:pt x="1500243" y="743854"/>
                  </a:lnTo>
                  <a:lnTo>
                    <a:pt x="1512276" y="788035"/>
                  </a:lnTo>
                  <a:lnTo>
                    <a:pt x="1520316" y="819150"/>
                  </a:lnTo>
                  <a:lnTo>
                    <a:pt x="1525470" y="837035"/>
                  </a:lnTo>
                  <a:lnTo>
                    <a:pt x="1530873" y="849931"/>
                  </a:lnTo>
                  <a:lnTo>
                    <a:pt x="1536586" y="857851"/>
                  </a:lnTo>
                  <a:lnTo>
                    <a:pt x="1542669" y="860805"/>
                  </a:lnTo>
                  <a:lnTo>
                    <a:pt x="1549146" y="861440"/>
                  </a:lnTo>
                  <a:lnTo>
                    <a:pt x="1554226" y="859154"/>
                  </a:lnTo>
                  <a:lnTo>
                    <a:pt x="1566926" y="822198"/>
                  </a:lnTo>
                  <a:lnTo>
                    <a:pt x="1567941" y="810260"/>
                  </a:lnTo>
                  <a:lnTo>
                    <a:pt x="1567179" y="806323"/>
                  </a:lnTo>
                  <a:lnTo>
                    <a:pt x="1564028" y="798280"/>
                  </a:lnTo>
                  <a:lnTo>
                    <a:pt x="1560258" y="785987"/>
                  </a:lnTo>
                  <a:lnTo>
                    <a:pt x="1550670" y="748791"/>
                  </a:lnTo>
                  <a:lnTo>
                    <a:pt x="1546939" y="708850"/>
                  </a:lnTo>
                  <a:lnTo>
                    <a:pt x="1546687" y="689463"/>
                  </a:lnTo>
                  <a:lnTo>
                    <a:pt x="1547495" y="670433"/>
                  </a:lnTo>
                  <a:lnTo>
                    <a:pt x="1555710" y="620105"/>
                  </a:lnTo>
                  <a:lnTo>
                    <a:pt x="1571371" y="591185"/>
                  </a:lnTo>
                  <a:lnTo>
                    <a:pt x="1577086" y="593343"/>
                  </a:lnTo>
                  <a:close/>
                </a:path>
                <a:path w="5374640" h="2059304">
                  <a:moveTo>
                    <a:pt x="956818" y="353949"/>
                  </a:moveTo>
                  <a:lnTo>
                    <a:pt x="959612" y="353949"/>
                  </a:lnTo>
                  <a:lnTo>
                    <a:pt x="962279" y="353949"/>
                  </a:lnTo>
                  <a:lnTo>
                    <a:pt x="965073" y="353949"/>
                  </a:lnTo>
                  <a:lnTo>
                    <a:pt x="965073" y="402437"/>
                  </a:lnTo>
                  <a:lnTo>
                    <a:pt x="965073" y="693165"/>
                  </a:lnTo>
                  <a:lnTo>
                    <a:pt x="978979" y="693165"/>
                  </a:lnTo>
                  <a:lnTo>
                    <a:pt x="992886" y="693165"/>
                  </a:lnTo>
                  <a:lnTo>
                    <a:pt x="1006792" y="693165"/>
                  </a:lnTo>
                  <a:lnTo>
                    <a:pt x="1020699" y="693165"/>
                  </a:lnTo>
                  <a:lnTo>
                    <a:pt x="1020699" y="717740"/>
                  </a:lnTo>
                  <a:lnTo>
                    <a:pt x="1020699" y="742314"/>
                  </a:lnTo>
                  <a:lnTo>
                    <a:pt x="1020699" y="766889"/>
                  </a:lnTo>
                  <a:lnTo>
                    <a:pt x="1020699" y="791463"/>
                  </a:lnTo>
                  <a:lnTo>
                    <a:pt x="1006792" y="791463"/>
                  </a:lnTo>
                  <a:lnTo>
                    <a:pt x="992886" y="791463"/>
                  </a:lnTo>
                  <a:lnTo>
                    <a:pt x="978979" y="791463"/>
                  </a:lnTo>
                  <a:lnTo>
                    <a:pt x="965073" y="791463"/>
                  </a:lnTo>
                  <a:lnTo>
                    <a:pt x="965073" y="843487"/>
                  </a:lnTo>
                  <a:lnTo>
                    <a:pt x="965073" y="1363726"/>
                  </a:lnTo>
                  <a:lnTo>
                    <a:pt x="965192" y="1400349"/>
                  </a:lnTo>
                  <a:lnTo>
                    <a:pt x="966144" y="1452165"/>
                  </a:lnTo>
                  <a:lnTo>
                    <a:pt x="971389" y="1497361"/>
                  </a:lnTo>
                  <a:lnTo>
                    <a:pt x="979677" y="1519427"/>
                  </a:lnTo>
                  <a:lnTo>
                    <a:pt x="982344" y="1519427"/>
                  </a:lnTo>
                  <a:lnTo>
                    <a:pt x="990381" y="1513286"/>
                  </a:lnTo>
                  <a:lnTo>
                    <a:pt x="998156" y="1494869"/>
                  </a:lnTo>
                  <a:lnTo>
                    <a:pt x="1005740" y="1464188"/>
                  </a:lnTo>
                  <a:lnTo>
                    <a:pt x="1013206" y="1421256"/>
                  </a:lnTo>
                  <a:lnTo>
                    <a:pt x="1015745" y="1428496"/>
                  </a:lnTo>
                  <a:lnTo>
                    <a:pt x="1018158" y="1435862"/>
                  </a:lnTo>
                  <a:lnTo>
                    <a:pt x="1020699" y="1443101"/>
                  </a:lnTo>
                  <a:lnTo>
                    <a:pt x="1008846" y="1526371"/>
                  </a:lnTo>
                  <a:lnTo>
                    <a:pt x="993981" y="1585864"/>
                  </a:lnTo>
                  <a:lnTo>
                    <a:pt x="975996" y="1621569"/>
                  </a:lnTo>
                  <a:lnTo>
                    <a:pt x="954786" y="1633474"/>
                  </a:lnTo>
                  <a:lnTo>
                    <a:pt x="944106" y="1630404"/>
                  </a:lnTo>
                  <a:lnTo>
                    <a:pt x="917067" y="1584452"/>
                  </a:lnTo>
                  <a:lnTo>
                    <a:pt x="904414" y="1532509"/>
                  </a:lnTo>
                  <a:lnTo>
                    <a:pt x="897382" y="1474851"/>
                  </a:lnTo>
                  <a:lnTo>
                    <a:pt x="895556" y="1412366"/>
                  </a:lnTo>
                  <a:lnTo>
                    <a:pt x="895113" y="1359550"/>
                  </a:lnTo>
                  <a:lnTo>
                    <a:pt x="894969" y="1292352"/>
                  </a:lnTo>
                  <a:lnTo>
                    <a:pt x="894969" y="1242250"/>
                  </a:lnTo>
                  <a:lnTo>
                    <a:pt x="894969" y="1192150"/>
                  </a:lnTo>
                  <a:lnTo>
                    <a:pt x="894969" y="791463"/>
                  </a:lnTo>
                  <a:lnTo>
                    <a:pt x="887275" y="791463"/>
                  </a:lnTo>
                  <a:lnTo>
                    <a:pt x="879617" y="791463"/>
                  </a:lnTo>
                  <a:lnTo>
                    <a:pt x="871983" y="791463"/>
                  </a:lnTo>
                  <a:lnTo>
                    <a:pt x="864362" y="791463"/>
                  </a:lnTo>
                  <a:lnTo>
                    <a:pt x="864362" y="782776"/>
                  </a:lnTo>
                  <a:lnTo>
                    <a:pt x="864362" y="774064"/>
                  </a:lnTo>
                  <a:lnTo>
                    <a:pt x="864362" y="765353"/>
                  </a:lnTo>
                  <a:lnTo>
                    <a:pt x="864362" y="756665"/>
                  </a:lnTo>
                  <a:lnTo>
                    <a:pt x="879703" y="712049"/>
                  </a:lnTo>
                  <a:lnTo>
                    <a:pt x="893651" y="666241"/>
                  </a:lnTo>
                  <a:lnTo>
                    <a:pt x="906385" y="619291"/>
                  </a:lnTo>
                  <a:lnTo>
                    <a:pt x="918082" y="571246"/>
                  </a:lnTo>
                  <a:lnTo>
                    <a:pt x="928921" y="521219"/>
                  </a:lnTo>
                  <a:lnTo>
                    <a:pt x="938879" y="468312"/>
                  </a:lnTo>
                  <a:lnTo>
                    <a:pt x="948122" y="412547"/>
                  </a:lnTo>
                  <a:lnTo>
                    <a:pt x="956818" y="353949"/>
                  </a:lnTo>
                  <a:close/>
                </a:path>
                <a:path w="5374640" h="2059304">
                  <a:moveTo>
                    <a:pt x="126237" y="351027"/>
                  </a:moveTo>
                  <a:lnTo>
                    <a:pt x="126237" y="351027"/>
                  </a:lnTo>
                  <a:lnTo>
                    <a:pt x="126237" y="880745"/>
                  </a:lnTo>
                  <a:lnTo>
                    <a:pt x="142865" y="878730"/>
                  </a:lnTo>
                  <a:lnTo>
                    <a:pt x="178816" y="848995"/>
                  </a:lnTo>
                  <a:lnTo>
                    <a:pt x="193770" y="810831"/>
                  </a:lnTo>
                  <a:lnTo>
                    <a:pt x="204724" y="759713"/>
                  </a:lnTo>
                  <a:lnTo>
                    <a:pt x="211518" y="694213"/>
                  </a:lnTo>
                  <a:lnTo>
                    <a:pt x="213189" y="655522"/>
                  </a:lnTo>
                  <a:lnTo>
                    <a:pt x="213741" y="612901"/>
                  </a:lnTo>
                  <a:lnTo>
                    <a:pt x="213209" y="570253"/>
                  </a:lnTo>
                  <a:lnTo>
                    <a:pt x="211581" y="531653"/>
                  </a:lnTo>
                  <a:lnTo>
                    <a:pt x="204850" y="466598"/>
                  </a:lnTo>
                  <a:lnTo>
                    <a:pt x="194056" y="416353"/>
                  </a:lnTo>
                  <a:lnTo>
                    <a:pt x="179450" y="379729"/>
                  </a:lnTo>
                  <a:lnTo>
                    <a:pt x="143321" y="352476"/>
                  </a:lnTo>
                  <a:lnTo>
                    <a:pt x="126237" y="351027"/>
                  </a:lnTo>
                  <a:close/>
                </a:path>
                <a:path w="5374640" h="2059304">
                  <a:moveTo>
                    <a:pt x="4688205" y="275589"/>
                  </a:moveTo>
                  <a:lnTo>
                    <a:pt x="4688205" y="275589"/>
                  </a:lnTo>
                  <a:lnTo>
                    <a:pt x="4993513" y="275589"/>
                  </a:lnTo>
                  <a:lnTo>
                    <a:pt x="4993513" y="327616"/>
                  </a:lnTo>
                  <a:lnTo>
                    <a:pt x="4993513" y="639699"/>
                  </a:lnTo>
                  <a:lnTo>
                    <a:pt x="4990465" y="639699"/>
                  </a:lnTo>
                  <a:lnTo>
                    <a:pt x="4987417" y="639699"/>
                  </a:lnTo>
                  <a:lnTo>
                    <a:pt x="4984369" y="639699"/>
                  </a:lnTo>
                  <a:lnTo>
                    <a:pt x="4980287" y="581094"/>
                  </a:lnTo>
                  <a:lnTo>
                    <a:pt x="4976002" y="531383"/>
                  </a:lnTo>
                  <a:lnTo>
                    <a:pt x="4971456" y="490555"/>
                  </a:lnTo>
                  <a:lnTo>
                    <a:pt x="4961241" y="432508"/>
                  </a:lnTo>
                  <a:lnTo>
                    <a:pt x="4947925" y="388570"/>
                  </a:lnTo>
                  <a:lnTo>
                    <a:pt x="4917503" y="354177"/>
                  </a:lnTo>
                  <a:lnTo>
                    <a:pt x="4906518" y="353060"/>
                  </a:lnTo>
                  <a:lnTo>
                    <a:pt x="4898008" y="353060"/>
                  </a:lnTo>
                  <a:lnTo>
                    <a:pt x="4889627" y="353060"/>
                  </a:lnTo>
                  <a:lnTo>
                    <a:pt x="4881245" y="353060"/>
                  </a:lnTo>
                  <a:lnTo>
                    <a:pt x="4881245" y="404933"/>
                  </a:lnTo>
                  <a:lnTo>
                    <a:pt x="4881245" y="456806"/>
                  </a:lnTo>
                  <a:lnTo>
                    <a:pt x="4881245" y="1390523"/>
                  </a:lnTo>
                  <a:lnTo>
                    <a:pt x="4881413" y="1437239"/>
                  </a:lnTo>
                  <a:lnTo>
                    <a:pt x="4882798" y="1501715"/>
                  </a:lnTo>
                  <a:lnTo>
                    <a:pt x="4888309" y="1543653"/>
                  </a:lnTo>
                  <a:lnTo>
                    <a:pt x="4905311" y="1579102"/>
                  </a:lnTo>
                  <a:lnTo>
                    <a:pt x="4918329" y="1583943"/>
                  </a:lnTo>
                  <a:lnTo>
                    <a:pt x="4922011" y="1583943"/>
                  </a:lnTo>
                  <a:lnTo>
                    <a:pt x="4925822" y="1583943"/>
                  </a:lnTo>
                  <a:lnTo>
                    <a:pt x="4929505" y="1583943"/>
                  </a:lnTo>
                  <a:lnTo>
                    <a:pt x="4929505" y="1593107"/>
                  </a:lnTo>
                  <a:lnTo>
                    <a:pt x="4929505" y="1602295"/>
                  </a:lnTo>
                  <a:lnTo>
                    <a:pt x="4929505" y="1611483"/>
                  </a:lnTo>
                  <a:lnTo>
                    <a:pt x="4929505" y="1620647"/>
                  </a:lnTo>
                  <a:lnTo>
                    <a:pt x="4885023" y="1620647"/>
                  </a:lnTo>
                  <a:lnTo>
                    <a:pt x="4840541" y="1620647"/>
                  </a:lnTo>
                  <a:lnTo>
                    <a:pt x="4796059" y="1620647"/>
                  </a:lnTo>
                  <a:lnTo>
                    <a:pt x="4751578" y="1620647"/>
                  </a:lnTo>
                  <a:lnTo>
                    <a:pt x="4751578" y="1611483"/>
                  </a:lnTo>
                  <a:lnTo>
                    <a:pt x="4751578" y="1602295"/>
                  </a:lnTo>
                  <a:lnTo>
                    <a:pt x="4751578" y="1593107"/>
                  </a:lnTo>
                  <a:lnTo>
                    <a:pt x="4751578" y="1583943"/>
                  </a:lnTo>
                  <a:lnTo>
                    <a:pt x="4755388" y="1583943"/>
                  </a:lnTo>
                  <a:lnTo>
                    <a:pt x="4759198" y="1583943"/>
                  </a:lnTo>
                  <a:lnTo>
                    <a:pt x="4762881" y="1583943"/>
                  </a:lnTo>
                  <a:lnTo>
                    <a:pt x="4769915" y="1582636"/>
                  </a:lnTo>
                  <a:lnTo>
                    <a:pt x="4792519" y="1544256"/>
                  </a:lnTo>
                  <a:lnTo>
                    <a:pt x="4798210" y="1498750"/>
                  </a:lnTo>
                  <a:lnTo>
                    <a:pt x="4799544" y="1436266"/>
                  </a:lnTo>
                  <a:lnTo>
                    <a:pt x="4799710" y="1390523"/>
                  </a:lnTo>
                  <a:lnTo>
                    <a:pt x="4799710" y="1338649"/>
                  </a:lnTo>
                  <a:lnTo>
                    <a:pt x="4799710" y="1286776"/>
                  </a:lnTo>
                  <a:lnTo>
                    <a:pt x="4799710" y="353060"/>
                  </a:lnTo>
                  <a:lnTo>
                    <a:pt x="4791583" y="353060"/>
                  </a:lnTo>
                  <a:lnTo>
                    <a:pt x="4783328" y="353060"/>
                  </a:lnTo>
                  <a:lnTo>
                    <a:pt x="4775200" y="353060"/>
                  </a:lnTo>
                  <a:lnTo>
                    <a:pt x="4759239" y="356655"/>
                  </a:lnTo>
                  <a:lnTo>
                    <a:pt x="4725289" y="410590"/>
                  </a:lnTo>
                  <a:lnTo>
                    <a:pt x="4710357" y="485768"/>
                  </a:lnTo>
                  <a:lnTo>
                    <a:pt x="4704888" y="531602"/>
                  </a:lnTo>
                  <a:lnTo>
                    <a:pt x="4700693" y="582916"/>
                  </a:lnTo>
                  <a:lnTo>
                    <a:pt x="4697730" y="639699"/>
                  </a:lnTo>
                  <a:lnTo>
                    <a:pt x="4694555" y="639699"/>
                  </a:lnTo>
                  <a:lnTo>
                    <a:pt x="4691380" y="639699"/>
                  </a:lnTo>
                  <a:lnTo>
                    <a:pt x="4688205" y="639699"/>
                  </a:lnTo>
                  <a:lnTo>
                    <a:pt x="4688205" y="587672"/>
                  </a:lnTo>
                  <a:lnTo>
                    <a:pt x="4688205" y="327616"/>
                  </a:lnTo>
                  <a:lnTo>
                    <a:pt x="4688205" y="275589"/>
                  </a:lnTo>
                  <a:close/>
                </a:path>
                <a:path w="5374640" h="2059304">
                  <a:moveTo>
                    <a:pt x="1043432" y="275589"/>
                  </a:moveTo>
                  <a:lnTo>
                    <a:pt x="1067319" y="275589"/>
                  </a:lnTo>
                  <a:lnTo>
                    <a:pt x="1091183" y="275589"/>
                  </a:lnTo>
                  <a:lnTo>
                    <a:pt x="1115048" y="275589"/>
                  </a:lnTo>
                  <a:lnTo>
                    <a:pt x="1138936" y="275589"/>
                  </a:lnTo>
                  <a:lnTo>
                    <a:pt x="1138936" y="324389"/>
                  </a:lnTo>
                  <a:lnTo>
                    <a:pt x="1138936" y="812291"/>
                  </a:lnTo>
                  <a:lnTo>
                    <a:pt x="1148453" y="775029"/>
                  </a:lnTo>
                  <a:lnTo>
                    <a:pt x="1166010" y="718173"/>
                  </a:lnTo>
                  <a:lnTo>
                    <a:pt x="1190704" y="673814"/>
                  </a:lnTo>
                  <a:lnTo>
                    <a:pt x="1207643" y="665479"/>
                  </a:lnTo>
                  <a:lnTo>
                    <a:pt x="1218195" y="668575"/>
                  </a:lnTo>
                  <a:lnTo>
                    <a:pt x="1245235" y="715010"/>
                  </a:lnTo>
                  <a:lnTo>
                    <a:pt x="1258363" y="768969"/>
                  </a:lnTo>
                  <a:lnTo>
                    <a:pt x="1266063" y="831596"/>
                  </a:lnTo>
                  <a:lnTo>
                    <a:pt x="1268376" y="870787"/>
                  </a:lnTo>
                  <a:lnTo>
                    <a:pt x="1270000" y="921480"/>
                  </a:lnTo>
                  <a:lnTo>
                    <a:pt x="1270956" y="983650"/>
                  </a:lnTo>
                  <a:lnTo>
                    <a:pt x="1271270" y="1057275"/>
                  </a:lnTo>
                  <a:lnTo>
                    <a:pt x="1271270" y="1108982"/>
                  </a:lnTo>
                  <a:lnTo>
                    <a:pt x="1271270" y="1160689"/>
                  </a:lnTo>
                  <a:lnTo>
                    <a:pt x="1271270" y="1419225"/>
                  </a:lnTo>
                  <a:lnTo>
                    <a:pt x="1271561" y="1467354"/>
                  </a:lnTo>
                  <a:lnTo>
                    <a:pt x="1272460" y="1505458"/>
                  </a:lnTo>
                  <a:lnTo>
                    <a:pt x="1276223" y="1551686"/>
                  </a:lnTo>
                  <a:lnTo>
                    <a:pt x="1296543" y="1584960"/>
                  </a:lnTo>
                  <a:lnTo>
                    <a:pt x="1296543" y="1593840"/>
                  </a:lnTo>
                  <a:lnTo>
                    <a:pt x="1296543" y="1602755"/>
                  </a:lnTo>
                  <a:lnTo>
                    <a:pt x="1296543" y="1611695"/>
                  </a:lnTo>
                  <a:lnTo>
                    <a:pt x="1296543" y="1620647"/>
                  </a:lnTo>
                  <a:lnTo>
                    <a:pt x="1266826" y="1620647"/>
                  </a:lnTo>
                  <a:lnTo>
                    <a:pt x="1237122" y="1620647"/>
                  </a:lnTo>
                  <a:lnTo>
                    <a:pt x="1207442" y="1620647"/>
                  </a:lnTo>
                  <a:lnTo>
                    <a:pt x="1177798" y="1620647"/>
                  </a:lnTo>
                  <a:lnTo>
                    <a:pt x="1177798" y="1611695"/>
                  </a:lnTo>
                  <a:lnTo>
                    <a:pt x="1177798" y="1602755"/>
                  </a:lnTo>
                  <a:lnTo>
                    <a:pt x="1177798" y="1593840"/>
                  </a:lnTo>
                  <a:lnTo>
                    <a:pt x="1177798" y="1584960"/>
                  </a:lnTo>
                  <a:lnTo>
                    <a:pt x="1183663" y="1579891"/>
                  </a:lnTo>
                  <a:lnTo>
                    <a:pt x="1198574" y="1527684"/>
                  </a:lnTo>
                  <a:lnTo>
                    <a:pt x="1200773" y="1464681"/>
                  </a:lnTo>
                  <a:lnTo>
                    <a:pt x="1201039" y="1419225"/>
                  </a:lnTo>
                  <a:lnTo>
                    <a:pt x="1201039" y="1367546"/>
                  </a:lnTo>
                  <a:lnTo>
                    <a:pt x="1201039" y="1315858"/>
                  </a:lnTo>
                  <a:lnTo>
                    <a:pt x="1201039" y="1005713"/>
                  </a:lnTo>
                  <a:lnTo>
                    <a:pt x="1200913" y="953539"/>
                  </a:lnTo>
                  <a:lnTo>
                    <a:pt x="1200515" y="912082"/>
                  </a:lnTo>
                  <a:lnTo>
                    <a:pt x="1198752" y="861313"/>
                  </a:lnTo>
                  <a:lnTo>
                    <a:pt x="1191133" y="815721"/>
                  </a:lnTo>
                  <a:lnTo>
                    <a:pt x="1183513" y="799338"/>
                  </a:lnTo>
                  <a:lnTo>
                    <a:pt x="1179068" y="799338"/>
                  </a:lnTo>
                  <a:lnTo>
                    <a:pt x="1154616" y="842855"/>
                  </a:lnTo>
                  <a:lnTo>
                    <a:pt x="1144400" y="890758"/>
                  </a:lnTo>
                  <a:lnTo>
                    <a:pt x="1138936" y="922401"/>
                  </a:lnTo>
                  <a:lnTo>
                    <a:pt x="1138936" y="972083"/>
                  </a:lnTo>
                  <a:lnTo>
                    <a:pt x="1138936" y="1021765"/>
                  </a:lnTo>
                  <a:lnTo>
                    <a:pt x="1138936" y="1419225"/>
                  </a:lnTo>
                  <a:lnTo>
                    <a:pt x="1139154" y="1464204"/>
                  </a:lnTo>
                  <a:lnTo>
                    <a:pt x="1140971" y="1526256"/>
                  </a:lnTo>
                  <a:lnTo>
                    <a:pt x="1149921" y="1570609"/>
                  </a:lnTo>
                  <a:lnTo>
                    <a:pt x="1162177" y="1584960"/>
                  </a:lnTo>
                  <a:lnTo>
                    <a:pt x="1162177" y="1593840"/>
                  </a:lnTo>
                  <a:lnTo>
                    <a:pt x="1162177" y="1602755"/>
                  </a:lnTo>
                  <a:lnTo>
                    <a:pt x="1162177" y="1611695"/>
                  </a:lnTo>
                  <a:lnTo>
                    <a:pt x="1162177" y="1620647"/>
                  </a:lnTo>
                  <a:lnTo>
                    <a:pt x="1132532" y="1620647"/>
                  </a:lnTo>
                  <a:lnTo>
                    <a:pt x="1102852" y="1620647"/>
                  </a:lnTo>
                  <a:lnTo>
                    <a:pt x="1073148" y="1620647"/>
                  </a:lnTo>
                  <a:lnTo>
                    <a:pt x="1043432" y="1620647"/>
                  </a:lnTo>
                  <a:lnTo>
                    <a:pt x="1043432" y="1611695"/>
                  </a:lnTo>
                  <a:lnTo>
                    <a:pt x="1043432" y="1602755"/>
                  </a:lnTo>
                  <a:lnTo>
                    <a:pt x="1043432" y="1593840"/>
                  </a:lnTo>
                  <a:lnTo>
                    <a:pt x="1043432" y="1584960"/>
                  </a:lnTo>
                  <a:lnTo>
                    <a:pt x="1050297" y="1580370"/>
                  </a:lnTo>
                  <a:lnTo>
                    <a:pt x="1066401" y="1531096"/>
                  </a:lnTo>
                  <a:lnTo>
                    <a:pt x="1068460" y="1467088"/>
                  </a:lnTo>
                  <a:lnTo>
                    <a:pt x="1068705" y="1419225"/>
                  </a:lnTo>
                  <a:lnTo>
                    <a:pt x="1068705" y="1369634"/>
                  </a:lnTo>
                  <a:lnTo>
                    <a:pt x="1068705" y="1320044"/>
                  </a:lnTo>
                  <a:lnTo>
                    <a:pt x="1068705" y="477012"/>
                  </a:lnTo>
                  <a:lnTo>
                    <a:pt x="1068415" y="429388"/>
                  </a:lnTo>
                  <a:lnTo>
                    <a:pt x="1066026" y="363908"/>
                  </a:lnTo>
                  <a:lnTo>
                    <a:pt x="1056322" y="324707"/>
                  </a:lnTo>
                  <a:lnTo>
                    <a:pt x="1043432" y="312292"/>
                  </a:lnTo>
                  <a:lnTo>
                    <a:pt x="1043432" y="303147"/>
                  </a:lnTo>
                  <a:lnTo>
                    <a:pt x="1043432" y="293989"/>
                  </a:lnTo>
                  <a:lnTo>
                    <a:pt x="1043432" y="284807"/>
                  </a:lnTo>
                  <a:lnTo>
                    <a:pt x="1043432" y="275589"/>
                  </a:lnTo>
                  <a:close/>
                </a:path>
                <a:path w="5374640" h="2059304">
                  <a:moveTo>
                    <a:pt x="0" y="275589"/>
                  </a:moveTo>
                  <a:lnTo>
                    <a:pt x="40747" y="275589"/>
                  </a:lnTo>
                  <a:lnTo>
                    <a:pt x="81470" y="275589"/>
                  </a:lnTo>
                  <a:lnTo>
                    <a:pt x="122193" y="275589"/>
                  </a:lnTo>
                  <a:lnTo>
                    <a:pt x="162941" y="275589"/>
                  </a:lnTo>
                  <a:lnTo>
                    <a:pt x="189932" y="278197"/>
                  </a:lnTo>
                  <a:lnTo>
                    <a:pt x="231199" y="298842"/>
                  </a:lnTo>
                  <a:lnTo>
                    <a:pt x="257165" y="339824"/>
                  </a:lnTo>
                  <a:lnTo>
                    <a:pt x="276211" y="401427"/>
                  </a:lnTo>
                  <a:lnTo>
                    <a:pt x="283972" y="439800"/>
                  </a:lnTo>
                  <a:lnTo>
                    <a:pt x="290173" y="481329"/>
                  </a:lnTo>
                  <a:lnTo>
                    <a:pt x="294528" y="524192"/>
                  </a:lnTo>
                  <a:lnTo>
                    <a:pt x="297098" y="568388"/>
                  </a:lnTo>
                  <a:lnTo>
                    <a:pt x="297942" y="613917"/>
                  </a:lnTo>
                  <a:lnTo>
                    <a:pt x="296860" y="661179"/>
                  </a:lnTo>
                  <a:lnTo>
                    <a:pt x="293576" y="705786"/>
                  </a:lnTo>
                  <a:lnTo>
                    <a:pt x="288030" y="747702"/>
                  </a:lnTo>
                  <a:lnTo>
                    <a:pt x="280162" y="786891"/>
                  </a:lnTo>
                  <a:lnTo>
                    <a:pt x="255666" y="855106"/>
                  </a:lnTo>
                  <a:lnTo>
                    <a:pt x="217550" y="907414"/>
                  </a:lnTo>
                  <a:lnTo>
                    <a:pt x="240006" y="930804"/>
                  </a:lnTo>
                  <a:lnTo>
                    <a:pt x="273772" y="985013"/>
                  </a:lnTo>
                  <a:lnTo>
                    <a:pt x="295651" y="1053823"/>
                  </a:lnTo>
                  <a:lnTo>
                    <a:pt x="303533" y="1096344"/>
                  </a:lnTo>
                  <a:lnTo>
                    <a:pt x="309079" y="1143168"/>
                  </a:lnTo>
                  <a:lnTo>
                    <a:pt x="312358" y="1194284"/>
                  </a:lnTo>
                  <a:lnTo>
                    <a:pt x="313436" y="1249679"/>
                  </a:lnTo>
                  <a:lnTo>
                    <a:pt x="312251" y="1308307"/>
                  </a:lnTo>
                  <a:lnTo>
                    <a:pt x="308652" y="1362722"/>
                  </a:lnTo>
                  <a:lnTo>
                    <a:pt x="302572" y="1412918"/>
                  </a:lnTo>
                  <a:lnTo>
                    <a:pt x="293945" y="1458890"/>
                  </a:lnTo>
                  <a:lnTo>
                    <a:pt x="282701" y="1500631"/>
                  </a:lnTo>
                  <a:lnTo>
                    <a:pt x="261391" y="1553084"/>
                  </a:lnTo>
                  <a:lnTo>
                    <a:pt x="236045" y="1590595"/>
                  </a:lnTo>
                  <a:lnTo>
                    <a:pt x="172719" y="1620647"/>
                  </a:lnTo>
                  <a:lnTo>
                    <a:pt x="129498" y="1620647"/>
                  </a:lnTo>
                  <a:lnTo>
                    <a:pt x="86312" y="1620647"/>
                  </a:lnTo>
                  <a:lnTo>
                    <a:pt x="43150" y="1620647"/>
                  </a:lnTo>
                  <a:lnTo>
                    <a:pt x="0" y="1620647"/>
                  </a:lnTo>
                  <a:lnTo>
                    <a:pt x="0" y="1611483"/>
                  </a:lnTo>
                  <a:lnTo>
                    <a:pt x="0" y="1602295"/>
                  </a:lnTo>
                  <a:lnTo>
                    <a:pt x="0" y="1593107"/>
                  </a:lnTo>
                  <a:lnTo>
                    <a:pt x="0" y="1583943"/>
                  </a:lnTo>
                  <a:lnTo>
                    <a:pt x="10840" y="1582850"/>
                  </a:lnTo>
                  <a:lnTo>
                    <a:pt x="39084" y="1546669"/>
                  </a:lnTo>
                  <a:lnTo>
                    <a:pt x="45188" y="1502479"/>
                  </a:lnTo>
                  <a:lnTo>
                    <a:pt x="46902" y="1434038"/>
                  </a:lnTo>
                  <a:lnTo>
                    <a:pt x="47117" y="1384553"/>
                  </a:lnTo>
                  <a:lnTo>
                    <a:pt x="47117" y="1333208"/>
                  </a:lnTo>
                  <a:lnTo>
                    <a:pt x="47117" y="1281863"/>
                  </a:lnTo>
                  <a:lnTo>
                    <a:pt x="47117" y="511683"/>
                  </a:lnTo>
                  <a:lnTo>
                    <a:pt x="46902" y="462172"/>
                  </a:lnTo>
                  <a:lnTo>
                    <a:pt x="46259" y="422783"/>
                  </a:lnTo>
                  <a:lnTo>
                    <a:pt x="43687" y="374268"/>
                  </a:lnTo>
                  <a:lnTo>
                    <a:pt x="31876" y="329184"/>
                  </a:lnTo>
                  <a:lnTo>
                    <a:pt x="0" y="312292"/>
                  </a:lnTo>
                  <a:lnTo>
                    <a:pt x="0" y="303147"/>
                  </a:lnTo>
                  <a:lnTo>
                    <a:pt x="0" y="293989"/>
                  </a:lnTo>
                  <a:lnTo>
                    <a:pt x="0" y="284807"/>
                  </a:lnTo>
                  <a:lnTo>
                    <a:pt x="0" y="275589"/>
                  </a:lnTo>
                  <a:close/>
                </a:path>
                <a:path w="5374640" h="2059304">
                  <a:moveTo>
                    <a:pt x="661669" y="243839"/>
                  </a:moveTo>
                  <a:lnTo>
                    <a:pt x="689229" y="289051"/>
                  </a:lnTo>
                  <a:lnTo>
                    <a:pt x="697738" y="338724"/>
                  </a:lnTo>
                  <a:lnTo>
                    <a:pt x="700532" y="397637"/>
                  </a:lnTo>
                  <a:lnTo>
                    <a:pt x="699835" y="428186"/>
                  </a:lnTo>
                  <a:lnTo>
                    <a:pt x="694156" y="482236"/>
                  </a:lnTo>
                  <a:lnTo>
                    <a:pt x="683047" y="525236"/>
                  </a:lnTo>
                  <a:lnTo>
                    <a:pt x="661669" y="550417"/>
                  </a:lnTo>
                  <a:lnTo>
                    <a:pt x="653974" y="547612"/>
                  </a:lnTo>
                  <a:lnTo>
                    <a:pt x="634364" y="505713"/>
                  </a:lnTo>
                  <a:lnTo>
                    <a:pt x="625808" y="456390"/>
                  </a:lnTo>
                  <a:lnTo>
                    <a:pt x="623062" y="397637"/>
                  </a:lnTo>
                  <a:lnTo>
                    <a:pt x="623738" y="367043"/>
                  </a:lnTo>
                  <a:lnTo>
                    <a:pt x="629330" y="312715"/>
                  </a:lnTo>
                  <a:lnTo>
                    <a:pt x="640345" y="269289"/>
                  </a:lnTo>
                  <a:lnTo>
                    <a:pt x="661669" y="243839"/>
                  </a:lnTo>
                  <a:close/>
                </a:path>
                <a:path w="5374640" h="2059304">
                  <a:moveTo>
                    <a:pt x="4152900" y="235965"/>
                  </a:moveTo>
                  <a:lnTo>
                    <a:pt x="4190833" y="257772"/>
                  </a:lnTo>
                  <a:lnTo>
                    <a:pt x="4208065" y="305133"/>
                  </a:lnTo>
                  <a:lnTo>
                    <a:pt x="4210812" y="339089"/>
                  </a:lnTo>
                  <a:lnTo>
                    <a:pt x="4209391" y="364734"/>
                  </a:lnTo>
                  <a:lnTo>
                    <a:pt x="4205065" y="390985"/>
                  </a:lnTo>
                  <a:lnTo>
                    <a:pt x="4197738" y="417831"/>
                  </a:lnTo>
                  <a:lnTo>
                    <a:pt x="4187316" y="445262"/>
                  </a:lnTo>
                  <a:lnTo>
                    <a:pt x="4177851" y="467639"/>
                  </a:lnTo>
                  <a:lnTo>
                    <a:pt x="4170553" y="486362"/>
                  </a:lnTo>
                  <a:lnTo>
                    <a:pt x="4160264" y="523607"/>
                  </a:lnTo>
                  <a:lnTo>
                    <a:pt x="4156710" y="574166"/>
                  </a:lnTo>
                  <a:lnTo>
                    <a:pt x="4152138" y="574166"/>
                  </a:lnTo>
                  <a:lnTo>
                    <a:pt x="4147692" y="574166"/>
                  </a:lnTo>
                  <a:lnTo>
                    <a:pt x="4143121" y="574166"/>
                  </a:lnTo>
                  <a:lnTo>
                    <a:pt x="4145111" y="533044"/>
                  </a:lnTo>
                  <a:lnTo>
                    <a:pt x="4148661" y="495030"/>
                  </a:lnTo>
                  <a:lnTo>
                    <a:pt x="4153854" y="460134"/>
                  </a:lnTo>
                  <a:lnTo>
                    <a:pt x="4160774" y="428371"/>
                  </a:lnTo>
                  <a:lnTo>
                    <a:pt x="4165641" y="406798"/>
                  </a:lnTo>
                  <a:lnTo>
                    <a:pt x="4169044" y="385714"/>
                  </a:lnTo>
                  <a:lnTo>
                    <a:pt x="4171043" y="365130"/>
                  </a:lnTo>
                  <a:lnTo>
                    <a:pt x="4171696" y="345059"/>
                  </a:lnTo>
                  <a:lnTo>
                    <a:pt x="4170144" y="312961"/>
                  </a:lnTo>
                  <a:lnTo>
                    <a:pt x="4165473" y="290020"/>
                  </a:lnTo>
                  <a:lnTo>
                    <a:pt x="4157658" y="276246"/>
                  </a:lnTo>
                  <a:lnTo>
                    <a:pt x="4146677" y="271652"/>
                  </a:lnTo>
                  <a:lnTo>
                    <a:pt x="4140835" y="271652"/>
                  </a:lnTo>
                  <a:lnTo>
                    <a:pt x="4136009" y="274954"/>
                  </a:lnTo>
                  <a:lnTo>
                    <a:pt x="4131945" y="281559"/>
                  </a:lnTo>
                  <a:lnTo>
                    <a:pt x="4127880" y="288163"/>
                  </a:lnTo>
                  <a:lnTo>
                    <a:pt x="4125849" y="294513"/>
                  </a:lnTo>
                  <a:lnTo>
                    <a:pt x="4125849" y="300481"/>
                  </a:lnTo>
                  <a:lnTo>
                    <a:pt x="4126114" y="305002"/>
                  </a:lnTo>
                  <a:lnTo>
                    <a:pt x="4126928" y="310737"/>
                  </a:lnTo>
                  <a:lnTo>
                    <a:pt x="4128313" y="317662"/>
                  </a:lnTo>
                  <a:lnTo>
                    <a:pt x="4130294" y="325754"/>
                  </a:lnTo>
                  <a:lnTo>
                    <a:pt x="4132200" y="333950"/>
                  </a:lnTo>
                  <a:lnTo>
                    <a:pt x="4130802" y="379063"/>
                  </a:lnTo>
                  <a:lnTo>
                    <a:pt x="4119372" y="387730"/>
                  </a:lnTo>
                  <a:lnTo>
                    <a:pt x="4112641" y="387730"/>
                  </a:lnTo>
                  <a:lnTo>
                    <a:pt x="4097402" y="343431"/>
                  </a:lnTo>
                  <a:lnTo>
                    <a:pt x="4097020" y="331215"/>
                  </a:lnTo>
                  <a:lnTo>
                    <a:pt x="4098000" y="311669"/>
                  </a:lnTo>
                  <a:lnTo>
                    <a:pt x="4112895" y="263271"/>
                  </a:lnTo>
                  <a:lnTo>
                    <a:pt x="4141344" y="237678"/>
                  </a:lnTo>
                  <a:lnTo>
                    <a:pt x="4152900" y="235965"/>
                  </a:lnTo>
                  <a:close/>
                </a:path>
                <a:path w="5374640" h="2059304">
                  <a:moveTo>
                    <a:pt x="5155692" y="229997"/>
                  </a:moveTo>
                  <a:lnTo>
                    <a:pt x="5174551" y="229997"/>
                  </a:lnTo>
                  <a:lnTo>
                    <a:pt x="5193411" y="229997"/>
                  </a:lnTo>
                  <a:lnTo>
                    <a:pt x="5212270" y="229997"/>
                  </a:lnTo>
                  <a:lnTo>
                    <a:pt x="5231130" y="229997"/>
                  </a:lnTo>
                  <a:lnTo>
                    <a:pt x="5219138" y="279119"/>
                  </a:lnTo>
                  <a:lnTo>
                    <a:pt x="5207291" y="328286"/>
                  </a:lnTo>
                  <a:lnTo>
                    <a:pt x="5195530" y="377480"/>
                  </a:lnTo>
                  <a:lnTo>
                    <a:pt x="5183798" y="426683"/>
                  </a:lnTo>
                  <a:lnTo>
                    <a:pt x="5172037" y="475877"/>
                  </a:lnTo>
                  <a:lnTo>
                    <a:pt x="5160190" y="525044"/>
                  </a:lnTo>
                  <a:lnTo>
                    <a:pt x="5148199" y="574166"/>
                  </a:lnTo>
                  <a:lnTo>
                    <a:pt x="5140959" y="574166"/>
                  </a:lnTo>
                  <a:lnTo>
                    <a:pt x="5133721" y="574166"/>
                  </a:lnTo>
                  <a:lnTo>
                    <a:pt x="5126608" y="574166"/>
                  </a:lnTo>
                  <a:lnTo>
                    <a:pt x="5130819" y="525010"/>
                  </a:lnTo>
                  <a:lnTo>
                    <a:pt x="5134973" y="475843"/>
                  </a:lnTo>
                  <a:lnTo>
                    <a:pt x="5139095" y="426670"/>
                  </a:lnTo>
                  <a:lnTo>
                    <a:pt x="5143205" y="377493"/>
                  </a:lnTo>
                  <a:lnTo>
                    <a:pt x="5147327" y="328320"/>
                  </a:lnTo>
                  <a:lnTo>
                    <a:pt x="5151481" y="279153"/>
                  </a:lnTo>
                  <a:lnTo>
                    <a:pt x="5155692" y="229997"/>
                  </a:lnTo>
                  <a:close/>
                </a:path>
                <a:path w="5374640" h="2059304">
                  <a:moveTo>
                    <a:pt x="2438400" y="229997"/>
                  </a:moveTo>
                  <a:lnTo>
                    <a:pt x="2457259" y="229997"/>
                  </a:lnTo>
                  <a:lnTo>
                    <a:pt x="2476119" y="229997"/>
                  </a:lnTo>
                  <a:lnTo>
                    <a:pt x="2494978" y="229997"/>
                  </a:lnTo>
                  <a:lnTo>
                    <a:pt x="2513838" y="229997"/>
                  </a:lnTo>
                  <a:lnTo>
                    <a:pt x="2501846" y="279119"/>
                  </a:lnTo>
                  <a:lnTo>
                    <a:pt x="2489999" y="328286"/>
                  </a:lnTo>
                  <a:lnTo>
                    <a:pt x="2478238" y="377480"/>
                  </a:lnTo>
                  <a:lnTo>
                    <a:pt x="2466506" y="426683"/>
                  </a:lnTo>
                  <a:lnTo>
                    <a:pt x="2454745" y="475877"/>
                  </a:lnTo>
                  <a:lnTo>
                    <a:pt x="2442898" y="525044"/>
                  </a:lnTo>
                  <a:lnTo>
                    <a:pt x="2430907" y="574166"/>
                  </a:lnTo>
                  <a:lnTo>
                    <a:pt x="2423667" y="574166"/>
                  </a:lnTo>
                  <a:lnTo>
                    <a:pt x="2416555" y="574166"/>
                  </a:lnTo>
                  <a:lnTo>
                    <a:pt x="2409316" y="574166"/>
                  </a:lnTo>
                  <a:lnTo>
                    <a:pt x="2413527" y="525010"/>
                  </a:lnTo>
                  <a:lnTo>
                    <a:pt x="2417681" y="475843"/>
                  </a:lnTo>
                  <a:lnTo>
                    <a:pt x="2421803" y="426670"/>
                  </a:lnTo>
                  <a:lnTo>
                    <a:pt x="2425913" y="377493"/>
                  </a:lnTo>
                  <a:lnTo>
                    <a:pt x="2430035" y="328320"/>
                  </a:lnTo>
                  <a:lnTo>
                    <a:pt x="2434189" y="279153"/>
                  </a:lnTo>
                  <a:lnTo>
                    <a:pt x="2438400" y="229997"/>
                  </a:lnTo>
                  <a:close/>
                </a:path>
                <a:path w="5374640" h="2059304">
                  <a:moveTo>
                    <a:pt x="383539" y="229997"/>
                  </a:moveTo>
                  <a:lnTo>
                    <a:pt x="402397" y="229997"/>
                  </a:lnTo>
                  <a:lnTo>
                    <a:pt x="421243" y="229997"/>
                  </a:lnTo>
                  <a:lnTo>
                    <a:pt x="440064" y="229997"/>
                  </a:lnTo>
                  <a:lnTo>
                    <a:pt x="458850" y="229997"/>
                  </a:lnTo>
                  <a:lnTo>
                    <a:pt x="463067" y="279153"/>
                  </a:lnTo>
                  <a:lnTo>
                    <a:pt x="467238" y="328320"/>
                  </a:lnTo>
                  <a:lnTo>
                    <a:pt x="471377" y="377493"/>
                  </a:lnTo>
                  <a:lnTo>
                    <a:pt x="475500" y="426670"/>
                  </a:lnTo>
                  <a:lnTo>
                    <a:pt x="479624" y="475843"/>
                  </a:lnTo>
                  <a:lnTo>
                    <a:pt x="483763" y="525010"/>
                  </a:lnTo>
                  <a:lnTo>
                    <a:pt x="487933" y="574166"/>
                  </a:lnTo>
                  <a:lnTo>
                    <a:pt x="480822" y="574166"/>
                  </a:lnTo>
                  <a:lnTo>
                    <a:pt x="473837" y="574166"/>
                  </a:lnTo>
                  <a:lnTo>
                    <a:pt x="466725" y="574166"/>
                  </a:lnTo>
                  <a:lnTo>
                    <a:pt x="454679" y="525044"/>
                  </a:lnTo>
                  <a:lnTo>
                    <a:pt x="442780" y="475877"/>
                  </a:lnTo>
                  <a:lnTo>
                    <a:pt x="430972" y="426683"/>
                  </a:lnTo>
                  <a:lnTo>
                    <a:pt x="419199" y="377480"/>
                  </a:lnTo>
                  <a:lnTo>
                    <a:pt x="407407" y="328286"/>
                  </a:lnTo>
                  <a:lnTo>
                    <a:pt x="395539" y="279119"/>
                  </a:lnTo>
                  <a:lnTo>
                    <a:pt x="383539" y="229997"/>
                  </a:lnTo>
                  <a:close/>
                </a:path>
                <a:path w="5374640" h="2059304">
                  <a:moveTo>
                    <a:pt x="2295144" y="2159"/>
                  </a:moveTo>
                  <a:lnTo>
                    <a:pt x="2318448" y="52609"/>
                  </a:lnTo>
                  <a:lnTo>
                    <a:pt x="2324227" y="134747"/>
                  </a:lnTo>
                  <a:lnTo>
                    <a:pt x="2324062" y="148347"/>
                  </a:lnTo>
                  <a:lnTo>
                    <a:pt x="2321687" y="191388"/>
                  </a:lnTo>
                  <a:lnTo>
                    <a:pt x="2312257" y="249412"/>
                  </a:lnTo>
                  <a:lnTo>
                    <a:pt x="2294636" y="290575"/>
                  </a:lnTo>
                  <a:lnTo>
                    <a:pt x="2256790" y="312292"/>
                  </a:lnTo>
                  <a:lnTo>
                    <a:pt x="2254504" y="312292"/>
                  </a:lnTo>
                  <a:lnTo>
                    <a:pt x="2252091" y="312292"/>
                  </a:lnTo>
                  <a:lnTo>
                    <a:pt x="2249804" y="312292"/>
                  </a:lnTo>
                  <a:lnTo>
                    <a:pt x="2236626" y="318006"/>
                  </a:lnTo>
                  <a:lnTo>
                    <a:pt x="2217890" y="363674"/>
                  </a:lnTo>
                  <a:lnTo>
                    <a:pt x="2212213" y="403605"/>
                  </a:lnTo>
                  <a:lnTo>
                    <a:pt x="2209704" y="448960"/>
                  </a:lnTo>
                  <a:lnTo>
                    <a:pt x="2208911" y="517651"/>
                  </a:lnTo>
                  <a:lnTo>
                    <a:pt x="2208911" y="568743"/>
                  </a:lnTo>
                  <a:lnTo>
                    <a:pt x="2208911" y="619835"/>
                  </a:lnTo>
                  <a:lnTo>
                    <a:pt x="2208911" y="1028446"/>
                  </a:lnTo>
                  <a:lnTo>
                    <a:pt x="2208754" y="1095431"/>
                  </a:lnTo>
                  <a:lnTo>
                    <a:pt x="2208280" y="1156393"/>
                  </a:lnTo>
                  <a:lnTo>
                    <a:pt x="2207481" y="1211329"/>
                  </a:lnTo>
                  <a:lnTo>
                    <a:pt x="2206351" y="1260233"/>
                  </a:lnTo>
                  <a:lnTo>
                    <a:pt x="2204884" y="1303101"/>
                  </a:lnTo>
                  <a:lnTo>
                    <a:pt x="2200910" y="1370711"/>
                  </a:lnTo>
                  <a:lnTo>
                    <a:pt x="2195220" y="1423328"/>
                  </a:lnTo>
                  <a:lnTo>
                    <a:pt x="2187019" y="1473136"/>
                  </a:lnTo>
                  <a:lnTo>
                    <a:pt x="2176174" y="1520086"/>
                  </a:lnTo>
                  <a:lnTo>
                    <a:pt x="2162555" y="1564131"/>
                  </a:lnTo>
                  <a:lnTo>
                    <a:pt x="2145750" y="1602676"/>
                  </a:lnTo>
                  <a:lnTo>
                    <a:pt x="2104137" y="1646856"/>
                  </a:lnTo>
                  <a:lnTo>
                    <a:pt x="2079116" y="1652397"/>
                  </a:lnTo>
                  <a:lnTo>
                    <a:pt x="2058388" y="1649454"/>
                  </a:lnTo>
                  <a:lnTo>
                    <a:pt x="2024360" y="1626090"/>
                  </a:lnTo>
                  <a:lnTo>
                    <a:pt x="1995729" y="1571910"/>
                  </a:lnTo>
                  <a:lnTo>
                    <a:pt x="1983041" y="1533556"/>
                  </a:lnTo>
                  <a:lnTo>
                    <a:pt x="1972734" y="1490773"/>
                  </a:lnTo>
                  <a:lnTo>
                    <a:pt x="1964689" y="1443609"/>
                  </a:lnTo>
                  <a:lnTo>
                    <a:pt x="1959716" y="1401334"/>
                  </a:lnTo>
                  <a:lnTo>
                    <a:pt x="1955901" y="1353457"/>
                  </a:lnTo>
                  <a:lnTo>
                    <a:pt x="1953214" y="1299984"/>
                  </a:lnTo>
                  <a:lnTo>
                    <a:pt x="1951624" y="1240921"/>
                  </a:lnTo>
                  <a:lnTo>
                    <a:pt x="1951101" y="1176274"/>
                  </a:lnTo>
                  <a:lnTo>
                    <a:pt x="1951101" y="1125603"/>
                  </a:lnTo>
                  <a:lnTo>
                    <a:pt x="1951101" y="1074936"/>
                  </a:lnTo>
                  <a:lnTo>
                    <a:pt x="1951101" y="517651"/>
                  </a:lnTo>
                  <a:lnTo>
                    <a:pt x="1950906" y="468080"/>
                  </a:lnTo>
                  <a:lnTo>
                    <a:pt x="1950307" y="427402"/>
                  </a:lnTo>
                  <a:lnTo>
                    <a:pt x="1947799" y="372872"/>
                  </a:lnTo>
                  <a:lnTo>
                    <a:pt x="1936877" y="329184"/>
                  </a:lnTo>
                  <a:lnTo>
                    <a:pt x="1906904" y="312292"/>
                  </a:lnTo>
                  <a:lnTo>
                    <a:pt x="1906904" y="303147"/>
                  </a:lnTo>
                  <a:lnTo>
                    <a:pt x="1906904" y="293989"/>
                  </a:lnTo>
                  <a:lnTo>
                    <a:pt x="1906904" y="284807"/>
                  </a:lnTo>
                  <a:lnTo>
                    <a:pt x="1906904" y="275589"/>
                  </a:lnTo>
                  <a:lnTo>
                    <a:pt x="1950795" y="275589"/>
                  </a:lnTo>
                  <a:lnTo>
                    <a:pt x="1994662" y="275589"/>
                  </a:lnTo>
                  <a:lnTo>
                    <a:pt x="2038528" y="275589"/>
                  </a:lnTo>
                  <a:lnTo>
                    <a:pt x="2082419" y="275589"/>
                  </a:lnTo>
                  <a:lnTo>
                    <a:pt x="2082419" y="284807"/>
                  </a:lnTo>
                  <a:lnTo>
                    <a:pt x="2082419" y="293989"/>
                  </a:lnTo>
                  <a:lnTo>
                    <a:pt x="2082419" y="303147"/>
                  </a:lnTo>
                  <a:lnTo>
                    <a:pt x="2082419" y="312292"/>
                  </a:lnTo>
                  <a:lnTo>
                    <a:pt x="2079498" y="312292"/>
                  </a:lnTo>
                  <a:lnTo>
                    <a:pt x="2076577" y="312292"/>
                  </a:lnTo>
                  <a:lnTo>
                    <a:pt x="2073655" y="312292"/>
                  </a:lnTo>
                  <a:lnTo>
                    <a:pt x="2059674" y="316148"/>
                  </a:lnTo>
                  <a:lnTo>
                    <a:pt x="2036064" y="373888"/>
                  </a:lnTo>
                  <a:lnTo>
                    <a:pt x="2033555" y="424195"/>
                  </a:lnTo>
                  <a:lnTo>
                    <a:pt x="2032956" y="465524"/>
                  </a:lnTo>
                  <a:lnTo>
                    <a:pt x="2032762" y="517651"/>
                  </a:lnTo>
                  <a:lnTo>
                    <a:pt x="2032762" y="568322"/>
                  </a:lnTo>
                  <a:lnTo>
                    <a:pt x="2032762" y="618989"/>
                  </a:lnTo>
                  <a:lnTo>
                    <a:pt x="2032762" y="1176274"/>
                  </a:lnTo>
                  <a:lnTo>
                    <a:pt x="2033037" y="1240450"/>
                  </a:lnTo>
                  <a:lnTo>
                    <a:pt x="2033867" y="1296434"/>
                  </a:lnTo>
                  <a:lnTo>
                    <a:pt x="2035258" y="1344230"/>
                  </a:lnTo>
                  <a:lnTo>
                    <a:pt x="2037216" y="1383846"/>
                  </a:lnTo>
                  <a:lnTo>
                    <a:pt x="2043261" y="1442239"/>
                  </a:lnTo>
                  <a:lnTo>
                    <a:pt x="2054480" y="1490904"/>
                  </a:lnTo>
                  <a:lnTo>
                    <a:pt x="2070816" y="1529425"/>
                  </a:lnTo>
                  <a:lnTo>
                    <a:pt x="2102230" y="1551177"/>
                  </a:lnTo>
                  <a:lnTo>
                    <a:pt x="2127672" y="1539652"/>
                  </a:lnTo>
                  <a:lnTo>
                    <a:pt x="2148792" y="1505077"/>
                  </a:lnTo>
                  <a:lnTo>
                    <a:pt x="2165649" y="1447450"/>
                  </a:lnTo>
                  <a:lnTo>
                    <a:pt x="2178304" y="1366774"/>
                  </a:lnTo>
                  <a:lnTo>
                    <a:pt x="2183652" y="1295018"/>
                  </a:lnTo>
                  <a:lnTo>
                    <a:pt x="2185495" y="1248473"/>
                  </a:lnTo>
                  <a:lnTo>
                    <a:pt x="2186798" y="1194815"/>
                  </a:lnTo>
                  <a:lnTo>
                    <a:pt x="2187573" y="1134046"/>
                  </a:lnTo>
                  <a:lnTo>
                    <a:pt x="2187829" y="1066164"/>
                  </a:lnTo>
                  <a:lnTo>
                    <a:pt x="2187829" y="1016291"/>
                  </a:lnTo>
                  <a:lnTo>
                    <a:pt x="2187829" y="966423"/>
                  </a:lnTo>
                  <a:lnTo>
                    <a:pt x="2187829" y="517651"/>
                  </a:lnTo>
                  <a:lnTo>
                    <a:pt x="2186816" y="450435"/>
                  </a:lnTo>
                  <a:lnTo>
                    <a:pt x="2183733" y="397589"/>
                  </a:lnTo>
                  <a:lnTo>
                    <a:pt x="2178506" y="359150"/>
                  </a:lnTo>
                  <a:lnTo>
                    <a:pt x="2157428" y="318055"/>
                  </a:lnTo>
                  <a:lnTo>
                    <a:pt x="2139315" y="312292"/>
                  </a:lnTo>
                  <a:lnTo>
                    <a:pt x="2139315" y="303147"/>
                  </a:lnTo>
                  <a:lnTo>
                    <a:pt x="2139315" y="293989"/>
                  </a:lnTo>
                  <a:lnTo>
                    <a:pt x="2139315" y="284807"/>
                  </a:lnTo>
                  <a:lnTo>
                    <a:pt x="2139315" y="275589"/>
                  </a:lnTo>
                  <a:lnTo>
                    <a:pt x="2168671" y="275589"/>
                  </a:lnTo>
                  <a:lnTo>
                    <a:pt x="2198052" y="275589"/>
                  </a:lnTo>
                  <a:lnTo>
                    <a:pt x="2227433" y="275589"/>
                  </a:lnTo>
                  <a:lnTo>
                    <a:pt x="2256790" y="275589"/>
                  </a:lnTo>
                  <a:lnTo>
                    <a:pt x="2262941" y="274351"/>
                  </a:lnTo>
                  <a:lnTo>
                    <a:pt x="2285111" y="231012"/>
                  </a:lnTo>
                  <a:lnTo>
                    <a:pt x="2286000" y="224409"/>
                  </a:lnTo>
                  <a:lnTo>
                    <a:pt x="2286000" y="219075"/>
                  </a:lnTo>
                  <a:lnTo>
                    <a:pt x="2285365" y="215137"/>
                  </a:lnTo>
                  <a:lnTo>
                    <a:pt x="2285238" y="213740"/>
                  </a:lnTo>
                  <a:lnTo>
                    <a:pt x="2282952" y="207137"/>
                  </a:lnTo>
                  <a:lnTo>
                    <a:pt x="2278507" y="195325"/>
                  </a:lnTo>
                  <a:lnTo>
                    <a:pt x="2275355" y="186253"/>
                  </a:lnTo>
                  <a:lnTo>
                    <a:pt x="2266445" y="137007"/>
                  </a:lnTo>
                  <a:lnTo>
                    <a:pt x="2264818" y="97331"/>
                  </a:lnTo>
                  <a:lnTo>
                    <a:pt x="2265553" y="78231"/>
                  </a:lnTo>
                  <a:lnTo>
                    <a:pt x="2273893" y="28850"/>
                  </a:lnTo>
                  <a:lnTo>
                    <a:pt x="2289555" y="0"/>
                  </a:lnTo>
                  <a:lnTo>
                    <a:pt x="2295144" y="2159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9936" y="3983735"/>
              <a:ext cx="3358896" cy="6918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600" y="3962400"/>
              <a:ext cx="3352800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6172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912" y="29717"/>
            <a:ext cx="425087" cy="67559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9150350" cy="6858000"/>
            <a:chOff x="-6350" y="0"/>
            <a:chExt cx="91503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5" y="42464"/>
              <a:ext cx="425087" cy="6755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64173"/>
              <a:ext cx="9144000" cy="593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"/>
              <a:ext cx="9144000" cy="5938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0"/>
              <a:ext cx="586739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228600"/>
              <a:ext cx="3200400" cy="3149600"/>
            </a:xfrm>
            <a:custGeom>
              <a:avLst/>
              <a:gdLst/>
              <a:ahLst/>
              <a:cxnLst/>
              <a:rect l="l" t="t" r="r" b="b"/>
              <a:pathLst>
                <a:path w="3200400" h="3149600">
                  <a:moveTo>
                    <a:pt x="3200400" y="0"/>
                  </a:moveTo>
                  <a:lnTo>
                    <a:pt x="0" y="0"/>
                  </a:lnTo>
                  <a:lnTo>
                    <a:pt x="0" y="3149600"/>
                  </a:lnTo>
                  <a:lnTo>
                    <a:pt x="3200400" y="31496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28600"/>
              <a:ext cx="3200400" cy="3149600"/>
            </a:xfrm>
            <a:custGeom>
              <a:avLst/>
              <a:gdLst/>
              <a:ahLst/>
              <a:cxnLst/>
              <a:rect l="l" t="t" r="r" b="b"/>
              <a:pathLst>
                <a:path w="3200400" h="3149600">
                  <a:moveTo>
                    <a:pt x="0" y="3149600"/>
                  </a:moveTo>
                  <a:lnTo>
                    <a:pt x="3200400" y="31496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314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9077" y="243281"/>
            <a:ext cx="2818130" cy="3076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CC0099"/>
                </a:solidFill>
                <a:latin typeface="Times New Roman"/>
                <a:cs typeface="Times New Roman"/>
              </a:rPr>
              <a:t>Mẹ!Mẹ</a:t>
            </a:r>
            <a:r>
              <a:rPr sz="4000" spc="-6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C0099"/>
                </a:solidFill>
                <a:latin typeface="Times New Roman"/>
                <a:cs typeface="Times New Roman"/>
              </a:rPr>
              <a:t>ơi!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spc="5" dirty="0">
                <a:solidFill>
                  <a:srgbClr val="CC0099"/>
                </a:solidFill>
                <a:latin typeface="Times New Roman"/>
                <a:cs typeface="Times New Roman"/>
              </a:rPr>
              <a:t>Con</a:t>
            </a:r>
            <a:r>
              <a:rPr sz="4000" spc="-9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spc="10" dirty="0">
                <a:solidFill>
                  <a:srgbClr val="CC0099"/>
                </a:solidFill>
                <a:latin typeface="Times New Roman"/>
                <a:cs typeface="Times New Roman"/>
              </a:rPr>
              <a:t>học</a:t>
            </a:r>
            <a:r>
              <a:rPr sz="4000" spc="-6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C0099"/>
                </a:solidFill>
                <a:latin typeface="Times New Roman"/>
                <a:cs typeface="Times New Roman"/>
              </a:rPr>
              <a:t>giỏi!</a:t>
            </a:r>
            <a:endParaRPr sz="4000">
              <a:latin typeface="Times New Roman"/>
              <a:cs typeface="Times New Roman"/>
            </a:endParaRPr>
          </a:p>
          <a:p>
            <a:pPr marL="137160" marR="133985" indent="133985" algn="just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solidFill>
                  <a:srgbClr val="CC0099"/>
                </a:solidFill>
                <a:latin typeface="Times New Roman"/>
                <a:cs typeface="Times New Roman"/>
              </a:rPr>
              <a:t>Mẹ </a:t>
            </a:r>
            <a:r>
              <a:rPr sz="4000" spc="5" dirty="0">
                <a:solidFill>
                  <a:srgbClr val="CC0099"/>
                </a:solidFill>
                <a:latin typeface="Times New Roman"/>
                <a:cs typeface="Times New Roman"/>
              </a:rPr>
              <a:t>Tý hỏi: </a:t>
            </a:r>
            <a:r>
              <a:rPr sz="4000" spc="-98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C0099"/>
                </a:solidFill>
                <a:latin typeface="Times New Roman"/>
                <a:cs typeface="Times New Roman"/>
              </a:rPr>
              <a:t>Giỏi</a:t>
            </a:r>
            <a:r>
              <a:rPr sz="4000" spc="-8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C0099"/>
                </a:solidFill>
                <a:latin typeface="Times New Roman"/>
                <a:cs typeface="Times New Roman"/>
              </a:rPr>
              <a:t>làm</a:t>
            </a:r>
            <a:r>
              <a:rPr sz="4000" spc="-3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C0099"/>
                </a:solidFill>
                <a:latin typeface="Times New Roman"/>
                <a:cs typeface="Times New Roman"/>
              </a:rPr>
              <a:t>gì? </a:t>
            </a:r>
            <a:r>
              <a:rPr sz="4000" spc="-98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spc="5" dirty="0">
                <a:solidFill>
                  <a:srgbClr val="CC0099"/>
                </a:solidFill>
                <a:latin typeface="Times New Roman"/>
                <a:cs typeface="Times New Roman"/>
              </a:rPr>
              <a:t>Tý</a:t>
            </a:r>
            <a:r>
              <a:rPr sz="4000" spc="-7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spc="5" dirty="0">
                <a:solidFill>
                  <a:srgbClr val="CC0099"/>
                </a:solidFill>
                <a:latin typeface="Times New Roman"/>
                <a:cs typeface="Times New Roman"/>
              </a:rPr>
              <a:t>thầm</a:t>
            </a:r>
            <a:r>
              <a:rPr sz="4000" spc="-6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C0099"/>
                </a:solidFill>
                <a:latin typeface="Times New Roman"/>
                <a:cs typeface="Times New Roman"/>
              </a:rPr>
              <a:t>thì: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36650" y="4337050"/>
            <a:ext cx="1308100" cy="622300"/>
            <a:chOff x="1136650" y="4337050"/>
            <a:chExt cx="1308100" cy="622300"/>
          </a:xfrm>
        </p:grpSpPr>
        <p:sp>
          <p:nvSpPr>
            <p:cNvPr id="12" name="object 12"/>
            <p:cNvSpPr/>
            <p:nvPr/>
          </p:nvSpPr>
          <p:spPr>
            <a:xfrm>
              <a:off x="1143000" y="43434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971550" y="0"/>
                  </a:moveTo>
                  <a:lnTo>
                    <a:pt x="9715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971550" y="457200"/>
                  </a:lnTo>
                  <a:lnTo>
                    <a:pt x="971550" y="609600"/>
                  </a:lnTo>
                  <a:lnTo>
                    <a:pt x="1295400" y="30480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3000" y="43434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152400"/>
                  </a:moveTo>
                  <a:lnTo>
                    <a:pt x="971550" y="152400"/>
                  </a:lnTo>
                  <a:lnTo>
                    <a:pt x="971550" y="0"/>
                  </a:lnTo>
                  <a:lnTo>
                    <a:pt x="1295400" y="304800"/>
                  </a:lnTo>
                  <a:lnTo>
                    <a:pt x="971550" y="609600"/>
                  </a:lnTo>
                  <a:lnTo>
                    <a:pt x="9715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0" y="0"/>
            <a:ext cx="5638800" cy="6858000"/>
            <a:chOff x="3505200" y="0"/>
            <a:chExt cx="56388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0"/>
              <a:ext cx="56387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0"/>
              <a:ext cx="914400" cy="3200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742" y="17729"/>
            <a:ext cx="2624455" cy="322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83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CC0099"/>
                </a:solidFill>
              </a:rPr>
              <a:t>"Con sẽ đi </a:t>
            </a:r>
            <a:r>
              <a:rPr sz="3500" spc="5" dirty="0">
                <a:solidFill>
                  <a:srgbClr val="CC0099"/>
                </a:solidFill>
              </a:rPr>
              <a:t> </a:t>
            </a:r>
            <a:r>
              <a:rPr sz="3500" dirty="0">
                <a:solidFill>
                  <a:srgbClr val="CC0099"/>
                </a:solidFill>
              </a:rPr>
              <a:t>Làm cảnh sát </a:t>
            </a:r>
            <a:r>
              <a:rPr sz="3500" spc="5" dirty="0">
                <a:solidFill>
                  <a:srgbClr val="CC0099"/>
                </a:solidFill>
              </a:rPr>
              <a:t> </a:t>
            </a:r>
            <a:r>
              <a:rPr sz="3500" dirty="0">
                <a:solidFill>
                  <a:srgbClr val="CC0099"/>
                </a:solidFill>
              </a:rPr>
              <a:t>Con đứng gác </a:t>
            </a:r>
            <a:r>
              <a:rPr sz="3500" spc="-860" dirty="0">
                <a:solidFill>
                  <a:srgbClr val="CC0099"/>
                </a:solidFill>
              </a:rPr>
              <a:t> </a:t>
            </a:r>
            <a:r>
              <a:rPr sz="3500" spc="-5" dirty="0">
                <a:solidFill>
                  <a:srgbClr val="CC0099"/>
                </a:solidFill>
              </a:rPr>
              <a:t>Ngã </a:t>
            </a:r>
            <a:r>
              <a:rPr sz="3500" dirty="0">
                <a:solidFill>
                  <a:srgbClr val="CC0099"/>
                </a:solidFill>
              </a:rPr>
              <a:t>tư đường </a:t>
            </a:r>
            <a:r>
              <a:rPr sz="3500" spc="5" dirty="0">
                <a:solidFill>
                  <a:srgbClr val="CC0099"/>
                </a:solidFill>
              </a:rPr>
              <a:t> </a:t>
            </a:r>
            <a:r>
              <a:rPr sz="3500" dirty="0">
                <a:solidFill>
                  <a:srgbClr val="CC0099"/>
                </a:solidFill>
              </a:rPr>
              <a:t>Để</a:t>
            </a:r>
            <a:r>
              <a:rPr sz="3500" spc="-75" dirty="0">
                <a:solidFill>
                  <a:srgbClr val="CC0099"/>
                </a:solidFill>
              </a:rPr>
              <a:t> </a:t>
            </a:r>
            <a:r>
              <a:rPr sz="3500" dirty="0">
                <a:solidFill>
                  <a:srgbClr val="CC0099"/>
                </a:solidFill>
              </a:rPr>
              <a:t>người</a:t>
            </a:r>
            <a:r>
              <a:rPr sz="3500" spc="-35" dirty="0">
                <a:solidFill>
                  <a:srgbClr val="CC0099"/>
                </a:solidFill>
              </a:rPr>
              <a:t> </a:t>
            </a:r>
            <a:r>
              <a:rPr sz="3500" spc="-5" dirty="0">
                <a:solidFill>
                  <a:srgbClr val="CC0099"/>
                </a:solidFill>
              </a:rPr>
              <a:t>sang</a:t>
            </a:r>
            <a:endParaRPr sz="3500"/>
          </a:p>
          <a:p>
            <a:pPr marL="216535">
              <a:lnSpc>
                <a:spcPct val="100000"/>
              </a:lnSpc>
              <a:spcBef>
                <a:spcPts val="10"/>
              </a:spcBef>
            </a:pPr>
            <a:r>
              <a:rPr sz="3500" dirty="0">
                <a:solidFill>
                  <a:srgbClr val="CC0099"/>
                </a:solidFill>
              </a:rPr>
              <a:t>An</a:t>
            </a:r>
            <a:r>
              <a:rPr sz="3500" spc="-45" dirty="0">
                <a:solidFill>
                  <a:srgbClr val="CC0099"/>
                </a:solidFill>
              </a:rPr>
              <a:t> </a:t>
            </a:r>
            <a:r>
              <a:rPr sz="3500" spc="5" dirty="0">
                <a:solidFill>
                  <a:srgbClr val="CC0099"/>
                </a:solidFill>
              </a:rPr>
              <a:t>toàn</a:t>
            </a:r>
            <a:r>
              <a:rPr sz="3500" spc="-60" dirty="0">
                <a:solidFill>
                  <a:srgbClr val="CC0099"/>
                </a:solidFill>
              </a:rPr>
              <a:t> </a:t>
            </a:r>
            <a:r>
              <a:rPr sz="3500" spc="-15" dirty="0">
                <a:solidFill>
                  <a:srgbClr val="CC0099"/>
                </a:solidFill>
              </a:rPr>
              <a:t>mãi</a:t>
            </a:r>
            <a:endParaRPr sz="3500"/>
          </a:p>
        </p:txBody>
      </p:sp>
      <p:grpSp>
        <p:nvGrpSpPr>
          <p:cNvPr id="6" name="object 6"/>
          <p:cNvGrpSpPr/>
          <p:nvPr/>
        </p:nvGrpSpPr>
        <p:grpSpPr>
          <a:xfrm>
            <a:off x="984250" y="4108450"/>
            <a:ext cx="1308100" cy="774700"/>
            <a:chOff x="984250" y="4108450"/>
            <a:chExt cx="1308100" cy="774700"/>
          </a:xfrm>
        </p:grpSpPr>
        <p:sp>
          <p:nvSpPr>
            <p:cNvPr id="7" name="object 7"/>
            <p:cNvSpPr/>
            <p:nvPr/>
          </p:nvSpPr>
          <p:spPr>
            <a:xfrm>
              <a:off x="990600" y="4114800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971550" y="0"/>
                  </a:moveTo>
                  <a:lnTo>
                    <a:pt x="97155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971550" y="571500"/>
                  </a:lnTo>
                  <a:lnTo>
                    <a:pt x="971550" y="762000"/>
                  </a:lnTo>
                  <a:lnTo>
                    <a:pt x="1295400" y="38100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600" y="4114800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0" y="190500"/>
                  </a:moveTo>
                  <a:lnTo>
                    <a:pt x="971550" y="190500"/>
                  </a:lnTo>
                  <a:lnTo>
                    <a:pt x="971550" y="0"/>
                  </a:lnTo>
                  <a:lnTo>
                    <a:pt x="1295400" y="381000"/>
                  </a:lnTo>
                  <a:lnTo>
                    <a:pt x="971550" y="762000"/>
                  </a:lnTo>
                  <a:lnTo>
                    <a:pt x="971550" y="571500"/>
                  </a:lnTo>
                  <a:lnTo>
                    <a:pt x="0" y="571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0"/>
            <a:ext cx="58673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3250" y="4718050"/>
            <a:ext cx="1384300" cy="927100"/>
            <a:chOff x="603250" y="4718050"/>
            <a:chExt cx="1384300" cy="927100"/>
          </a:xfrm>
        </p:grpSpPr>
        <p:sp>
          <p:nvSpPr>
            <p:cNvPr id="4" name="object 4"/>
            <p:cNvSpPr/>
            <p:nvPr/>
          </p:nvSpPr>
          <p:spPr>
            <a:xfrm>
              <a:off x="609600" y="4724400"/>
              <a:ext cx="1371600" cy="914400"/>
            </a:xfrm>
            <a:custGeom>
              <a:avLst/>
              <a:gdLst/>
              <a:ahLst/>
              <a:cxnLst/>
              <a:rect l="l" t="t" r="r" b="b"/>
              <a:pathLst>
                <a:path w="1371600" h="914400">
                  <a:moveTo>
                    <a:pt x="1028700" y="0"/>
                  </a:moveTo>
                  <a:lnTo>
                    <a:pt x="1028700" y="228600"/>
                  </a:lnTo>
                  <a:lnTo>
                    <a:pt x="0" y="228600"/>
                  </a:lnTo>
                  <a:lnTo>
                    <a:pt x="0" y="685800"/>
                  </a:lnTo>
                  <a:lnTo>
                    <a:pt x="1028700" y="685800"/>
                  </a:lnTo>
                  <a:lnTo>
                    <a:pt x="1028700" y="914400"/>
                  </a:lnTo>
                  <a:lnTo>
                    <a:pt x="1371600" y="4572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4724400"/>
              <a:ext cx="1371600" cy="914400"/>
            </a:xfrm>
            <a:custGeom>
              <a:avLst/>
              <a:gdLst/>
              <a:ahLst/>
              <a:cxnLst/>
              <a:rect l="l" t="t" r="r" b="b"/>
              <a:pathLst>
                <a:path w="1371600" h="914400">
                  <a:moveTo>
                    <a:pt x="0" y="228600"/>
                  </a:moveTo>
                  <a:lnTo>
                    <a:pt x="1028700" y="228600"/>
                  </a:lnTo>
                  <a:lnTo>
                    <a:pt x="1028700" y="0"/>
                  </a:lnTo>
                  <a:lnTo>
                    <a:pt x="1371600" y="457200"/>
                  </a:lnTo>
                  <a:lnTo>
                    <a:pt x="1028700" y="914400"/>
                  </a:lnTo>
                  <a:lnTo>
                    <a:pt x="1028700" y="685800"/>
                  </a:lnTo>
                  <a:lnTo>
                    <a:pt x="0" y="68580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1039429"/>
            <a:ext cx="2534920" cy="1672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Này</a:t>
            </a:r>
            <a:r>
              <a:rPr sz="3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dừng</a:t>
            </a:r>
            <a:r>
              <a:rPr sz="3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lại </a:t>
            </a:r>
            <a:r>
              <a:rPr sz="3600" b="1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Đèn</a:t>
            </a:r>
            <a:r>
              <a:rPr sz="3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mà!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60197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08050" y="3727450"/>
            <a:ext cx="1460500" cy="1079500"/>
            <a:chOff x="908050" y="3727450"/>
            <a:chExt cx="1460500" cy="1079500"/>
          </a:xfrm>
        </p:grpSpPr>
        <p:sp>
          <p:nvSpPr>
            <p:cNvPr id="4" name="object 4"/>
            <p:cNvSpPr/>
            <p:nvPr/>
          </p:nvSpPr>
          <p:spPr>
            <a:xfrm>
              <a:off x="914400" y="3733800"/>
              <a:ext cx="1447800" cy="1066800"/>
            </a:xfrm>
            <a:custGeom>
              <a:avLst/>
              <a:gdLst/>
              <a:ahLst/>
              <a:cxnLst/>
              <a:rect l="l" t="t" r="r" b="b"/>
              <a:pathLst>
                <a:path w="1447800" h="1066800">
                  <a:moveTo>
                    <a:pt x="1085850" y="0"/>
                  </a:moveTo>
                  <a:lnTo>
                    <a:pt x="1085850" y="266700"/>
                  </a:lnTo>
                  <a:lnTo>
                    <a:pt x="0" y="266700"/>
                  </a:lnTo>
                  <a:lnTo>
                    <a:pt x="0" y="800100"/>
                  </a:lnTo>
                  <a:lnTo>
                    <a:pt x="1085850" y="800100"/>
                  </a:lnTo>
                  <a:lnTo>
                    <a:pt x="1085850" y="1066800"/>
                  </a:lnTo>
                  <a:lnTo>
                    <a:pt x="1447800" y="53340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" y="3733800"/>
              <a:ext cx="1447800" cy="1066800"/>
            </a:xfrm>
            <a:custGeom>
              <a:avLst/>
              <a:gdLst/>
              <a:ahLst/>
              <a:cxnLst/>
              <a:rect l="l" t="t" r="r" b="b"/>
              <a:pathLst>
                <a:path w="1447800" h="1066800">
                  <a:moveTo>
                    <a:pt x="0" y="266700"/>
                  </a:moveTo>
                  <a:lnTo>
                    <a:pt x="1085850" y="266700"/>
                  </a:lnTo>
                  <a:lnTo>
                    <a:pt x="1085850" y="0"/>
                  </a:lnTo>
                  <a:lnTo>
                    <a:pt x="1447800" y="533400"/>
                  </a:lnTo>
                  <a:lnTo>
                    <a:pt x="1085850" y="1066800"/>
                  </a:lnTo>
                  <a:lnTo>
                    <a:pt x="1085850" y="800100"/>
                  </a:lnTo>
                  <a:lnTo>
                    <a:pt x="0" y="800100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140" y="1039429"/>
            <a:ext cx="2847340" cy="1672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chậm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thôi,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Đèn</a:t>
            </a:r>
            <a:r>
              <a:rPr sz="3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vàng</a:t>
            </a:r>
            <a:r>
              <a:rPr sz="3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đấy!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0"/>
            <a:ext cx="56387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1850" y="3727450"/>
            <a:ext cx="1155700" cy="850900"/>
            <a:chOff x="831850" y="3727450"/>
            <a:chExt cx="1155700" cy="850900"/>
          </a:xfrm>
        </p:grpSpPr>
        <p:sp>
          <p:nvSpPr>
            <p:cNvPr id="4" name="object 4"/>
            <p:cNvSpPr/>
            <p:nvPr/>
          </p:nvSpPr>
          <p:spPr>
            <a:xfrm>
              <a:off x="838200" y="37338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857250" y="0"/>
                  </a:moveTo>
                  <a:lnTo>
                    <a:pt x="857250" y="209550"/>
                  </a:lnTo>
                  <a:lnTo>
                    <a:pt x="0" y="209550"/>
                  </a:lnTo>
                  <a:lnTo>
                    <a:pt x="0" y="628650"/>
                  </a:lnTo>
                  <a:lnTo>
                    <a:pt x="857250" y="628650"/>
                  </a:lnTo>
                  <a:lnTo>
                    <a:pt x="857250" y="838200"/>
                  </a:lnTo>
                  <a:lnTo>
                    <a:pt x="1143000" y="41910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37338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0" y="209550"/>
                  </a:moveTo>
                  <a:lnTo>
                    <a:pt x="857250" y="209550"/>
                  </a:lnTo>
                  <a:lnTo>
                    <a:pt x="857250" y="0"/>
                  </a:lnTo>
                  <a:lnTo>
                    <a:pt x="1143000" y="419100"/>
                  </a:lnTo>
                  <a:lnTo>
                    <a:pt x="857250" y="838200"/>
                  </a:lnTo>
                  <a:lnTo>
                    <a:pt x="857250" y="628650"/>
                  </a:lnTo>
                  <a:lnTo>
                    <a:pt x="0" y="628650"/>
                  </a:lnTo>
                  <a:lnTo>
                    <a:pt x="0" y="2095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1572086"/>
            <a:ext cx="2615565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5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 thoải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mái, </a:t>
            </a:r>
            <a:r>
              <a:rPr sz="3600" b="1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Đèn</a:t>
            </a:r>
            <a:r>
              <a:rPr sz="3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mà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52577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650" y="4718050"/>
            <a:ext cx="1384300" cy="698500"/>
            <a:chOff x="1136650" y="4718050"/>
            <a:chExt cx="1384300" cy="698500"/>
          </a:xfrm>
        </p:grpSpPr>
        <p:sp>
          <p:nvSpPr>
            <p:cNvPr id="4" name="object 4"/>
            <p:cNvSpPr/>
            <p:nvPr/>
          </p:nvSpPr>
          <p:spPr>
            <a:xfrm>
              <a:off x="1143000" y="4724400"/>
              <a:ext cx="1371600" cy="685800"/>
            </a:xfrm>
            <a:custGeom>
              <a:avLst/>
              <a:gdLst/>
              <a:ahLst/>
              <a:cxnLst/>
              <a:rect l="l" t="t" r="r" b="b"/>
              <a:pathLst>
                <a:path w="1371600" h="685800">
                  <a:moveTo>
                    <a:pt x="1028700" y="0"/>
                  </a:moveTo>
                  <a:lnTo>
                    <a:pt x="1028700" y="171450"/>
                  </a:lnTo>
                  <a:lnTo>
                    <a:pt x="0" y="171450"/>
                  </a:lnTo>
                  <a:lnTo>
                    <a:pt x="0" y="514350"/>
                  </a:lnTo>
                  <a:lnTo>
                    <a:pt x="1028700" y="514350"/>
                  </a:lnTo>
                  <a:lnTo>
                    <a:pt x="1028700" y="685800"/>
                  </a:lnTo>
                  <a:lnTo>
                    <a:pt x="1371600" y="3429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0" y="4724400"/>
              <a:ext cx="1371600" cy="685800"/>
            </a:xfrm>
            <a:custGeom>
              <a:avLst/>
              <a:gdLst/>
              <a:ahLst/>
              <a:cxnLst/>
              <a:rect l="l" t="t" r="r" b="b"/>
              <a:pathLst>
                <a:path w="1371600" h="685800">
                  <a:moveTo>
                    <a:pt x="0" y="171450"/>
                  </a:moveTo>
                  <a:lnTo>
                    <a:pt x="1028700" y="171450"/>
                  </a:lnTo>
                  <a:lnTo>
                    <a:pt x="1028700" y="0"/>
                  </a:lnTo>
                  <a:lnTo>
                    <a:pt x="1371600" y="342900"/>
                  </a:lnTo>
                  <a:lnTo>
                    <a:pt x="1028700" y="685800"/>
                  </a:lnTo>
                  <a:lnTo>
                    <a:pt x="1028700" y="514350"/>
                  </a:lnTo>
                  <a:lnTo>
                    <a:pt x="0" y="514350"/>
                  </a:lnTo>
                  <a:lnTo>
                    <a:pt x="0" y="1714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340" y="124079"/>
            <a:ext cx="2664460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Mẹ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cười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xòa </a:t>
            </a:r>
            <a:r>
              <a:rPr sz="3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Khen Tý giỏi </a:t>
            </a:r>
            <a:r>
              <a:rPr sz="3600" b="1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Tý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phấn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khởi </a:t>
            </a:r>
            <a:r>
              <a:rPr sz="3600" b="1" spc="-8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Cười</a:t>
            </a:r>
            <a:r>
              <a:rPr sz="3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692093"/>
            <a:ext cx="3274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Nhảy</a:t>
            </a:r>
            <a:r>
              <a:rPr sz="3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quanh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240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"Con sẽ đi  Làm cảnh sát  Con đứng gác  Ngã tư đường  Để người sang An toàn mãi</vt:lpstr>
      <vt:lpstr>Này dừng lại  Đèn đỏ mà!</vt:lpstr>
      <vt:lpstr>Đi chậm thôi,  Đèn vàng đấy!</vt:lpstr>
      <vt:lpstr>Đi thoải mái,  Đèn xanh mà</vt:lpstr>
      <vt:lpstr>PowerPoint Presentation</vt:lpstr>
      <vt:lpstr>PowerPoint Presentation</vt:lpstr>
      <vt:lpstr>PowerPoint Presentation</vt:lpstr>
      <vt:lpstr>Câu hỏi 1</vt:lpstr>
      <vt:lpstr>Mẹ!Mẹ ơi! Con học giỏi!</vt:lpstr>
      <vt:lpstr>Câu hỏi 2</vt:lpstr>
      <vt:lpstr>PowerPoint Presentation</vt:lpstr>
      <vt:lpstr>Câu hỏi 3</vt:lpstr>
      <vt:lpstr>PowerPoint Presentation</vt:lpstr>
      <vt:lpstr>Câu hỏi 4</vt:lpstr>
      <vt:lpstr>PowerPoint Presentation</vt:lpstr>
      <vt:lpstr>Ước mơ  của Tý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Luan</dc:creator>
  <cp:lastModifiedBy>ADMIN</cp:lastModifiedBy>
  <cp:revision>4</cp:revision>
  <dcterms:created xsi:type="dcterms:W3CDTF">2021-04-11T01:22:12Z</dcterms:created>
  <dcterms:modified xsi:type="dcterms:W3CDTF">2023-12-05T14:00:19Z</dcterms:modified>
</cp:coreProperties>
</file>