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F4D70-F60D-4462-A4F4-7626AB5E5925}" type="datetimeFigureOut">
              <a:rPr lang="vi-VN" smtClean="0"/>
              <a:t>24/08/2023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BFFA-A9B0-4A91-8221-E020C0ADB1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93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04BFD85-3397-4B3F-BDEA-1B5A5968B8F4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672FC97-5C1A-4458-B013-8635CE6E82B3}" type="slidenum">
              <a:rPr lang="en-US" smtClean="0"/>
              <a:pPr eaLnBrk="1" hangingPunct="1"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24/08/2023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787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24/08/2023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48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24/08/2023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7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24/08/2023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75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24/08/2023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843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24/08/2023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77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24/08/2023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08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24/08/2023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835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24/08/2023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6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24/08/2023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55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24/08/2023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06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F030F-FE39-432C-A6B1-1992F2B0F411}" type="datetimeFigureOut">
              <a:rPr lang="vi-VN" smtClean="0"/>
              <a:t>24/08/2023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659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ADT%20ATGT%20AI\ATGT%20AI%20Bai%201%20Roi\Nho%20di%20tren%20le%20duong.mp3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8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Nho di tren le d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1508125" y="5410200"/>
            <a:ext cx="31003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5" descr="!dk8_1l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4676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</a:rPr>
              <a:t>PHÒNG GIÁO DỤC QUẬN LONG BIÊN </a:t>
            </a:r>
            <a:endParaRPr lang="en-US" sz="2200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</a:rPr>
              <a:t>    </a:t>
            </a:r>
            <a:r>
              <a:rPr lang="en-US" sz="2200" b="1" dirty="0" smtClean="0">
                <a:latin typeface="Times New Roman" pitchFamily="18" charset="0"/>
              </a:rPr>
              <a:t>TRƯỜNG </a:t>
            </a:r>
            <a:r>
              <a:rPr lang="en-US" sz="2200" b="1" dirty="0">
                <a:latin typeface="Times New Roman" pitchFamily="18" charset="0"/>
              </a:rPr>
              <a:t>MẦM NON </a:t>
            </a:r>
            <a:r>
              <a:rPr lang="en-US" sz="2200" b="1" dirty="0" smtClean="0">
                <a:latin typeface="Times New Roman" pitchFamily="18" charset="0"/>
              </a:rPr>
              <a:t>NẮNG MAI</a:t>
            </a:r>
            <a:endParaRPr lang="en-US" sz="2200" b="1" dirty="0">
              <a:latin typeface="Times New Roman" pitchFamily="18" charset="0"/>
            </a:endParaRPr>
          </a:p>
        </p:txBody>
      </p:sp>
      <p:pic>
        <p:nvPicPr>
          <p:cNvPr id="2054" name="Picture 7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7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8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0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1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2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3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 Box 25"/>
          <p:cNvSpPr txBox="1">
            <a:spLocks noChangeArrowheads="1"/>
          </p:cNvSpPr>
          <p:nvPr/>
        </p:nvSpPr>
        <p:spPr bwMode="auto">
          <a:xfrm>
            <a:off x="4822825" y="6240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327025" y="1371600"/>
            <a:ext cx="8512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Chủ đ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iểm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Phương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tiện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giao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thông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" name="WordArt 2"/>
          <p:cNvSpPr>
            <a:spLocks noChangeArrowheads="1" noChangeShapeType="1" noTextEdit="1"/>
          </p:cNvSpPr>
          <p:nvPr/>
        </p:nvSpPr>
        <p:spPr bwMode="auto">
          <a:xfrm>
            <a:off x="1020763" y="2066925"/>
            <a:ext cx="7088187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VÀ LUẬT GIAO THÔNG</a:t>
            </a:r>
          </a:p>
        </p:txBody>
      </p:sp>
      <p:pic>
        <p:nvPicPr>
          <p:cNvPr id="31" name="Picture 5" descr="bachground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3189288"/>
            <a:ext cx="49609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2"/>
          <p:cNvSpPr>
            <a:spLocks noChangeArrowheads="1" noChangeShapeType="1" noTextEdit="1"/>
          </p:cNvSpPr>
          <p:nvPr/>
        </p:nvSpPr>
        <p:spPr bwMode="auto">
          <a:xfrm>
            <a:off x="1308100" y="5562600"/>
            <a:ext cx="6936308" cy="922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Người dạy: </a:t>
            </a:r>
            <a:r>
              <a:rPr lang="en-US" sz="3600" b="1" kern="10" dirty="0" err="1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Nguyễn</a:t>
            </a:r>
            <a:r>
              <a:rPr lang="en-US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Thị</a:t>
            </a:r>
            <a:r>
              <a:rPr lang="en-US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Vân</a:t>
            </a:r>
            <a:r>
              <a:rPr lang="en-US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Anh</a:t>
            </a:r>
            <a:endParaRPr lang="en-US" sz="3600" b="1" kern="10" dirty="0" smtClean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/>
            </a:endParaRPr>
          </a:p>
          <a:p>
            <a:pPr algn="ctr"/>
            <a:endParaRPr lang="en-US" sz="3600" b="1" kern="10" dirty="0" smtClean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/>
            </a:endParaRPr>
          </a:p>
          <a:p>
            <a:pPr algn="ctr"/>
            <a:r>
              <a:rPr lang="vi-VN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Năm </a:t>
            </a:r>
            <a:r>
              <a:rPr lang="vi-VN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học: </a:t>
            </a:r>
            <a:r>
              <a:rPr lang="vi-VN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</a:t>
            </a:r>
            <a:r>
              <a:rPr lang="en-US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23-2024</a:t>
            </a:r>
            <a:endParaRPr lang="vi-VN" sz="3600" b="1" kern="10" dirty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WordArt 2"/>
          <p:cNvSpPr>
            <a:spLocks noChangeArrowheads="1" noChangeShapeType="1" noTextEdit="1"/>
          </p:cNvSpPr>
          <p:nvPr/>
        </p:nvSpPr>
        <p:spPr bwMode="auto">
          <a:xfrm>
            <a:off x="3057525" y="2752725"/>
            <a:ext cx="3411538" cy="447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vi-VN" sz="48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48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  <a:endParaRPr lang="vi-VN" sz="48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332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3"/>
                </p:tgtEl>
              </p:cMediaNode>
            </p:audio>
          </p:childTnLst>
        </p:cTn>
      </p:par>
    </p:tnLst>
    <p:bldLst>
      <p:bldP spid="66564" grpId="0" animBg="1"/>
      <p:bldP spid="66566" grpId="0"/>
      <p:bldP spid="30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nguy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hiểm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02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74838" y="5245100"/>
            <a:ext cx="5029200" cy="8318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Trẻ em</a:t>
            </a:r>
          </a:p>
        </p:txBody>
      </p:sp>
    </p:spTree>
    <p:extLst>
      <p:ext uri="{BB962C8B-B14F-4D97-AF65-F5344CB8AC3E}">
        <p14:creationId xmlns:p14="http://schemas.microsoft.com/office/powerpoint/2010/main" val="423518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27238" y="4953000"/>
            <a:ext cx="5638800" cy="1323975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n-US" sz="4000" b="1">
                <a:latin typeface="Times New Roman" pitchFamily="18" charset="0"/>
              </a:rPr>
              <a:t>Giao nhau với đường sắt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93727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7188"/>
            <a:ext cx="46482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4953000"/>
            <a:ext cx="5638800" cy="1077913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3200" b="1">
                <a:latin typeface="Times New Roman" pitchFamily="18" charset="0"/>
              </a:rPr>
              <a:t>Giao nhau với đường sắt không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3745386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28600"/>
            <a:ext cx="5638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92325" y="5257800"/>
            <a:ext cx="5638800" cy="151130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4400" b="1">
                <a:latin typeface="Times New Roman" pitchFamily="18" charset="0"/>
              </a:rPr>
              <a:t>Ng</a:t>
            </a:r>
            <a:r>
              <a:rPr lang="vi-VN" sz="4400" b="1">
                <a:latin typeface="Times New Roman" pitchFamily="18" charset="0"/>
              </a:rPr>
              <a:t>ười đi xe đạp </a:t>
            </a:r>
          </a:p>
          <a:p>
            <a:pPr algn="ctr" eaLnBrk="1" hangingPunct="1">
              <a:spcBef>
                <a:spcPts val="500"/>
              </a:spcBef>
            </a:pPr>
            <a:r>
              <a:rPr lang="vi-VN" sz="4400" b="1">
                <a:latin typeface="Times New Roman" pitchFamily="18" charset="0"/>
              </a:rPr>
              <a:t>đạp cắt ngang</a:t>
            </a:r>
            <a:endParaRPr lang="en-US" sz="4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72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lệnh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29167" r="64063" b="51979"/>
          <a:stretch>
            <a:fillRect/>
          </a:stretch>
        </p:blipFill>
        <p:spPr>
          <a:xfrm>
            <a:off x="2514600" y="76200"/>
            <a:ext cx="3962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0"/>
          <p:cNvSpPr txBox="1">
            <a:spLocks noChangeArrowheads="1"/>
          </p:cNvSpPr>
          <p:nvPr/>
        </p:nvSpPr>
        <p:spPr bwMode="auto">
          <a:xfrm>
            <a:off x="2060575" y="4724400"/>
            <a:ext cx="4876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Đường dành cho người đi bộ sang ngang</a:t>
            </a:r>
            <a:endParaRPr lang="vi-VN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dirty="0" smtClean="0"/>
          </a:p>
        </p:txBody>
      </p:sp>
      <p:pic>
        <p:nvPicPr>
          <p:cNvPr id="17411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3" t="16667" r="20313" b="64583"/>
          <a:stretch>
            <a:fillRect/>
          </a:stretch>
        </p:blipFill>
        <p:spPr bwMode="auto">
          <a:xfrm>
            <a:off x="1905000" y="0"/>
            <a:ext cx="5562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 flipH="1">
            <a:off x="2286000" y="4648200"/>
            <a:ext cx="480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Hướng đi phải theo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dẫn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smtClean="0"/>
          </a:p>
        </p:txBody>
      </p:sp>
      <p:pic>
        <p:nvPicPr>
          <p:cNvPr id="1945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43770" r="60136" b="37473"/>
          <a:stretch>
            <a:fillRect/>
          </a:stretch>
        </p:blipFill>
        <p:spPr bwMode="auto">
          <a:xfrm>
            <a:off x="2513013" y="304800"/>
            <a:ext cx="42672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5"/>
          <p:cNvSpPr txBox="1">
            <a:spLocks noChangeArrowheads="1"/>
          </p:cNvSpPr>
          <p:nvPr/>
        </p:nvSpPr>
        <p:spPr bwMode="auto">
          <a:xfrm>
            <a:off x="2322513" y="4800600"/>
            <a:ext cx="4648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 người đi bộ sang ngang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1222375" y="609600"/>
            <a:ext cx="6627813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516188" y="1447800"/>
            <a:ext cx="38814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849313" y="1905000"/>
            <a:ext cx="7373937" cy="669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biết gì về biển báo giao thông?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008313" y="644525"/>
            <a:ext cx="2595562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latin typeface="Times New Roman" pitchFamily="18" charset="0"/>
              </a:rPr>
              <a:t>Đề tài</a:t>
            </a:r>
          </a:p>
        </p:txBody>
      </p:sp>
      <p:pic>
        <p:nvPicPr>
          <p:cNvPr id="69639" name="Picture 7" descr="coi chung tre em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4030663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 descr="cam_di_nguoc_chieu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030663"/>
            <a:ext cx="12620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rao_chan 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4030663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 descr="DSC02040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65588"/>
            <a:ext cx="1452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 descr="cam_xe_gan_may cop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065588"/>
            <a:ext cx="12858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5" grpId="0" animBg="1"/>
      <p:bldP spid="69635" grpId="1" animBg="1"/>
      <p:bldP spid="69636" grpId="0" animBg="1"/>
      <p:bldP spid="696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smtClean="0"/>
          </a:p>
        </p:txBody>
      </p:sp>
      <p:pic>
        <p:nvPicPr>
          <p:cNvPr id="20483" name="Picture 28" descr="Description: bebbu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r="17314"/>
          <a:stretch>
            <a:fillRect/>
          </a:stretch>
        </p:blipFill>
        <p:spPr bwMode="auto">
          <a:xfrm>
            <a:off x="2819400" y="609600"/>
            <a:ext cx="3962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6"/>
          <p:cNvSpPr txBox="1">
            <a:spLocks noChangeArrowheads="1"/>
          </p:cNvSpPr>
          <p:nvPr/>
        </p:nvSpPr>
        <p:spPr bwMode="auto">
          <a:xfrm>
            <a:off x="2819400" y="5214938"/>
            <a:ext cx="3733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Bến xe buýt</a:t>
            </a:r>
            <a:endParaRPr lang="vi-VN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3048000" y="2209800"/>
            <a:ext cx="35083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2135188" y="3124200"/>
            <a:ext cx="54848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chọn đúng ?</a:t>
            </a:r>
          </a:p>
        </p:txBody>
      </p:sp>
      <p:pic>
        <p:nvPicPr>
          <p:cNvPr id="32772" name="Picture 4" descr="rao_cha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71925"/>
            <a:ext cx="137318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am_di_nguoc_chieu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92575"/>
            <a:ext cx="1373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oi chung tre em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57638"/>
            <a:ext cx="14525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DSC02040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71925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cam_xe_gan_may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7013"/>
            <a:ext cx="13652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20"/>
          <p:cNvSpPr>
            <a:spLocks noChangeArrowheads="1" noChangeShapeType="1" noTextEdit="1"/>
          </p:cNvSpPr>
          <p:nvPr/>
        </p:nvSpPr>
        <p:spPr bwMode="auto">
          <a:xfrm rot="-123062">
            <a:off x="2057400" y="2362200"/>
            <a:ext cx="5143500" cy="2625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t-IT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Hẹn gặp lại</a:t>
            </a:r>
          </a:p>
          <a:p>
            <a:pPr algn="ctr"/>
            <a:endParaRPr lang="it-IT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TimeH"/>
            </a:endParaRPr>
          </a:p>
          <a:p>
            <a:pPr algn="ctr"/>
            <a:endParaRPr lang="vi-VN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29999"/>
                    </a:srgbClr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85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23250" cy="914400"/>
          </a:xfrm>
        </p:spPr>
        <p:txBody>
          <a:bodyPr/>
          <a:lstStyle/>
          <a:p>
            <a:pPr eaLnBrk="1" hangingPunct="1"/>
            <a:r>
              <a:rPr lang="en-US" smtClean="0"/>
              <a:t>Trò chuyện về hình ảnh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4" descr="DSC014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746750" y="5943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>
              <a:latin typeface=".VnTime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60950" y="60579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.VnTime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194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cấm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_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80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4495800" cy="698500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Đường cấm</a:t>
            </a:r>
          </a:p>
        </p:txBody>
      </p:sp>
    </p:spTree>
    <p:extLst>
      <p:ext uri="{BB962C8B-B14F-4D97-AF65-F5344CB8AC3E}">
        <p14:creationId xmlns:p14="http://schemas.microsoft.com/office/powerpoint/2010/main" val="1976702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m_di_nguoc_chieu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7200"/>
            <a:ext cx="475252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</a:t>
            </a:r>
            <a:r>
              <a:rPr lang="vi-VN" sz="3600" b="1"/>
              <a:t>đ</a:t>
            </a:r>
            <a:r>
              <a:rPr lang="en-US" sz="3600" b="1"/>
              <a:t>i ng</a:t>
            </a:r>
            <a:r>
              <a:rPr lang="vi-VN" sz="3600" b="1"/>
              <a:t>ược chiều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72535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1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806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622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xe </a:t>
            </a:r>
            <a:r>
              <a:rPr lang="vi-VN" sz="3600" b="1"/>
              <a:t>đạp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836179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133600" y="617538"/>
            <a:ext cx="5334000" cy="4983162"/>
            <a:chOff x="3024" y="1296"/>
            <a:chExt cx="960" cy="1036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3169" y="2256"/>
              <a:ext cx="68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vi-VN" b="1">
                <a:latin typeface="Times New Roman" pitchFamily="18" charset="0"/>
              </a:endParaRPr>
            </a:p>
          </p:txBody>
        </p:sp>
        <p:pic>
          <p:nvPicPr>
            <p:cNvPr id="9221" name="Picture 5" descr="cam_xe_gan_may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96"/>
              <a:ext cx="960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743200" y="5780088"/>
            <a:ext cx="4419600" cy="5905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Cấm mô tô</a:t>
            </a:r>
          </a:p>
        </p:txBody>
      </p:sp>
    </p:spTree>
    <p:extLst>
      <p:ext uri="{BB962C8B-B14F-4D97-AF65-F5344CB8AC3E}">
        <p14:creationId xmlns:p14="http://schemas.microsoft.com/office/powerpoint/2010/main" val="3243209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4000"/>
            <a:ext cx="5551264" cy="5335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1800" y="5949280"/>
            <a:ext cx="345638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cấm</a:t>
            </a:r>
            <a:r>
              <a:rPr lang="en-US" sz="3200" dirty="0" smtClean="0">
                <a:solidFill>
                  <a:schemeClr val="tx1"/>
                </a:solidFill>
              </a:rPr>
              <a:t> ô </a:t>
            </a:r>
            <a:r>
              <a:rPr lang="en-US" sz="3200" dirty="0" err="1" smtClean="0">
                <a:solidFill>
                  <a:schemeClr val="tx1"/>
                </a:solidFill>
              </a:rPr>
              <a:t>tô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3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153</Words>
  <Application>Microsoft Office PowerPoint</Application>
  <PresentationFormat>On-screen Show (4:3)</PresentationFormat>
  <Paragraphs>38</Paragraphs>
  <Slides>22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Trò chuyện về hình 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6</cp:revision>
  <dcterms:created xsi:type="dcterms:W3CDTF">2019-03-19T13:18:02Z</dcterms:created>
  <dcterms:modified xsi:type="dcterms:W3CDTF">2023-08-24T06:06:45Z</dcterms:modified>
</cp:coreProperties>
</file>