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6" r:id="rId2"/>
    <p:sldId id="258" r:id="rId3"/>
    <p:sldId id="256" r:id="rId4"/>
    <p:sldId id="274" r:id="rId5"/>
    <p:sldId id="263" r:id="rId6"/>
    <p:sldId id="273" r:id="rId7"/>
    <p:sldId id="259" r:id="rId8"/>
    <p:sldId id="261" r:id="rId9"/>
    <p:sldId id="264" r:id="rId10"/>
    <p:sldId id="260" r:id="rId11"/>
    <p:sldId id="262" r:id="rId12"/>
    <p:sldId id="265" r:id="rId13"/>
    <p:sldId id="266" r:id="rId14"/>
    <p:sldId id="275" r:id="rId15"/>
    <p:sldId id="267" r:id="rId16"/>
    <p:sldId id="270" r:id="rId17"/>
    <p:sldId id="269" r:id="rId18"/>
    <p:sldId id="271" r:id="rId19"/>
    <p:sldId id="268" r:id="rId20"/>
    <p:sldId id="27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119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C821F-6911-4D3B-AB1D-9FA0BDED44CF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94E69-B39B-438A-B04C-22A66559F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94E69-B39B-438A-B04C-22A66559FF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18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94E69-B39B-438A-B04C-22A66559FF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40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34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91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25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9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3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2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53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44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19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20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75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37E39-C9B2-49C1-A491-B6D8B9DA70F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9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7052" y="1143000"/>
            <a:ext cx="8049896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</a:rPr>
              <a:t>Khám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phá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môi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trường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xung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quanh</a:t>
            </a:r>
            <a:endParaRPr lang="en-US" sz="4400" dirty="0">
              <a:solidFill>
                <a:srgbClr val="FF0000"/>
              </a:solidFill>
            </a:endParaRPr>
          </a:p>
          <a:p>
            <a:pPr algn="ctr"/>
            <a:endParaRPr lang="en-US" sz="4400" dirty="0">
              <a:solidFill>
                <a:srgbClr val="FF0000"/>
              </a:solidFill>
            </a:endParaRPr>
          </a:p>
          <a:p>
            <a:pPr algn="ctr"/>
            <a:r>
              <a:rPr lang="en-US" sz="3600" dirty="0" err="1"/>
              <a:t>Chủ</a:t>
            </a:r>
            <a:r>
              <a:rPr lang="en-US" sz="3600" dirty="0"/>
              <a:t> </a:t>
            </a:r>
            <a:r>
              <a:rPr lang="en-US" sz="3600" dirty="0" err="1"/>
              <a:t>đề</a:t>
            </a:r>
            <a:r>
              <a:rPr lang="en-US" sz="3600" dirty="0"/>
              <a:t>: Rau, </a:t>
            </a:r>
            <a:r>
              <a:rPr lang="en-US" sz="3600" dirty="0" err="1"/>
              <a:t>củ</a:t>
            </a:r>
            <a:r>
              <a:rPr lang="en-US" sz="3600" dirty="0"/>
              <a:t>, </a:t>
            </a:r>
            <a:r>
              <a:rPr lang="en-US" sz="3600" dirty="0" err="1"/>
              <a:t>quả</a:t>
            </a:r>
            <a:endParaRPr lang="en-US" sz="3600" dirty="0"/>
          </a:p>
          <a:p>
            <a:pPr algn="ctr"/>
            <a:r>
              <a:rPr lang="en-US" sz="3600" dirty="0" err="1"/>
              <a:t>Đề</a:t>
            </a:r>
            <a:r>
              <a:rPr lang="en-US" sz="3600" dirty="0"/>
              <a:t> </a:t>
            </a:r>
            <a:r>
              <a:rPr lang="en-US" sz="3600" dirty="0" err="1"/>
              <a:t>tài</a:t>
            </a:r>
            <a:r>
              <a:rPr lang="en-US" sz="3600" dirty="0"/>
              <a:t>: </a:t>
            </a:r>
            <a:r>
              <a:rPr lang="en-US" sz="3600" dirty="0" err="1"/>
              <a:t>cà</a:t>
            </a:r>
            <a:r>
              <a:rPr lang="en-US" sz="3600" dirty="0"/>
              <a:t> </a:t>
            </a:r>
            <a:r>
              <a:rPr lang="en-US" sz="3600" dirty="0" err="1"/>
              <a:t>rốt</a:t>
            </a:r>
            <a:r>
              <a:rPr lang="en-US" sz="3600" dirty="0"/>
              <a:t>, </a:t>
            </a:r>
            <a:r>
              <a:rPr lang="en-US" sz="3600" dirty="0" err="1"/>
              <a:t>su</a:t>
            </a:r>
            <a:r>
              <a:rPr lang="en-US" sz="3600" dirty="0"/>
              <a:t> </a:t>
            </a:r>
            <a:r>
              <a:rPr lang="en-US" sz="3600" dirty="0" err="1"/>
              <a:t>hào</a:t>
            </a:r>
            <a:r>
              <a:rPr lang="en-US" sz="3600" dirty="0"/>
              <a:t>, </a:t>
            </a:r>
            <a:r>
              <a:rPr lang="en-US" sz="3600" dirty="0" err="1"/>
              <a:t>bắp</a:t>
            </a:r>
            <a:r>
              <a:rPr lang="en-US" sz="3600" dirty="0"/>
              <a:t> </a:t>
            </a:r>
            <a:r>
              <a:rPr lang="en-US" sz="3600" dirty="0" err="1"/>
              <a:t>cải</a:t>
            </a:r>
            <a:endParaRPr lang="en-US" sz="3600" dirty="0"/>
          </a:p>
          <a:p>
            <a:pPr algn="ctr"/>
            <a:r>
              <a:rPr lang="en-US" sz="3600" dirty="0" err="1"/>
              <a:t>Đối</a:t>
            </a:r>
            <a:r>
              <a:rPr lang="en-US" sz="3600" dirty="0"/>
              <a:t> </a:t>
            </a:r>
            <a:r>
              <a:rPr lang="en-US" sz="3600" dirty="0" err="1"/>
              <a:t>tượng</a:t>
            </a:r>
            <a:r>
              <a:rPr lang="en-US" sz="3600" dirty="0"/>
              <a:t>: </a:t>
            </a:r>
            <a:r>
              <a:rPr lang="en-US" sz="3600" dirty="0" smtClean="0"/>
              <a:t>MGB C1</a:t>
            </a:r>
            <a:endParaRPr lang="en-US" sz="3600" dirty="0"/>
          </a:p>
          <a:p>
            <a:pPr algn="ctr"/>
            <a:r>
              <a:rPr lang="en-US" sz="3600" dirty="0" err="1"/>
              <a:t>Thời</a:t>
            </a:r>
            <a:r>
              <a:rPr lang="en-US" sz="3600" dirty="0"/>
              <a:t> </a:t>
            </a:r>
            <a:r>
              <a:rPr lang="en-US" sz="3600" dirty="0" err="1"/>
              <a:t>gian</a:t>
            </a:r>
            <a:r>
              <a:rPr lang="en-US" sz="3600" dirty="0"/>
              <a:t>: 20-25 </a:t>
            </a:r>
            <a:r>
              <a:rPr lang="en-US" sz="3600" dirty="0" err="1"/>
              <a:t>phút</a:t>
            </a:r>
            <a:endParaRPr lang="en-US" sz="3600" dirty="0"/>
          </a:p>
          <a:p>
            <a:pPr algn="ctr"/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dạy</a:t>
            </a:r>
            <a:r>
              <a:rPr lang="en-US" sz="3600" dirty="0"/>
              <a:t>: </a:t>
            </a:r>
            <a:r>
              <a:rPr lang="en-US" sz="3600" dirty="0" err="1" smtClean="0"/>
              <a:t>Nguyễn</a:t>
            </a:r>
            <a:r>
              <a:rPr lang="en-US" sz="3600" dirty="0" smtClean="0"/>
              <a:t> </a:t>
            </a:r>
            <a:r>
              <a:rPr lang="en-US" sz="3600" dirty="0" err="1" smtClean="0"/>
              <a:t>Thị</a:t>
            </a:r>
            <a:r>
              <a:rPr lang="en-US" sz="3600" dirty="0" smtClean="0"/>
              <a:t> </a:t>
            </a:r>
            <a:r>
              <a:rPr lang="en-US" sz="3600" dirty="0" err="1" smtClean="0"/>
              <a:t>Vân</a:t>
            </a:r>
            <a:r>
              <a:rPr lang="en-US" sz="3600" dirty="0" smtClean="0"/>
              <a:t> </a:t>
            </a:r>
            <a:r>
              <a:rPr lang="en-US" sz="3600" smtClean="0"/>
              <a:t>Anh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27" y="6400800"/>
            <a:ext cx="3810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9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01" y="0"/>
            <a:ext cx="786919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0" y="6088559"/>
            <a:ext cx="28472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7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1000"/>
            <a:ext cx="7900384" cy="599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63425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5715000" cy="3800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4" y="2819400"/>
            <a:ext cx="4547973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5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0" y="1142068"/>
            <a:ext cx="4888460" cy="442299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03" y="914400"/>
            <a:ext cx="4325937" cy="432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42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45" y="1066800"/>
            <a:ext cx="4648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3649"/>
            <a:ext cx="4322763" cy="432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7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5" y="190500"/>
            <a:ext cx="320040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728605"/>
            <a:ext cx="4953000" cy="3143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5" y="3710520"/>
            <a:ext cx="3918025" cy="3147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0"/>
            <a:ext cx="53721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02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6602327" cy="4952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362" y="13854"/>
            <a:ext cx="4220637" cy="2729345"/>
          </a:xfrm>
          <a:prstGeom prst="rect">
            <a:avLst/>
          </a:prstGeom>
        </p:spPr>
      </p:pic>
      <p:sp>
        <p:nvSpPr>
          <p:cNvPr id="4" name="Heart 3"/>
          <p:cNvSpPr/>
          <p:nvPr/>
        </p:nvSpPr>
        <p:spPr>
          <a:xfrm>
            <a:off x="1905000" y="685800"/>
            <a:ext cx="1295400" cy="106680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13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73" y="3672320"/>
            <a:ext cx="4121727" cy="30332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7"/>
            <a:ext cx="4294909" cy="350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4635"/>
            <a:ext cx="4762500" cy="3543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2320"/>
            <a:ext cx="4762500" cy="3171825"/>
          </a:xfrm>
          <a:prstGeom prst="rect">
            <a:avLst/>
          </a:prstGeom>
        </p:spPr>
      </p:pic>
      <p:sp>
        <p:nvSpPr>
          <p:cNvPr id="6" name="Heart 5"/>
          <p:cNvSpPr/>
          <p:nvPr/>
        </p:nvSpPr>
        <p:spPr>
          <a:xfrm>
            <a:off x="3581400" y="2689945"/>
            <a:ext cx="2038350" cy="177598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602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1"/>
            <a:ext cx="2429151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51" y="1905000"/>
            <a:ext cx="2321391" cy="2133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542" y="1905001"/>
            <a:ext cx="2227739" cy="21335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22320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537" y="4267200"/>
            <a:ext cx="24257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154" y="4267200"/>
            <a:ext cx="232251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830" y="4267200"/>
            <a:ext cx="22320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667" y="1923623"/>
            <a:ext cx="2134786" cy="208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93230" y="304800"/>
            <a:ext cx="54300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Ai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549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609600"/>
            <a:ext cx="36091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6318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4" name="hái ra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8028" y="540841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26099" y="384719"/>
            <a:ext cx="46378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10329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2216727"/>
            <a:ext cx="5257800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all" spc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Kết</a:t>
            </a:r>
            <a:r>
              <a:rPr lang="en-US" sz="88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8800" b="1" cap="all" spc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thúc</a:t>
            </a:r>
            <a:endParaRPr lang="en-US" sz="88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660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5473"/>
            <a:ext cx="6400800" cy="6400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72345" y="5943600"/>
            <a:ext cx="22525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80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5" y="3428999"/>
            <a:ext cx="4673854" cy="34204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999" y="3428998"/>
            <a:ext cx="4440001" cy="34204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9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8401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251" y="-13855"/>
            <a:ext cx="6517912" cy="65179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6599" y="6102414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9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6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4" y="304800"/>
            <a:ext cx="4972050" cy="5038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9" y="2491653"/>
            <a:ext cx="471054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844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76</Words>
  <Application>Microsoft Office PowerPoint</Application>
  <PresentationFormat>On-screen Show (4:3)</PresentationFormat>
  <Paragraphs>17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Vtec</dc:creator>
  <cp:lastModifiedBy>Techsi.vn</cp:lastModifiedBy>
  <cp:revision>27</cp:revision>
  <dcterms:created xsi:type="dcterms:W3CDTF">2016-10-10T07:07:35Z</dcterms:created>
  <dcterms:modified xsi:type="dcterms:W3CDTF">2023-08-08T10:18:09Z</dcterms:modified>
</cp:coreProperties>
</file>