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1" r:id="rId9"/>
    <p:sldId id="262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63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99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76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3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4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8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45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4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96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4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0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6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CEF84-36DE-49B1-B167-8793D5048CBA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9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57400" y="350714"/>
            <a:ext cx="5257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/>
            <a:r>
              <a:rPr lang="en-US" sz="1600" b="1" dirty="0">
                <a:solidFill>
                  <a:prstClr val="black"/>
                </a:solidFill>
              </a:rPr>
              <a:t>PHÒNG GIÁO DỤC VÀ ĐÀO TẠO QUẬN LONG BIÊN</a:t>
            </a:r>
          </a:p>
          <a:p>
            <a:pPr algn="ctr" defTabSz="685783"/>
            <a:r>
              <a:rPr lang="en-US" sz="1600" b="1" dirty="0">
                <a:solidFill>
                  <a:prstClr val="black"/>
                </a:solidFill>
              </a:rPr>
              <a:t>TRƯỜNG MẦM NON </a:t>
            </a:r>
            <a:r>
              <a:rPr lang="en-US" sz="1600" b="1" dirty="0" smtClean="0">
                <a:solidFill>
                  <a:prstClr val="black"/>
                </a:solidFill>
              </a:rPr>
              <a:t>NẮNG MAI</a:t>
            </a:r>
            <a:endParaRPr lang="vi-VN" sz="1600" b="1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95400" y="1916521"/>
            <a:ext cx="678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2527039"/>
            <a:ext cx="8335241" cy="6232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LQVH: “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8186" y="3943350"/>
            <a:ext cx="6899564" cy="346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vi-VN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24-36 </a:t>
            </a:r>
            <a:r>
              <a:rPr lang="vi-VN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29199" y="4476750"/>
            <a:ext cx="376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thu phương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508" y="892757"/>
            <a:ext cx="993984" cy="99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7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4"/>
    </mc:Choice>
    <mc:Fallback xmlns="">
      <p:transition spd="slow" advTm="1137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781"/>
            <a:ext cx="9268691" cy="5122719"/>
          </a:xfrm>
        </p:spPr>
      </p:pic>
      <p:sp>
        <p:nvSpPr>
          <p:cNvPr id="5" name="Rectangle 4"/>
          <p:cNvSpPr/>
          <p:nvPr/>
        </p:nvSpPr>
        <p:spPr>
          <a:xfrm>
            <a:off x="3581400" y="128150"/>
            <a:ext cx="59124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chemeClr val="tx2">
                    <a:lumMod val="50000"/>
                  </a:schemeClr>
                </a:solidFill>
              </a:rPr>
              <a:t>Bác gấu đang đi giữa rừng, thì trời đổ mưa ào ào. Bác ướt hết.</a:t>
            </a:r>
            <a:endParaRPr lang="en-US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5"/>
    </mc:Choice>
    <mc:Fallback xmlns="">
      <p:transition spd="slow" advTm="1245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12" b="87907" l="9362" r="89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80" b="11505"/>
          <a:stretch/>
        </p:blipFill>
        <p:spPr>
          <a:xfrm>
            <a:off x="-457200" y="-247650"/>
            <a:ext cx="2590800" cy="2667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90800" y="11121"/>
            <a:ext cx="769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Bác gấu </a:t>
            </a:r>
            <a:r>
              <a:rPr lang="en-US" sz="1400" b="1" dirty="0" smtClean="0">
                <a:solidFill>
                  <a:srgbClr val="002060"/>
                </a:solidFill>
              </a:rPr>
              <a:t>đi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đến nhà cáo. Bác gõ cửa cốc cốc và gọi </a:t>
            </a:r>
            <a:r>
              <a:rPr lang="vi-VN" sz="1400" b="1" dirty="0" smtClean="0">
                <a:solidFill>
                  <a:srgbClr val="002060"/>
                </a:solidFill>
              </a:rPr>
              <a:t>: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" </a:t>
            </a:r>
            <a:r>
              <a:rPr lang="vi-VN" sz="1400" b="1" dirty="0">
                <a:solidFill>
                  <a:srgbClr val="002060"/>
                </a:solidFill>
              </a:rPr>
              <a:t>Cáo ơi ! Bác ướt hết rồi, cho bác vào nhà với!"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3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78"/>
    </mc:Choice>
    <mc:Fallback xmlns="">
      <p:transition spd="slow" advTm="2107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8" y="0"/>
            <a:ext cx="9161318" cy="515324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323850"/>
            <a:ext cx="2895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09800" y="0"/>
            <a:ext cx="678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Cáo không muốn cho bác gấu vào nhà nên không mở cửa. Nó bảo : 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-</a:t>
            </a:r>
            <a:r>
              <a:rPr lang="en-US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 smtClean="0">
                <a:solidFill>
                  <a:srgbClr val="002060"/>
                </a:solidFill>
              </a:rPr>
              <a:t>Không </a:t>
            </a:r>
            <a:r>
              <a:rPr lang="vi-VN" sz="1400" b="1" dirty="0">
                <a:solidFill>
                  <a:srgbClr val="002060"/>
                </a:solidFill>
              </a:rPr>
              <a:t>được vào đâu.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13"/>
    </mc:Choice>
    <mc:Fallback xmlns="">
      <p:transition spd="slow" advTm="3681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9116291" cy="5122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9600" y="83127"/>
            <a:ext cx="525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B</a:t>
            </a:r>
            <a:r>
              <a:rPr lang="vi-VN" sz="1400" b="1" dirty="0" smtClean="0">
                <a:solidFill>
                  <a:srgbClr val="002060"/>
                </a:solidFill>
              </a:rPr>
              <a:t>ác </a:t>
            </a:r>
            <a:r>
              <a:rPr lang="vi-VN" sz="1400" b="1" dirty="0">
                <a:solidFill>
                  <a:srgbClr val="002060"/>
                </a:solidFill>
              </a:rPr>
              <a:t>gấu lại phải ra đi. Trời vẫn đổ mưa ào ào.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19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93"/>
    </mc:Choice>
    <mc:Fallback xmlns="">
      <p:transition spd="slow" advTm="1599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23850"/>
            <a:ext cx="290195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40827" y="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Bác gấu đến nhà thỏ. Bác gõ cửa cốc cốc và gọi </a:t>
            </a:r>
            <a:r>
              <a:rPr lang="vi-VN" sz="1400" b="1" dirty="0" smtClean="0">
                <a:solidFill>
                  <a:srgbClr val="002060"/>
                </a:solidFill>
              </a:rPr>
              <a:t>: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"Thỏ ơi ! Bác ướt hết rồi , cho bác vào với. 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96"/>
    </mc:Choice>
    <mc:Fallback xmlns="">
      <p:transition spd="slow" advTm="2399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1" r="24" b="11829"/>
          <a:stretch/>
        </p:blipFill>
        <p:spPr>
          <a:xfrm>
            <a:off x="1" y="0"/>
            <a:ext cx="9144000" cy="51435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400050"/>
            <a:ext cx="290195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31903"/>
            <a:ext cx="647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Thỏ con vội chạy ra mở cửa ,vừa trông thấy bác gấu Thỏ kêu lên </a:t>
            </a:r>
            <a:r>
              <a:rPr lang="vi-VN" sz="1400" b="1" dirty="0" smtClean="0">
                <a:solidFill>
                  <a:srgbClr val="002060"/>
                </a:solidFill>
              </a:rPr>
              <a:t>: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" </a:t>
            </a:r>
            <a:r>
              <a:rPr lang="vi-VN" sz="1400" b="1" dirty="0">
                <a:solidFill>
                  <a:srgbClr val="002060"/>
                </a:solidFill>
              </a:rPr>
              <a:t>Ôi bác ướt hết rồi , bác vào nhà cháu đi!". 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7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07"/>
    </mc:Choice>
    <mc:Fallback xmlns="">
      <p:transition spd="slow" advTm="1950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6889" r="23" b="8002"/>
          <a:stretch/>
        </p:blipFill>
        <p:spPr>
          <a:xfrm>
            <a:off x="-17318" y="0"/>
            <a:ext cx="9167802" cy="51435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704850"/>
            <a:ext cx="29083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71800" y="133349"/>
            <a:ext cx="6172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Thỏ dắt tay mời bác gấu vào nhà .Thỏ con đốt lửa để bác gấu sưởi ấm.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0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36"/>
    </mc:Choice>
    <mc:Fallback xmlns="">
      <p:transition spd="slow" advTm="1803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1" t="20818" r="16431" b="9046"/>
          <a:stretch/>
        </p:blipFill>
        <p:spPr>
          <a:xfrm>
            <a:off x="-24246" y="0"/>
            <a:ext cx="9168245" cy="5157138"/>
          </a:xfrm>
        </p:spPr>
      </p:pic>
      <p:sp>
        <p:nvSpPr>
          <p:cNvPr id="5" name="Rectangle 4"/>
          <p:cNvSpPr/>
          <p:nvPr/>
        </p:nvSpPr>
        <p:spPr>
          <a:xfrm>
            <a:off x="2133600" y="42294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Lửa cháy bập bùng , ấm áp quá .Một lúc sau bác gấu đã khô người . Bác gấu nói :</a:t>
            </a:r>
            <a:r>
              <a:rPr lang="vi-VN" sz="1400" b="1" dirty="0" smtClean="0">
                <a:solidFill>
                  <a:srgbClr val="002060"/>
                </a:solidFill>
              </a:rPr>
              <a:t/>
            </a:r>
            <a:br>
              <a:rPr lang="vi-VN" sz="1400" b="1" dirty="0" smtClean="0">
                <a:solidFill>
                  <a:srgbClr val="002060"/>
                </a:solidFill>
              </a:rPr>
            </a:br>
            <a:r>
              <a:rPr lang="vi-VN" sz="1400" b="1" dirty="0">
                <a:solidFill>
                  <a:srgbClr val="002060"/>
                </a:solidFill>
              </a:rPr>
              <a:t>- Thỏ ngoan quá. Bác cám ơn nhiều.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7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09"/>
    </mc:Choice>
    <mc:Fallback xmlns="">
      <p:transition spd="slow" advTm="36809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231</Words>
  <Application>Microsoft Office PowerPoint</Application>
  <PresentationFormat>On-screen Show (16:9)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</dc:creator>
  <cp:lastModifiedBy>Admin</cp:lastModifiedBy>
  <cp:revision>20</cp:revision>
  <dcterms:created xsi:type="dcterms:W3CDTF">2021-05-16T03:34:04Z</dcterms:created>
  <dcterms:modified xsi:type="dcterms:W3CDTF">2023-08-08T21:34:41Z</dcterms:modified>
</cp:coreProperties>
</file>