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80" autoAdjust="0"/>
  </p:normalViewPr>
  <p:slideViewPr>
    <p:cSldViewPr>
      <p:cViewPr varScale="1">
        <p:scale>
          <a:sx n="79" d="100"/>
          <a:sy n="79" d="100"/>
        </p:scale>
        <p:origin x="120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21/04/2023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để sửa kiểu văn bản Bản cái</a:t>
            </a:r>
          </a:p>
          <a:p>
            <a:pPr lvl="1"/>
            <a:r>
              <a:rPr lang="vi-VN" smtClean="0"/>
              <a:t>Mức hai</a:t>
            </a:r>
          </a:p>
          <a:p>
            <a:pPr lvl="2"/>
            <a:r>
              <a:rPr lang="vi-VN" smtClean="0"/>
              <a:t>Mức ba</a:t>
            </a:r>
          </a:p>
          <a:p>
            <a:pPr lvl="3"/>
            <a:r>
              <a:rPr lang="vi-VN" smtClean="0"/>
              <a:t>Mức bốn</a:t>
            </a:r>
          </a:p>
          <a:p>
            <a:pPr lvl="4"/>
            <a:r>
              <a:rPr lang="vi-VN" smtClean="0"/>
              <a:t>Mức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D7B493-EFB9-4721-919C-DD450C55B02D}"/>
              </a:ext>
            </a:extLst>
          </p:cNvPr>
          <p:cNvSpPr/>
          <p:nvPr/>
        </p:nvSpPr>
        <p:spPr>
          <a:xfrm>
            <a:off x="914400" y="199711"/>
            <a:ext cx="7437148" cy="9432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TRƯỜNG MẦM NON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NẮNG MAI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CF9AB-AE40-46D7-AF8E-E69EBF98859F}"/>
              </a:ext>
            </a:extLst>
          </p:cNvPr>
          <p:cNvSpPr txBox="1"/>
          <p:nvPr/>
        </p:nvSpPr>
        <p:spPr>
          <a:xfrm>
            <a:off x="1600200" y="36576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tài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tập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nói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máy</a:t>
            </a:r>
            <a:r>
              <a:rPr lang="en-US" sz="3200" b="1" dirty="0" smtClean="0">
                <a:solidFill>
                  <a:srgbClr val="FF0000"/>
                </a:solidFill>
              </a:rPr>
              <a:t> bay-</a:t>
            </a:r>
            <a:r>
              <a:rPr lang="en-US" sz="3200" b="1" dirty="0" err="1" smtClean="0">
                <a:solidFill>
                  <a:srgbClr val="FF0000"/>
                </a:solidFill>
              </a:rPr>
              <a:t>tàu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hỏa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Lứa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tuổi</a:t>
            </a:r>
            <a:r>
              <a:rPr lang="en-US" sz="3200" b="1" dirty="0">
                <a:solidFill>
                  <a:srgbClr val="FF0000"/>
                </a:solidFill>
              </a:rPr>
              <a:t> :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24-36 </a:t>
            </a:r>
            <a:r>
              <a:rPr lang="en-US" sz="3200" b="1" dirty="0" err="1" smtClean="0">
                <a:solidFill>
                  <a:srgbClr val="FF0000"/>
                </a:solidFill>
              </a:rPr>
              <a:t>tháng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F37140-C4E4-4ADC-BB47-CF3DDA58A362}"/>
              </a:ext>
            </a:extLst>
          </p:cNvPr>
          <p:cNvSpPr txBox="1"/>
          <p:nvPr/>
        </p:nvSpPr>
        <p:spPr>
          <a:xfrm>
            <a:off x="1219200" y="290346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 VỰC PHÁT TRIỂN NHẬN THỨC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24" y="1272721"/>
            <a:ext cx="1612054" cy="1610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Đầu tàu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FFFF00"/>
                </a:solidFill>
                <a:latin typeface="+mj-lt"/>
              </a:rPr>
              <a:t>Toa tàu </a:t>
            </a:r>
            <a:endParaRPr lang="vi-VN" sz="2800" b="1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 smtClean="0">
                <a:solidFill>
                  <a:srgbClr val="FF0000"/>
                </a:solidFill>
              </a:rPr>
              <a:t>So sánh 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</a:t>
            </a:r>
            <a:r>
              <a:rPr lang="en-US" sz="5400" b="1" dirty="0" smtClean="0">
                <a:solidFill>
                  <a:srgbClr val="FF0000"/>
                </a:solidFill>
              </a:rPr>
              <a:t>3</a:t>
            </a:r>
            <a:r>
              <a:rPr lang="vi-VN" sz="5400" b="1" dirty="0" smtClean="0">
                <a:solidFill>
                  <a:srgbClr val="FF0000"/>
                </a:solidFill>
              </a:rPr>
              <a:t>:</a:t>
            </a:r>
            <a:r>
              <a:rPr lang="en-US" sz="5400" b="1" dirty="0" smtClean="0">
                <a:solidFill>
                  <a:srgbClr val="FF0000"/>
                </a:solidFill>
              </a:rPr>
              <a:t> Kết thúc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62200" y="2324100"/>
            <a:ext cx="4876800" cy="2209800"/>
          </a:xfrm>
        </p:spPr>
        <p:txBody>
          <a:bodyPr>
            <a:normAutofit fontScale="90000"/>
          </a:bodyPr>
          <a:lstStyle/>
          <a:p>
            <a:r>
              <a:rPr lang="vi-VN" sz="5400" b="1" dirty="0" smtClean="0">
                <a:solidFill>
                  <a:srgbClr val="FF0000"/>
                </a:solidFill>
              </a:rPr>
              <a:t>Hoạt động 1: Gây hứng thú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</a:rPr>
              <a:t>Hoạt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động</a:t>
            </a:r>
            <a:r>
              <a:rPr lang="en-US" sz="5000" b="1" dirty="0" smtClean="0">
                <a:solidFill>
                  <a:srgbClr val="FF0000"/>
                </a:solidFill>
              </a:rPr>
              <a:t> 2: </a:t>
            </a:r>
            <a:r>
              <a:rPr lang="en-US" sz="5000" b="1" dirty="0" err="1" smtClean="0">
                <a:solidFill>
                  <a:srgbClr val="FF0000"/>
                </a:solidFill>
              </a:rPr>
              <a:t>Nội</a:t>
            </a:r>
            <a:r>
              <a:rPr lang="en-US" sz="5000" b="1" dirty="0" smtClean="0">
                <a:solidFill>
                  <a:srgbClr val="FF0000"/>
                </a:solidFill>
              </a:rPr>
              <a:t> dung </a:t>
            </a:r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mới</a:t>
            </a:r>
            <a:r>
              <a:rPr lang="en-US" sz="5000" b="1" dirty="0" smtClean="0">
                <a:solidFill>
                  <a:srgbClr val="FF0000"/>
                </a:solidFill>
              </a:rPr>
              <a:t>: </a:t>
            </a:r>
            <a:r>
              <a:rPr lang="vi-VN" sz="5000" smtClean="0">
                <a:solidFill>
                  <a:srgbClr val="FF0000"/>
                </a:solidFill>
              </a:rPr>
              <a:t/>
            </a:r>
            <a:br>
              <a:rPr lang="vi-VN" sz="5000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Nhận biết tập nói </a:t>
            </a:r>
            <a:br>
              <a:rPr lang="vi-VN" sz="5300" b="1" smtClean="0">
                <a:solidFill>
                  <a:srgbClr val="FF0000"/>
                </a:solidFill>
              </a:rPr>
            </a:br>
            <a:r>
              <a:rPr lang="vi-VN" sz="5300" b="1" smtClean="0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  <a:latin typeface="+mj-lt"/>
              </a:rPr>
              <a:t>Máy bay </a:t>
            </a:r>
            <a:endParaRPr lang="vi-VN" sz="4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+mj-lt"/>
              </a:rPr>
              <a:t>Khinh khí cầu </a:t>
            </a:r>
            <a:endParaRPr lang="vi-VN" sz="3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smtClean="0">
                <a:solidFill>
                  <a:srgbClr val="FF0000"/>
                </a:solidFill>
                <a:latin typeface="+mj-lt"/>
              </a:rPr>
              <a:t>Máy bay Trực thăng </a:t>
            </a:r>
            <a:endParaRPr lang="vi-VN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Tàu hỏa </a:t>
            </a:r>
            <a:endParaRPr lang="vi-VN" sz="4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108</Words>
  <Application>Microsoft Office PowerPoint</Application>
  <PresentationFormat>On-screen Show (4:3)</PresentationFormat>
  <Paragraphs>25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Techsi.vn</cp:lastModifiedBy>
  <cp:revision>105</cp:revision>
  <dcterms:created xsi:type="dcterms:W3CDTF">2018-11-03T09:54:38Z</dcterms:created>
  <dcterms:modified xsi:type="dcterms:W3CDTF">2023-04-21T04:34:59Z</dcterms:modified>
</cp:coreProperties>
</file>