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9" r:id="rId3"/>
    <p:sldId id="258" r:id="rId4"/>
    <p:sldId id="257" r:id="rId5"/>
    <p:sldId id="256" r:id="rId6"/>
    <p:sldId id="260" r:id="rId7"/>
    <p:sldId id="261" r:id="rId8"/>
    <p:sldId id="262" r:id="rId9"/>
    <p:sldId id="263" r:id="rId10"/>
    <p:sldId id="264" r:id="rId11"/>
    <p:sldId id="26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A4EB-F769-4AF0-84D5-D5328971D24B}" type="datetimeFigureOut">
              <a:rPr lang="en-US" smtClean="0"/>
              <a:t>09/08/2023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BF6D3-6CB1-487A-8A4F-C608DA2ED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755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A4EB-F769-4AF0-84D5-D5328971D24B}" type="datetimeFigureOut">
              <a:rPr lang="en-US" smtClean="0"/>
              <a:t>09/08/2023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BF6D3-6CB1-487A-8A4F-C608DA2ED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946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A4EB-F769-4AF0-84D5-D5328971D24B}" type="datetimeFigureOut">
              <a:rPr lang="en-US" smtClean="0"/>
              <a:t>09/08/2023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BF6D3-6CB1-487A-8A4F-C608DA2ED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598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A4EB-F769-4AF0-84D5-D5328971D24B}" type="datetimeFigureOut">
              <a:rPr lang="en-US" smtClean="0"/>
              <a:t>09/08/2023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BF6D3-6CB1-487A-8A4F-C608DA2ED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653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A4EB-F769-4AF0-84D5-D5328971D24B}" type="datetimeFigureOut">
              <a:rPr lang="en-US" smtClean="0"/>
              <a:t>09/08/2023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BF6D3-6CB1-487A-8A4F-C608DA2ED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2991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A4EB-F769-4AF0-84D5-D5328971D24B}" type="datetimeFigureOut">
              <a:rPr lang="en-US" smtClean="0"/>
              <a:t>09/08/2023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BF6D3-6CB1-487A-8A4F-C608DA2ED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002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A4EB-F769-4AF0-84D5-D5328971D24B}" type="datetimeFigureOut">
              <a:rPr lang="en-US" smtClean="0"/>
              <a:t>09/08/2023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BF6D3-6CB1-487A-8A4F-C608DA2ED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2031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A4EB-F769-4AF0-84D5-D5328971D24B}" type="datetimeFigureOut">
              <a:rPr lang="en-US" smtClean="0"/>
              <a:t>09/08/2023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BF6D3-6CB1-487A-8A4F-C608DA2ED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155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A4EB-F769-4AF0-84D5-D5328971D24B}" type="datetimeFigureOut">
              <a:rPr lang="en-US" smtClean="0"/>
              <a:t>09/08/2023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BF6D3-6CB1-487A-8A4F-C608DA2ED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7483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A4EB-F769-4AF0-84D5-D5328971D24B}" type="datetimeFigureOut">
              <a:rPr lang="en-US" smtClean="0"/>
              <a:t>09/08/2023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BF6D3-6CB1-487A-8A4F-C608DA2ED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614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A4EB-F769-4AF0-84D5-D5328971D24B}" type="datetimeFigureOut">
              <a:rPr lang="en-US" smtClean="0"/>
              <a:t>09/08/2023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BF6D3-6CB1-487A-8A4F-C608DA2ED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679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1FA4EB-F769-4AF0-84D5-D5328971D24B}" type="datetimeFigureOut">
              <a:rPr lang="en-US" smtClean="0"/>
              <a:t>09/08/2023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FBF6D3-6CB1-487A-8A4F-C608DA2ED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979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hi tiết 105+ hình nền các hành tinh mới nhất - thdonghoadi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9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2062543" y="2223867"/>
            <a:ext cx="8429297" cy="1404966"/>
          </a:xfrm>
          <a:prstGeom prst="rect">
            <a:avLst/>
          </a:prstGeom>
          <a:noFill/>
        </p:spPr>
        <p:txBody>
          <a:bodyPr wrap="square" rtlCol="0">
            <a:prstTxWarp prst="textWave1">
              <a:avLst/>
            </a:prstTxWarp>
            <a:spAutoFit/>
          </a:bodyPr>
          <a:lstStyle/>
          <a:p>
            <a:pPr algn="ctr"/>
            <a:r>
              <a:rPr lang="en-US" sz="6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 TINH CỦA BÉ</a:t>
            </a:r>
            <a:endParaRPr lang="en-US" sz="6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640023" y="262758"/>
            <a:ext cx="47227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MẦM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NON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MAI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9036" y="96513"/>
            <a:ext cx="1619487" cy="161798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6" name="TextBox 5"/>
          <p:cNvSpPr txBox="1"/>
          <p:nvPr/>
        </p:nvSpPr>
        <p:spPr>
          <a:xfrm>
            <a:off x="3731462" y="5208287"/>
            <a:ext cx="509145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24-36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endParaRPr lang="en-US" sz="3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GV: </a:t>
            </a:r>
            <a:r>
              <a:rPr lang="vi-VN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 Thị Thu Phương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51816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Sao Hải Vương thay đổi nhiệt độ một cách bất ng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6003" y="203583"/>
            <a:ext cx="9040976" cy="60320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336584" y="6334780"/>
            <a:ext cx="35798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 HẢI VƯƠNG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04157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4" name="Picture 4" descr="Hệ mặt trời là gì, có bao nhiêu hành tinh, thứ tự các sao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62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24742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Tuổi của Mặt Trời | Khoa học và Đời số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3865" y="273269"/>
            <a:ext cx="8536480" cy="5690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608786" y="6074980"/>
            <a:ext cx="29323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 TRỜI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6964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69980" y="6201104"/>
            <a:ext cx="29323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 THỦY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8" name="Picture 2" descr="1001 thắc mắc: Vì sao nói sao kim là hành tinh quái dị?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72" b="1976"/>
          <a:stretch/>
        </p:blipFill>
        <p:spPr bwMode="auto">
          <a:xfrm>
            <a:off x="2596056" y="195710"/>
            <a:ext cx="6080234" cy="5870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43998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Phát hiện gây bất ngờ về hành tinh nóng như địa ngục gần Trái đất nhấ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1241" y="336331"/>
            <a:ext cx="9645864" cy="5423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566745" y="5927835"/>
            <a:ext cx="29323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 KIM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3995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Điều gì sẽ xảy ra nếu Trái Đất ngừng quay?"/>
          <p:cNvSpPr>
            <a:spLocks noChangeAspect="1" noChangeArrowheads="1"/>
          </p:cNvSpPr>
          <p:nvPr/>
        </p:nvSpPr>
        <p:spPr bwMode="auto">
          <a:xfrm>
            <a:off x="2722180" y="4859720"/>
            <a:ext cx="209608" cy="209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8" name="Picture 4" descr="Biểu Tượng Trái Đất Vẽ Tay Được Cô Lập Trên Màu Trắng Minh Họa Vectơ Hình  minh họa Sẵn có - Tải xuống Hình ảnh Ngay bây giờ - iStock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05" t="4683" r="3432" b="6521"/>
          <a:stretch/>
        </p:blipFill>
        <p:spPr bwMode="auto">
          <a:xfrm>
            <a:off x="2921876" y="283779"/>
            <a:ext cx="6011917" cy="5381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566745" y="5927835"/>
            <a:ext cx="29323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TRÁI ĐẤT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542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 descr="10 sự thật kỳ thú về sao Hỏa không phải ai cũng biế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7422" y="222085"/>
            <a:ext cx="10113033" cy="56885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607745" y="6106511"/>
            <a:ext cx="29323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 HỎA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78612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Sao Mộc – &quot;Chúa tể&quot; các hành tin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6526" y="178676"/>
            <a:ext cx="6339819" cy="5705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607745" y="6106511"/>
            <a:ext cx="29323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 MỘC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37587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Sao Thổ trong hệ mặt trời và đặc điểm cấu tạo ngôi sao này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91" t="17235" r="1346" b="17175"/>
          <a:stretch/>
        </p:blipFill>
        <p:spPr bwMode="auto">
          <a:xfrm>
            <a:off x="1671145" y="367862"/>
            <a:ext cx="9007366" cy="5503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607745" y="6106511"/>
            <a:ext cx="29323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 THỔ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59079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Những sự thật &quot;khó tin nổi&quot; về sao Thiên vương - KhoaHoc.tv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96" r="5808"/>
          <a:stretch/>
        </p:blipFill>
        <p:spPr bwMode="auto">
          <a:xfrm>
            <a:off x="1103586" y="264127"/>
            <a:ext cx="9816662" cy="5674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336584" y="6208656"/>
            <a:ext cx="35798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 THIÊN VƯƠNG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02583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42</Words>
  <Application>Microsoft Office PowerPoint</Application>
  <PresentationFormat>Widescreen</PresentationFormat>
  <Paragraphs>13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Techsi.vn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Techsi.vn</dc:creator>
  <cp:lastModifiedBy>Admin</cp:lastModifiedBy>
  <cp:revision>17</cp:revision>
  <dcterms:created xsi:type="dcterms:W3CDTF">2023-06-14T00:35:25Z</dcterms:created>
  <dcterms:modified xsi:type="dcterms:W3CDTF">2023-08-08T21:30:47Z</dcterms:modified>
</cp:coreProperties>
</file>