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7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9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0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2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E3BF-C298-4D23-9D2C-06F5C809B9CF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4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8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35011" y="374177"/>
            <a:ext cx="667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109" y="1343077"/>
            <a:ext cx="2073167" cy="1824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446" y="4649468"/>
            <a:ext cx="477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Cô</a:t>
            </a:r>
            <a:r>
              <a:rPr lang="en-US" sz="2400" dirty="0" smtClean="0"/>
              <a:t> </a:t>
            </a:r>
            <a:r>
              <a:rPr lang="en-US" sz="2400" dirty="0" err="1" smtClean="0"/>
              <a:t>giáo</a:t>
            </a:r>
            <a:r>
              <a:rPr lang="en-US" sz="2400" dirty="0" smtClean="0"/>
              <a:t> : </a:t>
            </a:r>
            <a:r>
              <a:rPr lang="vi-VN" sz="2400" dirty="0" smtClean="0"/>
              <a:t>Nguyễn Thị Thu Phương</a:t>
            </a:r>
            <a:endParaRPr lang="en-US" sz="2400" dirty="0" smtClean="0"/>
          </a:p>
          <a:p>
            <a:r>
              <a:rPr lang="en-US" sz="2400" dirty="0" err="1" smtClean="0"/>
              <a:t>Lứa</a:t>
            </a:r>
            <a:r>
              <a:rPr lang="en-US" sz="2400" dirty="0" smtClean="0"/>
              <a:t> </a:t>
            </a:r>
            <a:r>
              <a:rPr lang="en-US" sz="2400" dirty="0" err="1" smtClean="0"/>
              <a:t>tuổi</a:t>
            </a:r>
            <a:r>
              <a:rPr lang="en-US" sz="2400" dirty="0" smtClean="0"/>
              <a:t> : 24-36 </a:t>
            </a:r>
            <a:r>
              <a:rPr lang="en-US" sz="2400" dirty="0" err="1" smtClean="0"/>
              <a:t>tháng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03279" y="3358524"/>
            <a:ext cx="452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3648" y="3950695"/>
            <a:ext cx="420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4854" y="571500"/>
            <a:ext cx="6243145" cy="46863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5" name="Flowchart: Alternate Process 4"/>
          <p:cNvSpPr/>
          <p:nvPr/>
        </p:nvSpPr>
        <p:spPr>
          <a:xfrm>
            <a:off x="1523998" y="1122362"/>
            <a:ext cx="2816773" cy="413543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“Lá cải sắp như thế nào?”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666593" y="5423338"/>
            <a:ext cx="3111062" cy="87235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1"/>
            <a:ext cx="7112000" cy="568609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5" name="Flowchart: Alternate Process 4"/>
          <p:cNvSpPr/>
          <p:nvPr/>
        </p:nvSpPr>
        <p:spPr>
          <a:xfrm>
            <a:off x="1524001" y="1122363"/>
            <a:ext cx="1982952" cy="413543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“Búp cải non nằm ở đâu?”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004441" y="5686097"/>
            <a:ext cx="3279228" cy="1122361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4015" y="452957"/>
            <a:ext cx="7325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fr-FR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fr-FR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vitamin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vi-VN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vi-VN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9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3518" y="367862"/>
            <a:ext cx="4981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</a:rPr>
              <a:t>4- Dạy trẻ đọc thuộc thơ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84634" y="1229636"/>
            <a:ext cx="605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8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4634" y="2469931"/>
            <a:ext cx="63377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34358" y="798787"/>
            <a:ext cx="8923283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*Kết thúc:</a:t>
            </a:r>
          </a:p>
          <a:p>
            <a:pPr>
              <a:spcBef>
                <a:spcPct val="2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Cô cho trẻ chơi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vi-VN" sz="3600" dirty="0" smtClean="0"/>
              <a:t> </a:t>
            </a:r>
            <a:endParaRPr lang="vi-VN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03682" y="676345"/>
            <a:ext cx="3184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1671145"/>
            <a:ext cx="614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r>
              <a:rPr lang="vi-VN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8924" y="3017520"/>
            <a:ext cx="64113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en-US" altLang="vi-VN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8924" y="4333117"/>
            <a:ext cx="6106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67329"/>
          </a:xfrm>
          <a:prstGeom prst="rect">
            <a:avLst/>
          </a:prstGeom>
          <a:noFill/>
        </p:spPr>
      </p:pic>
      <p:sp>
        <p:nvSpPr>
          <p:cNvPr id="5" name="Flowchart: Alternate Process 4"/>
          <p:cNvSpPr/>
          <p:nvPr/>
        </p:nvSpPr>
        <p:spPr>
          <a:xfrm>
            <a:off x="4309241" y="1797269"/>
            <a:ext cx="4267200" cy="275371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i="1" dirty="0"/>
              <a:t>“</a:t>
            </a:r>
            <a:r>
              <a:rPr lang="vi-VN" sz="2000" b="1" i="1" dirty="0"/>
              <a:t>Rau gì trong trắng ngoài xanh</a:t>
            </a:r>
            <a:br>
              <a:rPr lang="vi-VN" sz="2000" b="1" i="1" dirty="0"/>
            </a:br>
            <a:r>
              <a:rPr lang="vi-VN" sz="2000" b="1" i="1" dirty="0"/>
              <a:t>Lá ôm nhau cuộn trái banh giữa vườn?”</a:t>
            </a:r>
            <a:endParaRPr lang="en-US" sz="2000" b="1" i="1" dirty="0"/>
          </a:p>
        </p:txBody>
      </p:sp>
      <p:sp>
        <p:nvSpPr>
          <p:cNvPr id="6" name="Flowchart: Process 5"/>
          <p:cNvSpPr/>
          <p:nvPr/>
        </p:nvSpPr>
        <p:spPr>
          <a:xfrm>
            <a:off x="5265683" y="2049517"/>
            <a:ext cx="2575034" cy="420414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        </a:t>
            </a:r>
            <a:r>
              <a:rPr lang="vi-VN" sz="2000" b="1" dirty="0" smtClean="0">
                <a:solidFill>
                  <a:schemeClr val="tx1"/>
                </a:solidFill>
              </a:rPr>
              <a:t>1- </a:t>
            </a:r>
            <a:r>
              <a:rPr lang="vi-VN" sz="2000" b="1" dirty="0">
                <a:solidFill>
                  <a:schemeClr val="tx1"/>
                </a:solidFill>
              </a:rPr>
              <a:t>Cô đố trẻ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70"/>
            <a:ext cx="12192001" cy="686547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3867807" y="1608083"/>
            <a:ext cx="4456386" cy="1671144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Cô giới thiệu bài thơ</a:t>
            </a:r>
            <a:r>
              <a:rPr lang="vi-VN" dirty="0" smtClean="0">
                <a:solidFill>
                  <a:srgbClr val="002060"/>
                </a:solidFill>
              </a:rPr>
              <a:t>: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vi-VN" dirty="0" smtClean="0">
                <a:solidFill>
                  <a:srgbClr val="002060"/>
                </a:solidFill>
              </a:rPr>
              <a:t> </a:t>
            </a:r>
            <a:r>
              <a:rPr lang="vi-VN" sz="3200" b="1" dirty="0">
                <a:solidFill>
                  <a:srgbClr val="002060"/>
                </a:solidFill>
              </a:rPr>
              <a:t>“Bắp cải xanh”</a:t>
            </a:r>
            <a:endParaRPr lang="vi-VN" b="1" dirty="0">
              <a:solidFill>
                <a:srgbClr val="002060"/>
              </a:solidFill>
            </a:endParaRPr>
          </a:p>
          <a:p>
            <a:pPr algn="ctr"/>
            <a:r>
              <a:rPr lang="vi-VN" sz="2000" i="1" dirty="0">
                <a:solidFill>
                  <a:srgbClr val="002060"/>
                </a:solidFill>
              </a:rPr>
              <a:t>Tác giả: Phạm Hổ</a:t>
            </a:r>
            <a:endParaRPr lang="en-US" sz="2000" i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087" y="1030288"/>
            <a:ext cx="5903913" cy="508936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Flowchart: Alternate Process 5"/>
          <p:cNvSpPr/>
          <p:nvPr/>
        </p:nvSpPr>
        <p:spPr>
          <a:xfrm>
            <a:off x="1524001" y="1122363"/>
            <a:ext cx="3163614" cy="499728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141076" y="145748"/>
            <a:ext cx="4382814" cy="79246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71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1" y="2316163"/>
            <a:ext cx="768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vi-VN" altLang="vi-VN" sz="36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3600" b="1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4455" y="1122362"/>
            <a:ext cx="5633545" cy="504983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1524000" y="1122362"/>
            <a:ext cx="3426372" cy="504983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Lá cải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Sắp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vòng tròn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Búp cải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non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Nằm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ngủ giữa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698124" y="368135"/>
            <a:ext cx="3983421" cy="66215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Alternate Process 4"/>
          <p:cNvSpPr/>
          <p:nvPr/>
        </p:nvSpPr>
        <p:spPr>
          <a:xfrm>
            <a:off x="2664372" y="1122363"/>
            <a:ext cx="6863255" cy="2177885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Đàm thoại trích dẫn:</a:t>
            </a: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con vừa nghe cô đọc bài thơ gì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938" y="0"/>
            <a:ext cx="6159062" cy="52578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1524000" y="1"/>
            <a:ext cx="2984938" cy="533925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“Trong bài thơ, cây bắp cải có màu gì?”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109545" y="5257800"/>
            <a:ext cx="4277710" cy="880241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422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</cp:lastModifiedBy>
  <cp:revision>13</cp:revision>
  <dcterms:created xsi:type="dcterms:W3CDTF">2023-04-20T03:21:28Z</dcterms:created>
  <dcterms:modified xsi:type="dcterms:W3CDTF">2023-08-08T21:28:29Z</dcterms:modified>
</cp:coreProperties>
</file>