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09" r:id="rId3"/>
    <p:sldMasterId id="2147483721" r:id="rId4"/>
  </p:sldMasterIdLst>
  <p:notesMasterIdLst>
    <p:notesMasterId r:id="rId18"/>
  </p:notesMasterIdLst>
  <p:sldIdLst>
    <p:sldId id="483" r:id="rId5"/>
    <p:sldId id="287" r:id="rId6"/>
    <p:sldId id="476" r:id="rId7"/>
    <p:sldId id="477" r:id="rId8"/>
    <p:sldId id="480" r:id="rId9"/>
    <p:sldId id="481" r:id="rId10"/>
    <p:sldId id="306" r:id="rId11"/>
    <p:sldId id="484" r:id="rId12"/>
    <p:sldId id="269" r:id="rId13"/>
    <p:sldId id="482" r:id="rId14"/>
    <p:sldId id="479" r:id="rId15"/>
    <p:sldId id="303" r:id="rId16"/>
    <p:sldId id="298" r:id="rId17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0B35E34-3A3B-444C-BD62-8F93E3AAC21E}">
          <p14:sldIdLst>
            <p14:sldId id="483"/>
            <p14:sldId id="287"/>
            <p14:sldId id="476"/>
            <p14:sldId id="477"/>
            <p14:sldId id="480"/>
            <p14:sldId id="481"/>
            <p14:sldId id="306"/>
            <p14:sldId id="484"/>
            <p14:sldId id="269"/>
            <p14:sldId id="482"/>
            <p14:sldId id="479"/>
            <p14:sldId id="30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27/10/2023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70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4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8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3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1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0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41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98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5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2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7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1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3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7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665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2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27/10/2023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2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5560" y="61068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lvl="0" algn="ctr">
              <a:defRPr/>
            </a:pP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</a:rPr>
              <a:t>TRƯỜNG MẦM NON NẮNG MAI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332656"/>
            <a:ext cx="1582877" cy="1202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5670" y="2219898"/>
            <a:ext cx="57246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800" b="1" kern="1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8902" y="1626349"/>
            <a:ext cx="483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sz="2800" b="1" kern="10" dirty="0" smtClean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5480" y="2967335"/>
            <a:ext cx="9433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biết, so sánh kích </a:t>
            </a:r>
            <a:r>
              <a:rPr lang="vi-VN" sz="3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</a:t>
            </a: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- nhỏ</a:t>
            </a:r>
            <a:endParaRPr lang="en-US" sz="3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Thu Phương</a:t>
            </a:r>
            <a:endParaRPr lang="en-US" sz="3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4 </a:t>
            </a:r>
            <a:r>
              <a:rPr lang="en-US" sz="30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endParaRPr lang="en-US" sz="3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ấm Cây Rừng - Ảnh miễn phí trên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49 ideas de Bruno | decoración de unas, fiesta de astronauta, fiesta  espa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780928"/>
            <a:ext cx="2808312" cy="29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0099"/>
                </a:solidFill>
              </a:rPr>
              <a:t>TRÒ CHƠI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124201"/>
            <a:ext cx="81534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 b="1" dirty="0" smtClean="0">
                <a:solidFill>
                  <a:srgbClr val="FF0066"/>
                </a:solidFill>
                <a:latin typeface="+mj-lt"/>
              </a:rPr>
              <a:t>Đội nào nhanh hơn</a:t>
            </a:r>
            <a:endParaRPr lang="en-US" sz="72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4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7239000" cy="42973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nhõ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="" xmlns:a16="http://schemas.microsoft.com/office/drawing/2014/main" id="{252932A8-6C50-4774-8495-E1076A10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90" y="757647"/>
            <a:ext cx="6385556" cy="35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" y="1616"/>
            <a:ext cx="12192000" cy="6934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5052" y="204218"/>
            <a:ext cx="6646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nắng, trời mưa”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>
            <a:extLst>
              <a:ext uri="{FF2B5EF4-FFF2-40B4-BE49-F238E27FC236}">
                <a16:creationId xmlns="" xmlns:a16="http://schemas.microsoft.com/office/drawing/2014/main" id="{AAE3AD67-F208-97FA-8D40-787D67BD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11658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Cánh Đối Diện - Miễn Phí vector hình ảnh trên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24744"/>
            <a:ext cx="6220741" cy="56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a Cúc Màu Vàng Thiên - Miễn Phí vector hình ảnh trên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222104"/>
            <a:ext cx="4001922" cy="36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2273" y="322246"/>
            <a:ext cx="17756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To </a:t>
            </a:r>
            <a:r>
              <a:rPr lang="vi-VN" sz="4000" dirty="0" err="1"/>
              <a:t>h</a:t>
            </a:r>
            <a:r>
              <a:rPr lang="en-US" sz="4000" dirty="0" err="1" smtClean="0"/>
              <a:t>ơn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832304" y="2060848"/>
            <a:ext cx="2175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hơn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 Cánh Đối Diện - Miễn Phí vector hình ảnh trên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239893"/>
            <a:ext cx="6220741" cy="56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oa Cúc Màu Vàng Thiên - Miễn Phí vector hình ảnh trên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49" y="2241302"/>
            <a:ext cx="4001922" cy="36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a Cúc Màu Vàng Thiên - Miễn Phí vector hình ảnh trên Pixabay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484784"/>
            <a:ext cx="4001922" cy="36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a Cánh Đối Diện - Miễn Phí vector hình ảnh trên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48680"/>
            <a:ext cx="6220741" cy="56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803" y="3244334"/>
            <a:ext cx="62344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vi-VN" sz="6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cùng cô</a:t>
            </a:r>
            <a:endParaRPr lang="en-US" sz="6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o sánh To hơn – Nhỏ hơn (2) – trechamno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7" y="-99392"/>
            <a:ext cx="12191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àu Xanh Lá Cây Mẫu Sắc - Miễn Phí vector hình ảnh trên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760" y="-171400"/>
            <a:ext cx="70293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àu Xanh Lá Cây Mẫu Sắc - Miễn Phí vector hình ảnh trên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708920"/>
            <a:ext cx="38164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1035</TotalTime>
  <Words>220</Words>
  <Application>Microsoft Office PowerPoint</Application>
  <PresentationFormat>Widescreen</PresentationFormat>
  <Paragraphs>22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67</cp:revision>
  <dcterms:created xsi:type="dcterms:W3CDTF">2018-10-20T02:47:09Z</dcterms:created>
  <dcterms:modified xsi:type="dcterms:W3CDTF">2023-10-27T01:12:09Z</dcterms:modified>
</cp:coreProperties>
</file>