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57" r:id="rId4"/>
    <p:sldId id="258" r:id="rId5"/>
    <p:sldId id="259" r:id="rId6"/>
    <p:sldId id="263" r:id="rId7"/>
    <p:sldId id="264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54293-94F5-478D-944F-82452BAF1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A73927-AA03-42B4-B080-58B2C98B2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7ED00-4F8C-4E36-800B-33F300F7A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E99B-0F0A-4838-9945-7367283C97D7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1BD5B-97D2-4FFC-A3C9-986E0D03D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503EF-434F-4E34-B6A1-826E4EF7C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B644-6C2C-443A-BB99-53C1C5835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42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6C9EF-AEA5-4CA8-8AD7-7A751665A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D0037F-14CB-4886-9D0E-77AFACD64B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900CD-383E-4F7B-95B4-FAC6451A8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E99B-0F0A-4838-9945-7367283C97D7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F0EF8-46BC-4043-9BBA-F2FE84573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00E58-A463-4956-BBFE-918611FF0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B644-6C2C-443A-BB99-53C1C5835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22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8DD981-EC9C-45B7-8365-687CE78D1D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883B18-4EDD-4C1A-A193-D07866057D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3F600-A64B-4279-9A95-2583A6F95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E99B-0F0A-4838-9945-7367283C97D7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0C079-891F-4FC6-802A-0C640A27C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E687E-E1C0-4E89-AFB8-71946F095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B644-6C2C-443A-BB99-53C1C5835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900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13ECF-0313-41E1-9159-114FEA87A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D30C1-92D7-4C95-8CC2-354E9385D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21E2D-04A7-438C-9487-F32B6C650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E99B-0F0A-4838-9945-7367283C97D7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45B7F-503D-41E5-A2A4-B3DEF6378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8235D-E3C1-4F00-965D-00329A897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B644-6C2C-443A-BB99-53C1C5835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59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49C66-09B4-4DF8-BF2E-A7C8DBDE3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8AEB3-3928-4932-B63C-344BD106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104DF-0D48-4EBD-8ADE-27B76622E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E99B-0F0A-4838-9945-7367283C97D7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E65EA-87E4-43AB-AABB-9246A9B63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688EB-F38F-4A25-B718-8EC37833D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B644-6C2C-443A-BB99-53C1C5835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5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F430D-84E9-46E0-B5E2-94AEFD344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8D4FC-A913-4270-8183-318C00CCFB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5D0A84-1FF7-48D8-A276-980B3BC2FF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775296-AE60-473C-BF86-19F0BBA18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E99B-0F0A-4838-9945-7367283C97D7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F95E41-BBEE-4E60-A0C7-5965977A8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D0A734-B6A8-4B2A-B420-43AA9A129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B644-6C2C-443A-BB99-53C1C5835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018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075CB-284F-427E-863A-EA9B03CC7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88D38-E88F-410E-8584-A02F5E51A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EF4090-7011-4F7A-AA34-CE5BC19B8B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7C8524-17DA-43C3-80C1-1601826442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F338DF-A1D0-4F61-882C-C42282B64C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F94C08-74D8-4018-9338-629056917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E99B-0F0A-4838-9945-7367283C97D7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942F06-46F9-4664-88B9-115B36243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E21CE0-F4BE-48FA-9719-19F0B3C45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B644-6C2C-443A-BB99-53C1C5835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36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F7378-2A95-4AC4-8875-6FE74DEB6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B53F69-A534-4896-AFD7-5B255DF88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E99B-0F0A-4838-9945-7367283C97D7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B3CAA7-0C8B-40AB-A727-2FD8035AD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AA7378-475F-4DA3-BFEE-89B4287BE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B644-6C2C-443A-BB99-53C1C5835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56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04FE05-B191-4D21-982D-C03D41E55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E99B-0F0A-4838-9945-7367283C97D7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9118D2-F533-446B-951D-1A83518F5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35468C-7845-49A4-BDF8-AFF1F1980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B644-6C2C-443A-BB99-53C1C5835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44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56AE5-B148-4E05-80F1-9EB9B8508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D2213-821B-4072-A45F-0CA167109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96BBB8-77BB-400F-9CC7-47C0DCF68C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C202EC-A55A-4AF8-997F-1F93CC50A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E99B-0F0A-4838-9945-7367283C97D7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36BF15-313F-46FB-81D3-BCF5996EF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3C0F5A-6299-44B5-8436-A8D25CEA8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B644-6C2C-443A-BB99-53C1C5835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39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F2AB9-E8B5-41CA-BAD5-464A43DC9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4EEA09-E3A9-4502-A1FE-9A49D1AB1F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739767-E919-4FC5-ACC6-836327906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ADFCA2-377C-4A89-B0D2-3FF9C2A5A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E99B-0F0A-4838-9945-7367283C97D7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62908D-6665-4015-84A1-152AF86BE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0377B4-9832-4560-BFB1-71FEC9814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B644-6C2C-443A-BB99-53C1C5835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53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B0FD01-F7D2-4B04-9B8B-A6739228E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A5A376-A369-4001-BDFC-7B99B7486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24B62-6918-468B-915B-9240CB0832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0E99B-0F0A-4838-9945-7367283C97D7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F6D8A-72F9-48EE-B3DF-0ED6978E8E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81A51-0D68-44E8-8B07-13EEB0BC3C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AB644-6C2C-443A-BB99-53C1C5835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08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media2.m4a"/><Relationship Id="rId7" Type="http://schemas.microsoft.com/office/2007/relationships/hdphoto" Target="../media/hdphoto2.wdp"/><Relationship Id="rId2" Type="http://schemas.microsoft.com/office/2007/relationships/media" Target="../media/media2.m4a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1.pn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315" y="1825625"/>
            <a:ext cx="4355370" cy="435133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2558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28017" y="2358574"/>
            <a:ext cx="4557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PHÁT TRIỂN THẨM MĨ</a:t>
            </a:r>
          </a:p>
        </p:txBody>
      </p:sp>
      <p:sp>
        <p:nvSpPr>
          <p:cNvPr id="6" name="Rectangle 5"/>
          <p:cNvSpPr/>
          <p:nvPr/>
        </p:nvSpPr>
        <p:spPr>
          <a:xfrm>
            <a:off x="4546250" y="3029151"/>
            <a:ext cx="45617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TÔ MÀU </a:t>
            </a:r>
            <a:r>
              <a:rPr 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ỦA BÓNG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37435" y="4736945"/>
            <a:ext cx="51411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endParaRPr lang="en-US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24 - 36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</a:t>
            </a:r>
            <a:endParaRPr lang="en-US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48793" y="55324"/>
            <a:ext cx="51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</a:t>
            </a:r>
            <a:r>
              <a:rPr 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NANG MAI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341" y="424656"/>
            <a:ext cx="1638188" cy="163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45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18ECE-26A6-46E8-BBC5-D972B348D1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71DF3C-58BE-4926-8C1A-32E0974CAE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A6B8E3-149F-4DB3-938C-FF6C52343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978AC2-2853-4930-B14F-1C8D129F2D57}"/>
              </a:ext>
            </a:extLst>
          </p:cNvPr>
          <p:cNvSpPr txBox="1"/>
          <p:nvPr/>
        </p:nvSpPr>
        <p:spPr>
          <a:xfrm>
            <a:off x="4694581" y="703600"/>
            <a:ext cx="28028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CÂU ĐỐ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983A48-C06E-4DE8-900E-6B5D7FD677EE}"/>
              </a:ext>
            </a:extLst>
          </p:cNvPr>
          <p:cNvSpPr txBox="1"/>
          <p:nvPr/>
        </p:nvSpPr>
        <p:spPr>
          <a:xfrm>
            <a:off x="1961322" y="2001838"/>
            <a:ext cx="83356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Quả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gì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xanh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đỏ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tím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vàng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Kết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chùm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bay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bổng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nhịp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nhàng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trên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không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.</a:t>
            </a:r>
          </a:p>
          <a:p>
            <a:pPr algn="ctr"/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bé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biết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đó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là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quả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gì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0C7EEA-AE08-4F2D-9393-44A89151FE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21" y="1"/>
            <a:ext cx="1086678" cy="10866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306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92"/>
    </mc:Choice>
    <mc:Fallback xmlns="">
      <p:transition spd="slow" advTm="162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31803-FB35-48CD-AFF1-E18049BE7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6CF7AA-FD65-4865-8C9B-3BE0F3FCF5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466E4E-8F33-49B4-881B-0394CABA14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79" b="8992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820" y="319605"/>
            <a:ext cx="4044359" cy="53070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C3EF94-BC4E-4DA2-B874-7709E1380A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02" b="89924" l="10000" r="90000">
                        <a14:foregroundMark x1="50000" y1="43861" x2="50000" y2="889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3369">
            <a:off x="3472709" y="1786710"/>
            <a:ext cx="4044360" cy="53070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4131FA-AFF8-4FC1-AA9B-0CF42D8B8F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02" b="89924" l="10000" r="90000">
                        <a14:foregroundMark x1="50000" y1="43861" x2="50000" y2="889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0995">
            <a:off x="4836001" y="1620796"/>
            <a:ext cx="4044360" cy="5307099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3B23BE24-637F-4BCB-B9A8-7296C19C2AC4}"/>
              </a:ext>
            </a:extLst>
          </p:cNvPr>
          <p:cNvSpPr/>
          <p:nvPr/>
        </p:nvSpPr>
        <p:spPr>
          <a:xfrm>
            <a:off x="3293193" y="2800875"/>
            <a:ext cx="742121" cy="344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47DB110-DE49-498F-B215-D97BD51BC94F}"/>
              </a:ext>
            </a:extLst>
          </p:cNvPr>
          <p:cNvSpPr/>
          <p:nvPr/>
        </p:nvSpPr>
        <p:spPr>
          <a:xfrm rot="10632544">
            <a:off x="5502837" y="3911924"/>
            <a:ext cx="742121" cy="344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7813668"/>
      </p:ext>
    </p:extLst>
  </p:cSld>
  <p:clrMapOvr>
    <a:masterClrMapping/>
  </p:clrMapOvr>
  <p:transition spd="slow" advTm="5579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8" grpId="0" animBg="1"/>
      <p:bldP spid="8" grpId="1" animBg="1"/>
      <p:bldP spid="8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DA0D1-B490-42B6-92AE-90DC82574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9FF6DE-659B-4CC6-AC6D-12D1B4154F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02EDAE-9312-45F1-A12F-D2E839DA80A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8" y="365125"/>
            <a:ext cx="7076663" cy="5094771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413D139-FA8F-4D11-B817-82D5601E91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66789"/>
      </p:ext>
    </p:extLst>
  </p:cSld>
  <p:clrMapOvr>
    <a:masterClrMapping/>
  </p:clrMapOvr>
  <p:transition spd="med" advTm="25835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1360E-F695-4269-9034-496ECF072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CC6A06-DDD9-400F-AD88-5F6C9D20D1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490236-9A9A-4ADA-8872-94292FDDDDA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974" y="847415"/>
            <a:ext cx="6672052" cy="48841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2427315"/>
      </p:ext>
    </p:extLst>
  </p:cSld>
  <p:clrMapOvr>
    <a:masterClrMapping/>
  </p:clrMapOvr>
  <p:transition spd="slow" advTm="33507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496BB-C1B0-4AB5-81D2-59AA132C6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76DCE82-50B7-4753-B3F4-446790AB21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16"/>
            <a:ext cx="12192000" cy="6872115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24CA51-9328-4A49-A2FB-C5F560668C61}"/>
              </a:ext>
            </a:extLst>
          </p:cNvPr>
          <p:cNvSpPr txBox="1"/>
          <p:nvPr/>
        </p:nvSpPr>
        <p:spPr>
          <a:xfrm>
            <a:off x="4911543" y="190298"/>
            <a:ext cx="2368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CHUẨN BỊ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DEA668-A1CB-4AFF-B58C-ABE6B2CCFB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8125">
                        <a14:foregroundMark x1="87125" y1="34750" x2="95750" y2="34750"/>
                        <a14:foregroundMark x1="81250" y1="38125" x2="72625" y2="42500"/>
                        <a14:foregroundMark x1="72375" y1="52750" x2="80875" y2="47125"/>
                        <a14:foregroundMark x1="90000" y1="41125" x2="93875" y2="38250"/>
                        <a14:backgroundMark x1="8500" y1="53875" x2="71875" y2="35125"/>
                        <a14:backgroundMark x1="71125" y1="35750" x2="87250" y2="30750"/>
                        <a14:backgroundMark x1="69500" y1="39375" x2="79625" y2="37125"/>
                        <a14:backgroundMark x1="70500" y1="42375" x2="77250" y2="39000"/>
                        <a14:backgroundMark x1="30875" y1="76000" x2="43625" y2="71750"/>
                        <a14:backgroundMark x1="63125" y1="58875" x2="71250" y2="54500"/>
                        <a14:backgroundMark x1="79625" y1="49250" x2="88500" y2="43250"/>
                        <a14:backgroundMark x1="74375" y1="52500" x2="76125" y2="51625"/>
                        <a14:backgroundMark x1="73375" y1="53000" x2="73375" y2="53000"/>
                        <a14:backgroundMark x1="76250" y1="51625" x2="76250" y2="51625"/>
                        <a14:backgroundMark x1="78000" y1="49625" x2="78000" y2="49625"/>
                        <a14:backgroundMark x1="80125" y1="48750" x2="80125" y2="48750"/>
                        <a14:backgroundMark x1="72625" y1="53500" x2="83250" y2="46375"/>
                        <a14:backgroundMark x1="87875" y1="43500" x2="96375" y2="3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509" y="898184"/>
            <a:ext cx="4293616" cy="42936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910286-E021-41FA-A9C2-B15CDC149B5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84" y="1065402"/>
            <a:ext cx="5624830" cy="4218623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7DEA7AD-CDA1-4441-B447-1B21EEB7120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9447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3164">
        <p15:prstTrans prst="fallOver"/>
      </p:transition>
    </mc:Choice>
    <mc:Fallback xmlns="">
      <p:transition spd="slow" advTm="131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0F3B4-EED3-4E6A-80AB-824ADB7A2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E67FE-B746-41AF-B9BD-FE3ACEC13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EBD8C1-D2D7-4FE9-A8D6-CF36F2058B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02"/>
          <a:stretch/>
        </p:blipFill>
        <p:spPr>
          <a:xfrm>
            <a:off x="4638261" y="-1"/>
            <a:ext cx="2666999" cy="6857999"/>
          </a:xfrm>
          <a:prstGeom prst="rect">
            <a:avLst/>
          </a:prstGeom>
        </p:spPr>
      </p:pic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109503B9-F69E-4B30-8D29-A629694D10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38261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9EB29B-ED1F-4CCF-91C3-F74BACE83E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05260" y="0"/>
            <a:ext cx="488673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C89169-668D-4AF0-909A-6AFFFFA83874}"/>
              </a:ext>
            </a:extLst>
          </p:cNvPr>
          <p:cNvSpPr txBox="1"/>
          <p:nvPr/>
        </p:nvSpPr>
        <p:spPr>
          <a:xfrm>
            <a:off x="3346173" y="1378227"/>
            <a:ext cx="54996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TRẺ THỰC HIỆN</a:t>
            </a:r>
          </a:p>
        </p:txBody>
      </p:sp>
      <p:pic>
        <p:nvPicPr>
          <p:cNvPr id="17" name="Audio 16">
            <a:hlinkClick r:id="" action="ppaction://media"/>
            <a:extLst>
              <a:ext uri="{FF2B5EF4-FFF2-40B4-BE49-F238E27FC236}">
                <a16:creationId xmlns:a16="http://schemas.microsoft.com/office/drawing/2014/main" id="{AF48842C-674D-40D3-981C-85698D6D1C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93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3975">
        <p15:prstTrans prst="peelOff"/>
      </p:transition>
    </mc:Choice>
    <mc:Fallback xmlns="">
      <p:transition spd="slow" advTm="339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B2F44D-1439-4E5E-BC22-F3B7210BE6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85" y="0"/>
            <a:ext cx="9887829" cy="6891994"/>
          </a:xfrm>
        </p:spPr>
      </p:pic>
    </p:spTree>
    <p:extLst>
      <p:ext uri="{BB962C8B-B14F-4D97-AF65-F5344CB8AC3E}">
        <p14:creationId xmlns:p14="http://schemas.microsoft.com/office/powerpoint/2010/main" val="467130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4295">
        <p15:prstTrans prst="pageCurlDouble"/>
      </p:transition>
    </mc:Choice>
    <mc:Fallback xmlns="">
      <p:transition spd="slow" advTm="1429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9.9|4.3|8.1|1.4|9.3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69</Words>
  <Application>Microsoft Office PowerPoint</Application>
  <PresentationFormat>Widescreen</PresentationFormat>
  <Paragraphs>11</Paragraphs>
  <Slides>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NGHIA</dc:creator>
  <cp:lastModifiedBy>Techsi.vn</cp:lastModifiedBy>
  <cp:revision>11</cp:revision>
  <dcterms:created xsi:type="dcterms:W3CDTF">2021-10-02T13:52:41Z</dcterms:created>
  <dcterms:modified xsi:type="dcterms:W3CDTF">2023-03-17T08:24:05Z</dcterms:modified>
</cp:coreProperties>
</file>