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AE47-E33A-437B-A572-8EA9508A36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1B8E-F37C-446A-934E-0DB2F593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5+ Hình Nền Powerpoint Đẹp, Hấp Dẫn Như Lực Hút Trái Đ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8814" y="315311"/>
            <a:ext cx="6106511" cy="158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79" y="1471448"/>
            <a:ext cx="1332111" cy="1330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3586" y="3128146"/>
            <a:ext cx="9806151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7131" y="5439132"/>
            <a:ext cx="3951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 – 36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Gian: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12 – 15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GV: Nguyễn Thị Thanh Vân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4097" y="1502978"/>
            <a:ext cx="10279117" cy="259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66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bãi biển đẹp nhất Việt Nam, có nơi lọt Top du lịch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quê hương miền Tây sông nước tuyệ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0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ùa mưa ở Sài Gòn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ải Pháp Lọc Nước Sinh Hoạt Gia Đình Tốt Nhất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9107" y="0"/>
            <a:ext cx="3426372" cy="103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0" name="Picture 2" descr="Ô nhiễm môi trường nước là gì? Nguyên nhân và biện pháp khắc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013"/>
            <a:ext cx="6022427" cy="5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ách nhiệm quản lý nhà nước về bảo vệ môi trường của Bộ, ngang B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6206923" y="1030012"/>
            <a:ext cx="5985077" cy="5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đơn giản tinh tế chuyên nghiệp tổng hợ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0157" y="1649186"/>
            <a:ext cx="6743700" cy="2808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187564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(222001074) - NGUYỄN THU HUYỀN</cp:lastModifiedBy>
  <cp:revision>8</cp:revision>
  <dcterms:created xsi:type="dcterms:W3CDTF">2023-04-20T02:00:00Z</dcterms:created>
  <dcterms:modified xsi:type="dcterms:W3CDTF">2023-08-08T15:50:32Z</dcterms:modified>
</cp:coreProperties>
</file>