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099E-9C08-4336-8E6C-127CF97B09A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2A3F-9C8D-484E-8BDE-BDD5EDB77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3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099E-9C08-4336-8E6C-127CF97B09A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2A3F-9C8D-484E-8BDE-BDD5EDB77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5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099E-9C08-4336-8E6C-127CF97B09A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2A3F-9C8D-484E-8BDE-BDD5EDB77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4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099E-9C08-4336-8E6C-127CF97B09A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2A3F-9C8D-484E-8BDE-BDD5EDB77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1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099E-9C08-4336-8E6C-127CF97B09A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2A3F-9C8D-484E-8BDE-BDD5EDB77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17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099E-9C08-4336-8E6C-127CF97B09A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2A3F-9C8D-484E-8BDE-BDD5EDB77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7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099E-9C08-4336-8E6C-127CF97B09A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2A3F-9C8D-484E-8BDE-BDD5EDB77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5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099E-9C08-4336-8E6C-127CF97B09A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2A3F-9C8D-484E-8BDE-BDD5EDB77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1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099E-9C08-4336-8E6C-127CF97B09A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2A3F-9C8D-484E-8BDE-BDD5EDB77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8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099E-9C08-4336-8E6C-127CF97B09A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2A3F-9C8D-484E-8BDE-BDD5EDB77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9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099E-9C08-4336-8E6C-127CF97B09A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2A3F-9C8D-484E-8BDE-BDD5EDB77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6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099E-9C08-4336-8E6C-127CF97B09A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42A3F-9C8D-484E-8BDE-BDD5EDB77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8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powerpoint.com.vn/uploads/2019/06/09/hinh-nen-powerpoint-bo-bien-thuyen-dau_092718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437786" y="3950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mtClean="0"/>
              <a:t>`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37786" y="2253979"/>
            <a:ext cx="708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487612" y="186051"/>
            <a:ext cx="7216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MN NẮNG MAI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23786" y="2101579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010" y="1159713"/>
            <a:ext cx="1295400" cy="95388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36780" y="2113602"/>
            <a:ext cx="9263358" cy="142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81086" y="3694802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 Việt Nam</a:t>
            </a:r>
            <a:endParaRPr lang="en-US" altLang="en-US" b="1" i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Lứa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5-6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Vân</a:t>
            </a:r>
            <a:endParaRPr lang="en-US" altLang="en-US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3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bãi cỏ vui ch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6827" y="1529877"/>
            <a:ext cx="86710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-Cô và trẻ cùng hát bài: “ Bé yêu biển lắm”</a:t>
            </a:r>
          </a:p>
          <a:p>
            <a:pPr>
              <a:lnSpc>
                <a:spcPct val="150000"/>
              </a:lnSpc>
              <a:defRPr/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-Đàm thoại về nội dung bài hát.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409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Những bãi biển đẹp nhất Việt Nam hút hồn khách du lịch – Tắm bùn Tháp B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613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7 vùng biển, đảo Việt Nam được thế giới tôn v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775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ờ biển Việt Nam dài bao nhiêu km? - PQ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446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999+ hình nền mầm non đẹp dễ thương xinh xắn nhất cho bé - Đại Việt Sài Gò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23695" y="2956825"/>
            <a:ext cx="96484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chơi: Thi xem ai nhanh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542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Lý thuyết bài 28: luyện tập: mở rộng vốn từ về các loài vật dưới biển; dấu  chấm, dấu phẩy tiếng việt 2 KN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40316" y="0"/>
            <a:ext cx="2217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 1: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9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hững Hình Nền Slide Đẹp Nhất 2022 Dành Tặng Các B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54777" y="558009"/>
            <a:ext cx="2172390" cy="1311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 </a:t>
            </a:r>
            <a:r>
              <a:rPr lang="vi-VN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ục thủy sản &gt; Khai thác thủy sản &gt; Tàu thuyề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8" y="2729230"/>
            <a:ext cx="3555671" cy="227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ùng nào của Việt Nam thuận lợi cho nghề làm muối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160" y="2729229"/>
            <a:ext cx="3840481" cy="227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Vòng quanh Damnoen Saduak khu chợ nổi cổ nhất của Thái L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353" y="2729230"/>
            <a:ext cx="3491969" cy="227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165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hững Hình Nền Slide Đẹp Nhất 2022 Dành Tặng Các B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08316" y="0"/>
            <a:ext cx="2172390" cy="1311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 3: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ác địa điểm du lịch nổi tiếng 63 tỉnh thành Việt Nam - Checkin T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11449"/>
            <a:ext cx="12192000" cy="554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876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70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5</cp:revision>
  <dcterms:created xsi:type="dcterms:W3CDTF">2023-07-24T04:31:41Z</dcterms:created>
  <dcterms:modified xsi:type="dcterms:W3CDTF">2023-07-24T08:33:45Z</dcterms:modified>
</cp:coreProperties>
</file>