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67" r:id="rId5"/>
    <p:sldId id="268" r:id="rId6"/>
    <p:sldId id="269" r:id="rId7"/>
    <p:sldId id="270" r:id="rId8"/>
    <p:sldId id="271" r:id="rId9"/>
    <p:sldId id="272" r:id="rId10"/>
    <p:sldId id="274" r:id="rId11"/>
    <p:sldId id="275" r:id="rId12"/>
    <p:sldId id="276" r:id="rId13"/>
    <p:sldId id="277" r:id="rId14"/>
    <p:sldId id="281" r:id="rId15"/>
    <p:sldId id="280" r:id="rId16"/>
    <p:sldId id="27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82" d="100"/>
          <a:sy n="82" d="100"/>
        </p:scale>
        <p:origin x="6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B5265-F470-4AD7-ACF8-733FE7FD3FEB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EFBE-E0F2-47E3-82E2-1C5DBBBD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701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B5265-F470-4AD7-ACF8-733FE7FD3FEB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EFBE-E0F2-47E3-82E2-1C5DBBBD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029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B5265-F470-4AD7-ACF8-733FE7FD3FEB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EFBE-E0F2-47E3-82E2-1C5DBBBD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6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B5265-F470-4AD7-ACF8-733FE7FD3FEB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EFBE-E0F2-47E3-82E2-1C5DBBBD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519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B5265-F470-4AD7-ACF8-733FE7FD3FEB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EFBE-E0F2-47E3-82E2-1C5DBBBD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150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B5265-F470-4AD7-ACF8-733FE7FD3FEB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EFBE-E0F2-47E3-82E2-1C5DBBBD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67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B5265-F470-4AD7-ACF8-733FE7FD3FEB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EFBE-E0F2-47E3-82E2-1C5DBBBD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3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B5265-F470-4AD7-ACF8-733FE7FD3FEB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EFBE-E0F2-47E3-82E2-1C5DBBBD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666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B5265-F470-4AD7-ACF8-733FE7FD3FEB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EFBE-E0F2-47E3-82E2-1C5DBBBD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609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B5265-F470-4AD7-ACF8-733FE7FD3FEB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EFBE-E0F2-47E3-82E2-1C5DBBBD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546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B5265-F470-4AD7-ACF8-733FE7FD3FEB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EFBE-E0F2-47E3-82E2-1C5DBBBD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01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B5265-F470-4AD7-ACF8-733FE7FD3FEB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8EFBE-E0F2-47E3-82E2-1C5DBBBD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26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audio" Target="../media/audio1.wav"/><Relationship Id="rId7" Type="http://schemas.openxmlformats.org/officeDocument/2006/relationships/image" Target="../media/image3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35.jpeg"/><Relationship Id="rId5" Type="http://schemas.openxmlformats.org/officeDocument/2006/relationships/image" Target="../media/image34.jpg"/><Relationship Id="rId4" Type="http://schemas.openxmlformats.org/officeDocument/2006/relationships/audio" Target="../media/audio2.wav"/><Relationship Id="rId9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audio" Target="../media/audio1.wav"/><Relationship Id="rId7" Type="http://schemas.openxmlformats.org/officeDocument/2006/relationships/image" Target="../media/image3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19.jpeg"/><Relationship Id="rId5" Type="http://schemas.openxmlformats.org/officeDocument/2006/relationships/image" Target="../media/image38.jpg"/><Relationship Id="rId4" Type="http://schemas.openxmlformats.org/officeDocument/2006/relationships/audio" Target="../media/audio2.wav"/><Relationship Id="rId9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10" Type="http://schemas.openxmlformats.org/officeDocument/2006/relationships/image" Target="../media/image14.jp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1.m4a"/><Relationship Id="rId7" Type="http://schemas.openxmlformats.org/officeDocument/2006/relationships/image" Target="../media/image19.jpeg"/><Relationship Id="rId2" Type="http://schemas.openxmlformats.org/officeDocument/2006/relationships/audio" Target="NULL" TargetMode="External"/><Relationship Id="rId1" Type="http://schemas.openxmlformats.org/officeDocument/2006/relationships/tags" Target="../tags/tag5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8FC55C-8D85-F639-4F53-9D6C6A86C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60424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38749" y="71132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62055" y="25306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35240" y="53224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412806" y="2530643"/>
            <a:ext cx="6821099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Phát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0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triển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0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nhận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0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thức</a:t>
            </a:r>
            <a:endParaRPr lang="en-US" sz="4000" b="1" cap="none" spc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en-US" sz="48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KPKH:</a:t>
            </a:r>
            <a:r>
              <a:rPr lang="en-US" sz="4800" b="1" cap="none" spc="0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Không</a:t>
            </a:r>
            <a:r>
              <a:rPr lang="en-US" sz="4800" b="1" cap="none" spc="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800" b="1" cap="none" spc="0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khí</a:t>
            </a:r>
            <a:r>
              <a:rPr lang="en-US" sz="4800" b="1" cap="none" spc="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800" b="1" cap="none" spc="0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quan</a:t>
            </a:r>
            <a:r>
              <a:rPr lang="en-US" sz="48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h</a:t>
            </a:r>
            <a:r>
              <a:rPr lang="en-US" sz="48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8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bé</a:t>
            </a:r>
            <a:endParaRPr lang="en-US" sz="4800" b="1" cap="none" spc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2400" b="1" cap="none" spc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en-US" sz="32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Lứa tuổi: </a:t>
            </a:r>
            <a:r>
              <a:rPr lang="vi-VN" sz="32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Nhà trẻ 24-36 tháng</a:t>
            </a:r>
            <a:endParaRPr lang="en-US" sz="32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34491" y="268485"/>
            <a:ext cx="53254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5" b="12300"/>
          <a:stretch/>
        </p:blipFill>
        <p:spPr bwMode="auto">
          <a:xfrm>
            <a:off x="5286895" y="1080655"/>
            <a:ext cx="1420676" cy="1146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101434" y="5617873"/>
            <a:ext cx="468807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GV: </a:t>
            </a:r>
            <a:r>
              <a:rPr lang="vi-VN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Nguyễn Thị Thanh Vân</a:t>
            </a:r>
            <a:endParaRPr lang="en-US" sz="2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137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70">
        <p14:glitter pattern="hexagon"/>
      </p:transition>
    </mc:Choice>
    <mc:Fallback xmlns="">
      <p:transition spd="slow" advTm="25470">
        <p:fade/>
      </p:transition>
    </mc:Fallback>
  </mc:AlternateContent>
  <p:extLst>
    <p:ext uri="{E180D4A7-C9FB-4DFB-919C-405C955672EB}">
      <p14:showEvtLst xmlns:p14="http://schemas.microsoft.com/office/powerpoint/2010/main">
        <p14:playEvt time="129" objId="2"/>
        <p14:stopEvt time="25685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29487" y="2274838"/>
            <a:ext cx="7111242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72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endParaRPr lang="en-US" sz="7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72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Thử</a:t>
            </a:r>
            <a:r>
              <a:rPr lang="en-US" sz="7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7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7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endParaRPr lang="en-US" sz="7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3546761"/>
      </p:ext>
    </p:extLst>
  </p:cSld>
  <p:clrMapOvr>
    <a:masterClrMapping/>
  </p:clrMapOvr>
  <p:transition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8" objId="3"/>
        <p14:stopEvt time="10634" objId="3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03929" y="163136"/>
            <a:ext cx="611558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 </a:t>
            </a:r>
            <a:r>
              <a:rPr lang="en-US" sz="320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người</a:t>
            </a:r>
            <a:r>
              <a:rPr lang="en-US" sz="32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cần</a:t>
            </a:r>
            <a:r>
              <a:rPr lang="en-US" sz="32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không</a:t>
            </a:r>
            <a:r>
              <a:rPr lang="en-US" sz="32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khí</a:t>
            </a:r>
            <a:r>
              <a:rPr lang="en-US" sz="32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để</a:t>
            </a:r>
            <a:r>
              <a:rPr lang="en-US" sz="32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làm</a:t>
            </a:r>
            <a:r>
              <a:rPr lang="en-US" sz="32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gì</a:t>
            </a:r>
            <a:r>
              <a:rPr lang="en-US" sz="32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  <a:endParaRPr lang="en-US" sz="3200" b="0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047197" y="1352162"/>
            <a:ext cx="3555999" cy="2936467"/>
            <a:chOff x="1169256" y="1878087"/>
            <a:chExt cx="3555999" cy="293646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61" r="11971"/>
            <a:stretch/>
          </p:blipFill>
          <p:spPr>
            <a:xfrm>
              <a:off x="1169256" y="1878087"/>
              <a:ext cx="3555999" cy="2229287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sp>
          <p:nvSpPr>
            <p:cNvPr id="9" name="TextBox 8"/>
            <p:cNvSpPr txBox="1"/>
            <p:nvPr/>
          </p:nvSpPr>
          <p:spPr>
            <a:xfrm>
              <a:off x="2319076" y="4106668"/>
              <a:ext cx="143007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2060"/>
                  </a:solidFill>
                </a:rPr>
                <a:t>1.Tắm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509078" y="1352162"/>
            <a:ext cx="3674533" cy="2937220"/>
            <a:chOff x="7509078" y="1815779"/>
            <a:chExt cx="3674533" cy="293722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9078" y="1815779"/>
              <a:ext cx="3674533" cy="2291595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sp>
          <p:nvSpPr>
            <p:cNvPr id="12" name="TextBox 11"/>
            <p:cNvSpPr txBox="1"/>
            <p:nvPr/>
          </p:nvSpPr>
          <p:spPr>
            <a:xfrm>
              <a:off x="8250604" y="4045113"/>
              <a:ext cx="221887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2060"/>
                  </a:solidFill>
                </a:rPr>
                <a:t>2. </a:t>
              </a:r>
              <a:r>
                <a:rPr lang="en-US" sz="4000" b="1" dirty="0" err="1">
                  <a:solidFill>
                    <a:srgbClr val="002060"/>
                  </a:solidFill>
                </a:rPr>
                <a:t>Hít</a:t>
              </a:r>
              <a:r>
                <a:rPr lang="en-US" sz="4000" b="1" dirty="0">
                  <a:solidFill>
                    <a:srgbClr val="002060"/>
                  </a:solidFill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</a:rPr>
                <a:t>thở</a:t>
              </a:r>
              <a:endParaRPr lang="en-US" sz="40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237029" y="3934686"/>
            <a:ext cx="3672608" cy="2891065"/>
            <a:chOff x="4259696" y="4324206"/>
            <a:chExt cx="3672608" cy="289106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9696" y="4324206"/>
              <a:ext cx="3672608" cy="2234678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sp>
          <p:nvSpPr>
            <p:cNvPr id="13" name="TextBox 12"/>
            <p:cNvSpPr txBox="1"/>
            <p:nvPr/>
          </p:nvSpPr>
          <p:spPr>
            <a:xfrm>
              <a:off x="5537200" y="6507385"/>
              <a:ext cx="14582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002060"/>
                  </a:solidFill>
                </a:rPr>
                <a:t>3. </a:t>
              </a:r>
              <a:r>
                <a:rPr lang="en-US" sz="4000" b="1" dirty="0" err="1">
                  <a:solidFill>
                    <a:srgbClr val="002060"/>
                  </a:solidFill>
                </a:rPr>
                <a:t>Ăn</a:t>
              </a:r>
              <a:endParaRPr lang="en-US" sz="40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288393" y="959874"/>
            <a:ext cx="152600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>
                <a:solidFill>
                  <a:srgbClr val="FF0000"/>
                </a:solidFill>
                <a:cs typeface="Arial" panose="020B0604020202020204" pitchFamily="34" charset="0"/>
              </a:rPr>
              <a:t>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93134" y="3580743"/>
            <a:ext cx="152600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>
                <a:solidFill>
                  <a:srgbClr val="FF0000"/>
                </a:solidFill>
              </a:rPr>
              <a:t>X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485852"/>
      </p:ext>
    </p:extLst>
  </p:cSld>
  <p:clrMapOvr>
    <a:masterClrMapping/>
  </p:clrMapOvr>
  <p:transition advTm="432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</p:bldLst>
  </p:timing>
  <p:extLst>
    <p:ext uri="{E180D4A7-C9FB-4DFB-919C-405C955672EB}">
      <p14:showEvtLst xmlns:p14="http://schemas.microsoft.com/office/powerpoint/2010/main">
        <p14:playEvt time="7" objId="10"/>
        <p14:stopEvt time="43338" objId="10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58158" y="173380"/>
            <a:ext cx="787568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Những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hoạt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động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nào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cần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phải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có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không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khí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?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861755" y="946047"/>
            <a:ext cx="3813785" cy="2645200"/>
            <a:chOff x="2389717" y="1292782"/>
            <a:chExt cx="3706283" cy="291720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9717" y="1292782"/>
              <a:ext cx="3706283" cy="2431584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sp>
          <p:nvSpPr>
            <p:cNvPr id="11" name="TextBox 10"/>
            <p:cNvSpPr txBox="1"/>
            <p:nvPr/>
          </p:nvSpPr>
          <p:spPr>
            <a:xfrm>
              <a:off x="2497219" y="3686766"/>
              <a:ext cx="34912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</a:rPr>
                <a:t>1.Ngọn </a:t>
              </a:r>
              <a:r>
                <a:rPr lang="en-US" sz="2800" b="1" dirty="0" err="1">
                  <a:solidFill>
                    <a:srgbClr val="002060"/>
                  </a:solidFill>
                </a:rPr>
                <a:t>nến</a:t>
              </a:r>
              <a:r>
                <a:rPr lang="en-US" sz="2800" b="1" dirty="0">
                  <a:solidFill>
                    <a:srgbClr val="002060"/>
                  </a:solidFill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</a:rPr>
                <a:t>đang</a:t>
              </a:r>
              <a:r>
                <a:rPr lang="en-US" sz="2800" b="1" dirty="0">
                  <a:solidFill>
                    <a:srgbClr val="002060"/>
                  </a:solidFill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</a:rPr>
                <a:t>cháy</a:t>
              </a:r>
              <a:endParaRPr lang="en-US" sz="28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204475" y="944208"/>
            <a:ext cx="3608305" cy="2692453"/>
            <a:chOff x="6637866" y="1292782"/>
            <a:chExt cx="3373967" cy="294836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7866" y="1292782"/>
              <a:ext cx="3373967" cy="2394436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sp>
          <p:nvSpPr>
            <p:cNvPr id="12" name="TextBox 11"/>
            <p:cNvSpPr txBox="1"/>
            <p:nvPr/>
          </p:nvSpPr>
          <p:spPr>
            <a:xfrm>
              <a:off x="6951171" y="3668192"/>
              <a:ext cx="2568931" cy="5729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</a:rPr>
                <a:t>2.Thổi bong </a:t>
              </a:r>
              <a:r>
                <a:rPr lang="en-US" sz="2800" b="1" dirty="0" err="1">
                  <a:solidFill>
                    <a:srgbClr val="002060"/>
                  </a:solidFill>
                </a:rPr>
                <a:t>bóng</a:t>
              </a:r>
              <a:endParaRPr lang="en-US" sz="28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972376" y="4052892"/>
            <a:ext cx="3739146" cy="2615255"/>
            <a:chOff x="2389716" y="4055216"/>
            <a:chExt cx="3706283" cy="286067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9716" y="4055216"/>
              <a:ext cx="3706283" cy="2399028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sp>
          <p:nvSpPr>
            <p:cNvPr id="13" name="TextBox 12"/>
            <p:cNvSpPr txBox="1"/>
            <p:nvPr/>
          </p:nvSpPr>
          <p:spPr>
            <a:xfrm>
              <a:off x="2687270" y="6392669"/>
              <a:ext cx="311117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</a:rPr>
                <a:t>3. </a:t>
              </a:r>
              <a:r>
                <a:rPr lang="en-US" sz="2800" b="1" dirty="0" err="1">
                  <a:solidFill>
                    <a:srgbClr val="002060"/>
                  </a:solidFill>
                </a:rPr>
                <a:t>Bật</a:t>
              </a:r>
              <a:r>
                <a:rPr lang="en-US" sz="2800" b="1" dirty="0">
                  <a:solidFill>
                    <a:srgbClr val="002060"/>
                  </a:solidFill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</a:rPr>
                <a:t>công</a:t>
              </a:r>
              <a:r>
                <a:rPr lang="en-US" sz="2800" b="1" dirty="0">
                  <a:solidFill>
                    <a:srgbClr val="002060"/>
                  </a:solidFill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</a:rPr>
                <a:t>tắc</a:t>
              </a:r>
              <a:r>
                <a:rPr lang="en-US" sz="2800" b="1" dirty="0">
                  <a:solidFill>
                    <a:srgbClr val="002060"/>
                  </a:solidFill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</a:rPr>
                <a:t>điện</a:t>
              </a:r>
              <a:endParaRPr lang="en-US" sz="28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204475" y="4015902"/>
            <a:ext cx="3608305" cy="2652246"/>
            <a:chOff x="6637865" y="4132263"/>
            <a:chExt cx="3373967" cy="284209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7865" y="4132263"/>
              <a:ext cx="3373967" cy="2324732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sp>
          <p:nvSpPr>
            <p:cNvPr id="14" name="TextBox 13"/>
            <p:cNvSpPr txBox="1"/>
            <p:nvPr/>
          </p:nvSpPr>
          <p:spPr>
            <a:xfrm>
              <a:off x="7299801" y="6451142"/>
              <a:ext cx="22407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</a:rPr>
                <a:t>4. </a:t>
              </a:r>
              <a:r>
                <a:rPr lang="en-US" sz="2800" b="1" dirty="0" err="1">
                  <a:solidFill>
                    <a:srgbClr val="002060"/>
                  </a:solidFill>
                </a:rPr>
                <a:t>Bơm</a:t>
              </a:r>
              <a:r>
                <a:rPr lang="en-US" sz="2800" b="1" dirty="0">
                  <a:solidFill>
                    <a:srgbClr val="002060"/>
                  </a:solidFill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</a:rPr>
                <a:t>lốp</a:t>
              </a:r>
              <a:r>
                <a:rPr lang="en-US" sz="2800" b="1" dirty="0">
                  <a:solidFill>
                    <a:srgbClr val="002060"/>
                  </a:solidFill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</a:rPr>
                <a:t>xe</a:t>
              </a:r>
              <a:endParaRPr lang="en-US" sz="2800" b="1" dirty="0">
                <a:solidFill>
                  <a:srgbClr val="00206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80124606"/>
      </p:ext>
    </p:extLst>
  </p:cSld>
  <p:clrMapOvr>
    <a:masterClrMapping/>
  </p:clrMapOvr>
  <p:transition advTm="446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0" objId="20"/>
        <p14:stopEvt time="44612" objId="20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09689" y="2274838"/>
            <a:ext cx="7750840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6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endParaRPr lang="en-US" sz="6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Ai </a:t>
            </a:r>
            <a:r>
              <a:rPr lang="en-US" sz="6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6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endParaRPr lang="en-US" sz="6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955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8130">
        <p14:warp dir="in"/>
      </p:transition>
    </mc:Choice>
    <mc:Fallback xmlns="">
      <p:transition advTm="813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8" objId="3"/>
        <p14:stopEvt time="7628" objId="3"/>
      </p14:showEvt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200" y="164396"/>
            <a:ext cx="9288341" cy="43852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Content Placeholder 3"/>
          <p:cNvPicPr>
            <a:picLocks noGrp="1"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56805" y="4962183"/>
            <a:ext cx="1871736" cy="18106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21602" y="4939810"/>
            <a:ext cx="1817473" cy="18330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Content Placeholder 3"/>
          <p:cNvPicPr>
            <a:picLocks noGrp="1"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22934" y="4939810"/>
            <a:ext cx="1825285" cy="18220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0" name="Group 79"/>
          <p:cNvGrpSpPr/>
          <p:nvPr/>
        </p:nvGrpSpPr>
        <p:grpSpPr>
          <a:xfrm>
            <a:off x="5877536" y="4673817"/>
            <a:ext cx="480601" cy="384295"/>
            <a:chOff x="9341556" y="5148405"/>
            <a:chExt cx="1712422" cy="1617982"/>
          </a:xfrm>
        </p:grpSpPr>
        <p:sp>
          <p:nvSpPr>
            <p:cNvPr id="81" name="Oval 80"/>
            <p:cNvSpPr/>
            <p:nvPr/>
          </p:nvSpPr>
          <p:spPr>
            <a:xfrm>
              <a:off x="9341556" y="5148405"/>
              <a:ext cx="1712422" cy="16179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9450897" y="5287906"/>
              <a:ext cx="1493741" cy="133898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9582936" y="5384465"/>
              <a:ext cx="1229662" cy="114586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77287" y="140041"/>
            <a:ext cx="1174741" cy="1060554"/>
            <a:chOff x="9341556" y="5148405"/>
            <a:chExt cx="1712422" cy="1617982"/>
          </a:xfrm>
        </p:grpSpPr>
        <p:sp>
          <p:nvSpPr>
            <p:cNvPr id="65" name="Oval 64"/>
            <p:cNvSpPr/>
            <p:nvPr/>
          </p:nvSpPr>
          <p:spPr>
            <a:xfrm>
              <a:off x="9341556" y="5148405"/>
              <a:ext cx="1712422" cy="16179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9450897" y="5287906"/>
              <a:ext cx="1493741" cy="133898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9582936" y="5384465"/>
              <a:ext cx="1229662" cy="114586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05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177287" y="149368"/>
            <a:ext cx="1174741" cy="1060554"/>
            <a:chOff x="9341556" y="5148405"/>
            <a:chExt cx="1712422" cy="1617982"/>
          </a:xfrm>
        </p:grpSpPr>
        <p:sp>
          <p:nvSpPr>
            <p:cNvPr id="70" name="Oval 69"/>
            <p:cNvSpPr/>
            <p:nvPr/>
          </p:nvSpPr>
          <p:spPr>
            <a:xfrm>
              <a:off x="9341556" y="5148405"/>
              <a:ext cx="1712422" cy="16179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9450897" y="5287906"/>
              <a:ext cx="1493741" cy="133898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9582936" y="5384465"/>
              <a:ext cx="1229662" cy="114586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04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164335" y="121012"/>
            <a:ext cx="1174741" cy="1060554"/>
            <a:chOff x="9341556" y="5148405"/>
            <a:chExt cx="1712422" cy="1617982"/>
          </a:xfrm>
        </p:grpSpPr>
        <p:sp>
          <p:nvSpPr>
            <p:cNvPr id="74" name="Oval 73"/>
            <p:cNvSpPr/>
            <p:nvPr/>
          </p:nvSpPr>
          <p:spPr>
            <a:xfrm>
              <a:off x="9341556" y="5148405"/>
              <a:ext cx="1712422" cy="16179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9450897" y="5287906"/>
              <a:ext cx="1493741" cy="133898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9582936" y="5384465"/>
              <a:ext cx="1229662" cy="114586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184155" y="126750"/>
            <a:ext cx="1174741" cy="1060554"/>
            <a:chOff x="9341556" y="5148405"/>
            <a:chExt cx="1712422" cy="1617982"/>
          </a:xfrm>
        </p:grpSpPr>
        <p:sp>
          <p:nvSpPr>
            <p:cNvPr id="78" name="Oval 77"/>
            <p:cNvSpPr/>
            <p:nvPr/>
          </p:nvSpPr>
          <p:spPr>
            <a:xfrm>
              <a:off x="9341556" y="5148405"/>
              <a:ext cx="1712422" cy="16179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9450897" y="5287906"/>
              <a:ext cx="1493741" cy="133898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4" name="Oval 83"/>
            <p:cNvSpPr/>
            <p:nvPr/>
          </p:nvSpPr>
          <p:spPr>
            <a:xfrm>
              <a:off x="9582936" y="5384465"/>
              <a:ext cx="1229662" cy="114586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64700" y="126433"/>
            <a:ext cx="1213650" cy="1060554"/>
            <a:chOff x="9341556" y="5148405"/>
            <a:chExt cx="1712422" cy="1617982"/>
          </a:xfrm>
        </p:grpSpPr>
        <p:sp>
          <p:nvSpPr>
            <p:cNvPr id="86" name="Oval 85"/>
            <p:cNvSpPr/>
            <p:nvPr/>
          </p:nvSpPr>
          <p:spPr>
            <a:xfrm>
              <a:off x="9341556" y="5148405"/>
              <a:ext cx="1712422" cy="16179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9450897" y="5287906"/>
              <a:ext cx="1493741" cy="133898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8" name="Oval 87"/>
            <p:cNvSpPr/>
            <p:nvPr/>
          </p:nvSpPr>
          <p:spPr>
            <a:xfrm>
              <a:off x="9582936" y="5384465"/>
              <a:ext cx="1229662" cy="114586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197230" y="111685"/>
            <a:ext cx="1167959" cy="1060554"/>
            <a:chOff x="9341556" y="5148405"/>
            <a:chExt cx="1712422" cy="1617982"/>
          </a:xfrm>
        </p:grpSpPr>
        <p:sp>
          <p:nvSpPr>
            <p:cNvPr id="92" name="Oval 91"/>
            <p:cNvSpPr/>
            <p:nvPr/>
          </p:nvSpPr>
          <p:spPr>
            <a:xfrm>
              <a:off x="9341556" y="5148405"/>
              <a:ext cx="1712422" cy="16179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9450897" y="5287906"/>
              <a:ext cx="1493741" cy="133898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4" name="Oval 93"/>
            <p:cNvSpPr/>
            <p:nvPr/>
          </p:nvSpPr>
          <p:spPr>
            <a:xfrm>
              <a:off x="9582936" y="5384465"/>
              <a:ext cx="1229662" cy="114586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US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900274"/>
              </p:ext>
            </p:extLst>
          </p:nvPr>
        </p:nvGraphicFramePr>
        <p:xfrm>
          <a:off x="1440196" y="2556932"/>
          <a:ext cx="9288344" cy="20258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44172">
                  <a:extLst>
                    <a:ext uri="{9D8B030D-6E8A-4147-A177-3AD203B41FA5}">
                      <a16:colId xmlns:a16="http://schemas.microsoft.com/office/drawing/2014/main" val="3073135684"/>
                    </a:ext>
                  </a:extLst>
                </a:gridCol>
                <a:gridCol w="4644172">
                  <a:extLst>
                    <a:ext uri="{9D8B030D-6E8A-4147-A177-3AD203B41FA5}">
                      <a16:colId xmlns:a16="http://schemas.microsoft.com/office/drawing/2014/main" val="3940508074"/>
                    </a:ext>
                  </a:extLst>
                </a:gridCol>
              </a:tblGrid>
              <a:tr h="20258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7938475"/>
                  </a:ext>
                </a:extLst>
              </a:tr>
            </a:tbl>
          </a:graphicData>
        </a:graphic>
      </p:graphicFrame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84" r="50092"/>
          <a:stretch/>
        </p:blipFill>
        <p:spPr>
          <a:xfrm>
            <a:off x="6395195" y="4962183"/>
            <a:ext cx="1883025" cy="18106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043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47435">
        <p14:flythrough/>
      </p:transition>
    </mc:Choice>
    <mc:Fallback xmlns="">
      <p:transition advTm="4743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4 -0.00046 L 0.08437 -0.3370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" y="-16829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81481E-6 L -0.08945 -0.3370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79" y="-1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triggerEvt type="onClick" time="24014" objId="80"/>
        <p14:triggerEvt type="onClick" time="34758" objId="80"/>
      </p14:showEvt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454" y="152399"/>
            <a:ext cx="9294794" cy="43488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Content Placeholder 3"/>
          <p:cNvPicPr>
            <a:picLocks noGrp="1"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03732" y="4894934"/>
            <a:ext cx="1845735" cy="18832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64" t="11684"/>
          <a:stretch/>
        </p:blipFill>
        <p:spPr>
          <a:xfrm>
            <a:off x="6297464" y="4867133"/>
            <a:ext cx="1876461" cy="19236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62613" y="4867133"/>
            <a:ext cx="1875650" cy="19274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Content Placeholder 3"/>
          <p:cNvPicPr>
            <a:picLocks noGrp="1"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37805" y="4847943"/>
            <a:ext cx="1893444" cy="19466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0" name="Group 79"/>
          <p:cNvGrpSpPr/>
          <p:nvPr/>
        </p:nvGrpSpPr>
        <p:grpSpPr>
          <a:xfrm>
            <a:off x="5779805" y="4583142"/>
            <a:ext cx="480601" cy="384295"/>
            <a:chOff x="9341556" y="5148405"/>
            <a:chExt cx="1712422" cy="1617982"/>
          </a:xfrm>
        </p:grpSpPr>
        <p:sp>
          <p:nvSpPr>
            <p:cNvPr id="81" name="Oval 80"/>
            <p:cNvSpPr/>
            <p:nvPr/>
          </p:nvSpPr>
          <p:spPr>
            <a:xfrm>
              <a:off x="9341556" y="5148405"/>
              <a:ext cx="1712422" cy="16179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9450897" y="5287906"/>
              <a:ext cx="1493741" cy="133898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9582936" y="5384465"/>
              <a:ext cx="1229662" cy="114586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47212" y="153103"/>
            <a:ext cx="1174741" cy="1060554"/>
            <a:chOff x="9341556" y="5148405"/>
            <a:chExt cx="1712422" cy="1617982"/>
          </a:xfrm>
        </p:grpSpPr>
        <p:sp>
          <p:nvSpPr>
            <p:cNvPr id="73" name="Oval 72"/>
            <p:cNvSpPr/>
            <p:nvPr/>
          </p:nvSpPr>
          <p:spPr>
            <a:xfrm>
              <a:off x="9341556" y="5148405"/>
              <a:ext cx="1712422" cy="16179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9450897" y="5287906"/>
              <a:ext cx="1493741" cy="133898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9582936" y="5384465"/>
              <a:ext cx="1229662" cy="114586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05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62156" y="153103"/>
            <a:ext cx="1174741" cy="1060554"/>
            <a:chOff x="9341556" y="5148405"/>
            <a:chExt cx="1712422" cy="1617982"/>
          </a:xfrm>
        </p:grpSpPr>
        <p:sp>
          <p:nvSpPr>
            <p:cNvPr id="77" name="Oval 76"/>
            <p:cNvSpPr/>
            <p:nvPr/>
          </p:nvSpPr>
          <p:spPr>
            <a:xfrm>
              <a:off x="9341556" y="5148405"/>
              <a:ext cx="1712422" cy="16179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9450897" y="5287906"/>
              <a:ext cx="1493741" cy="133898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9582936" y="5384465"/>
              <a:ext cx="1229662" cy="114586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04</a:t>
              </a: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29717" y="153103"/>
            <a:ext cx="1174741" cy="1060554"/>
            <a:chOff x="9341556" y="5148405"/>
            <a:chExt cx="1712422" cy="1617982"/>
          </a:xfrm>
        </p:grpSpPr>
        <p:sp>
          <p:nvSpPr>
            <p:cNvPr id="85" name="Oval 84"/>
            <p:cNvSpPr/>
            <p:nvPr/>
          </p:nvSpPr>
          <p:spPr>
            <a:xfrm>
              <a:off x="9341556" y="5148405"/>
              <a:ext cx="1712422" cy="16179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9450897" y="5287906"/>
              <a:ext cx="1493741" cy="133898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7" name="Oval 86"/>
            <p:cNvSpPr/>
            <p:nvPr/>
          </p:nvSpPr>
          <p:spPr>
            <a:xfrm>
              <a:off x="9582936" y="5384465"/>
              <a:ext cx="1229662" cy="114586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44661" y="144108"/>
            <a:ext cx="1174741" cy="1060554"/>
            <a:chOff x="9341556" y="5148405"/>
            <a:chExt cx="1712422" cy="1617982"/>
          </a:xfrm>
        </p:grpSpPr>
        <p:sp>
          <p:nvSpPr>
            <p:cNvPr id="89" name="Oval 88"/>
            <p:cNvSpPr/>
            <p:nvPr/>
          </p:nvSpPr>
          <p:spPr>
            <a:xfrm>
              <a:off x="9341556" y="5148405"/>
              <a:ext cx="1712422" cy="16179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9450897" y="5287906"/>
              <a:ext cx="1493741" cy="133898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1" name="Oval 90"/>
            <p:cNvSpPr/>
            <p:nvPr/>
          </p:nvSpPr>
          <p:spPr>
            <a:xfrm>
              <a:off x="9582936" y="5384465"/>
              <a:ext cx="1229662" cy="114586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52133" y="135113"/>
            <a:ext cx="1174741" cy="1060554"/>
            <a:chOff x="9341556" y="5148405"/>
            <a:chExt cx="1712422" cy="1617982"/>
          </a:xfrm>
        </p:grpSpPr>
        <p:sp>
          <p:nvSpPr>
            <p:cNvPr id="93" name="Oval 92"/>
            <p:cNvSpPr/>
            <p:nvPr/>
          </p:nvSpPr>
          <p:spPr>
            <a:xfrm>
              <a:off x="9341556" y="5148405"/>
              <a:ext cx="1712422" cy="16179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9450897" y="5287906"/>
              <a:ext cx="1493741" cy="133898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5" name="Oval 94"/>
            <p:cNvSpPr/>
            <p:nvPr/>
          </p:nvSpPr>
          <p:spPr>
            <a:xfrm>
              <a:off x="9582936" y="5384465"/>
              <a:ext cx="1229662" cy="114586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62156" y="139736"/>
            <a:ext cx="1174741" cy="1060554"/>
            <a:chOff x="9341556" y="5148405"/>
            <a:chExt cx="1712422" cy="1617982"/>
          </a:xfrm>
        </p:grpSpPr>
        <p:sp>
          <p:nvSpPr>
            <p:cNvPr id="97" name="Oval 96"/>
            <p:cNvSpPr/>
            <p:nvPr/>
          </p:nvSpPr>
          <p:spPr>
            <a:xfrm>
              <a:off x="9341556" y="5148405"/>
              <a:ext cx="1712422" cy="16179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9450897" y="5287906"/>
              <a:ext cx="1493741" cy="133898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9" name="Oval 98"/>
            <p:cNvSpPr/>
            <p:nvPr/>
          </p:nvSpPr>
          <p:spPr>
            <a:xfrm>
              <a:off x="9582936" y="5384465"/>
              <a:ext cx="1229662" cy="114586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US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2373470"/>
              </p:ext>
            </p:extLst>
          </p:nvPr>
        </p:nvGraphicFramePr>
        <p:xfrm>
          <a:off x="1317454" y="2421467"/>
          <a:ext cx="9294794" cy="20798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47397">
                  <a:extLst>
                    <a:ext uri="{9D8B030D-6E8A-4147-A177-3AD203B41FA5}">
                      <a16:colId xmlns:a16="http://schemas.microsoft.com/office/drawing/2014/main" val="73647224"/>
                    </a:ext>
                  </a:extLst>
                </a:gridCol>
                <a:gridCol w="4647397">
                  <a:extLst>
                    <a:ext uri="{9D8B030D-6E8A-4147-A177-3AD203B41FA5}">
                      <a16:colId xmlns:a16="http://schemas.microsoft.com/office/drawing/2014/main" val="1254932099"/>
                    </a:ext>
                  </a:extLst>
                </a:gridCol>
              </a:tblGrid>
              <a:tr h="20798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688620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59200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9378">
        <p14:flythrough/>
      </p:transition>
    </mc:Choice>
    <mc:Fallback xmlns="">
      <p:transition advTm="393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11 0.00371 L 0.11679 -0.3444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34" y="-1740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1 0.00046 L -0.11666 -0.3472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99" y="-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1" objId="19"/>
        <p14:triggerEvt type="onClick" time="15094" objId="80"/>
        <p14:triggerEvt type="onClick" time="24878" objId="80"/>
        <p14:stopEvt time="38942" objId="19"/>
      </p14:showEvt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33062"/>
          </a:xfrm>
        </p:spPr>
      </p:pic>
    </p:spTree>
    <p:extLst>
      <p:ext uri="{BB962C8B-B14F-4D97-AF65-F5344CB8AC3E}">
        <p14:creationId xmlns:p14="http://schemas.microsoft.com/office/powerpoint/2010/main" val="2144426247"/>
      </p:ext>
    </p:extLst>
  </p:cSld>
  <p:clrMapOvr>
    <a:masterClrMapping/>
  </p:clrMapOvr>
  <p:transition advTm="23790">
    <p:dissolve/>
  </p:transition>
  <p:extLst>
    <p:ext uri="{E180D4A7-C9FB-4DFB-919C-405C955672EB}">
      <p14:showEvtLst xmlns:p14="http://schemas.microsoft.com/office/powerpoint/2010/main">
        <p14:playEvt time="7" objId="3"/>
        <p14:stopEvt time="22835" objId="3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52914" y="204355"/>
            <a:ext cx="5686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62" y="1333235"/>
            <a:ext cx="5926630" cy="53723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192" y="1333235"/>
            <a:ext cx="5931408" cy="53723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802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4400"/>
    </mc:Choice>
    <mc:Fallback xmlns="">
      <p:transition advTm="14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extLst>
    <p:ext uri="{E180D4A7-C9FB-4DFB-919C-405C955672EB}">
      <p14:showEvtLst xmlns:p14="http://schemas.microsoft.com/office/powerpoint/2010/main">
        <p14:playEvt time="8" objId="2"/>
        <p14:stopEvt time="14628" objId="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017" y="1668653"/>
            <a:ext cx="6002867" cy="4502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52941" y="1683074"/>
            <a:ext cx="5962859" cy="44733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3532334" y="0"/>
            <a:ext cx="56861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3327951" y="549081"/>
            <a:ext cx="60949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4735771"/>
      </p:ext>
    </p:extLst>
  </p:cSld>
  <p:clrMapOvr>
    <a:masterClrMapping/>
  </p:clrMapOvr>
  <p:transition advTm="2611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  <p:extLst>
    <p:ext uri="{E180D4A7-C9FB-4DFB-919C-405C955672EB}">
      <p14:showEvtLst xmlns:p14="http://schemas.microsoft.com/office/powerpoint/2010/main">
        <p14:playEvt time="8" objId="2"/>
        <p14:stopEvt time="18034" objId="2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6829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291" y="0"/>
            <a:ext cx="612370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/>
        </p:nvSpPr>
        <p:spPr bwMode="auto">
          <a:xfrm>
            <a:off x="1314061" y="221675"/>
            <a:ext cx="9104297" cy="60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ln w="3175" cmpd="sng">
                  <a:noFill/>
                </a:ln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/>
            <a:r>
              <a:rPr lang="en-US" altLang="en-US" sz="3200" b="1" dirty="0">
                <a:ln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đồ dùng trong cuộc sống </a:t>
            </a:r>
            <a:r>
              <a:rPr lang="en-US" altLang="en-US" sz="3200" b="1" dirty="0" err="1">
                <a:ln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200" b="1" dirty="0">
                <a:ln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n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ln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không khí?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9" t="4267" r="11492" b="7476"/>
          <a:stretch/>
        </p:blipFill>
        <p:spPr bwMode="auto">
          <a:xfrm>
            <a:off x="1284317" y="4315968"/>
            <a:ext cx="2139696" cy="2084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740" y="1481328"/>
            <a:ext cx="3381375" cy="2543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4" r="14607"/>
          <a:stretch/>
        </p:blipFill>
        <p:spPr>
          <a:xfrm>
            <a:off x="8901228" y="4024924"/>
            <a:ext cx="1975104" cy="27016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5" r="25578"/>
          <a:stretch/>
        </p:blipFill>
        <p:spPr>
          <a:xfrm>
            <a:off x="4960954" y="4133571"/>
            <a:ext cx="1810513" cy="25548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4" t="1218" r="15832" b="9648"/>
          <a:stretch/>
        </p:blipFill>
        <p:spPr>
          <a:xfrm>
            <a:off x="7021860" y="1282873"/>
            <a:ext cx="3913632" cy="25237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051064"/>
      </p:ext>
    </p:extLst>
  </p:cSld>
  <p:clrMapOvr>
    <a:masterClrMapping/>
  </p:clrMapOvr>
  <p:transition advTm="406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7" objId="14"/>
        <p14:stopEvt time="41674" objId="14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900" y="1109210"/>
            <a:ext cx="5871731" cy="55534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3"/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50" y="1109210"/>
            <a:ext cx="6084849" cy="55534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3206" y="82646"/>
            <a:ext cx="7391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nhiễm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8782043"/>
      </p:ext>
    </p:extLst>
  </p:cSld>
  <p:clrMapOvr>
    <a:masterClrMapping/>
  </p:clrMapOvr>
  <p:transition advTm="186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  <p:extLst>
    <p:ext uri="{E180D4A7-C9FB-4DFB-919C-405C955672EB}">
      <p14:showEvtLst xmlns:p14="http://schemas.microsoft.com/office/powerpoint/2010/main">
        <p14:playEvt time="8" objId="2"/>
        <p14:stopEvt time="18717" objId="2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S12,13,14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3">
                  <p14:trim st="18589" end="2890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53800" y="6096000"/>
            <a:ext cx="609600" cy="609600"/>
          </a:xfrm>
        </p:spPr>
      </p:pic>
      <p:pic>
        <p:nvPicPr>
          <p:cNvPr id="4" name="Content Placeholder 3"/>
          <p:cNvPicPr>
            <a:picLocks noGrp="1"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2" y="75090"/>
            <a:ext cx="6161427" cy="66305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3"/>
          <p:cNvPicPr>
            <a:picLocks noGrp="1"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289" y="75090"/>
            <a:ext cx="5851049" cy="66305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6269512"/>
      </p:ext>
    </p:extLst>
  </p:cSld>
  <p:clrMapOvr>
    <a:masterClrMapping/>
  </p:clrMapOvr>
  <p:transition advTm="153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0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8" objId="6"/>
        <p14:stopEvt time="15368" objId="6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16" y="128139"/>
            <a:ext cx="6014120" cy="65774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236" y="128138"/>
            <a:ext cx="5857364" cy="65774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7304661"/>
      </p:ext>
    </p:extLst>
  </p:cSld>
  <p:clrMapOvr>
    <a:masterClrMapping/>
  </p:clrMapOvr>
  <p:transition advTm="16690">
    <p:split orient="vert"/>
  </p:transition>
  <p:extLst>
    <p:ext uri="{E180D4A7-C9FB-4DFB-919C-405C955672EB}">
      <p14:showEvtLst xmlns:p14="http://schemas.microsoft.com/office/powerpoint/2010/main">
        <p14:playEvt time="7" objId="5"/>
        <p14:stopEvt time="16620" objId="5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22" y="155034"/>
            <a:ext cx="6093323" cy="65505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45" y="155034"/>
            <a:ext cx="5805055" cy="65505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7055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advTm="9840">
        <p15:prstTrans prst="wind"/>
      </p:transition>
    </mc:Choice>
    <mc:Fallback xmlns="">
      <p:transition advTm="9840">
        <p:fade/>
      </p:transition>
    </mc:Fallback>
  </mc:AlternateContent>
  <p:extLst>
    <p:ext uri="{E180D4A7-C9FB-4DFB-919C-405C955672EB}">
      <p14:showEvtLst xmlns:p14="http://schemas.microsoft.com/office/powerpoint/2010/main">
        <p14:playEvt time="8" objId="2"/>
        <p14:stopEvt time="9629" objId="2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17" y="101244"/>
            <a:ext cx="5922055" cy="66043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72" y="101245"/>
            <a:ext cx="5949428" cy="66043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4807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advTm="26540">
        <p15:prstTrans prst="crush"/>
      </p:transition>
    </mc:Choice>
    <mc:Fallback xmlns="">
      <p:transition advTm="26540">
        <p:fade/>
      </p:transition>
    </mc:Fallback>
  </mc:AlternateContent>
  <p:extLst>
    <p:ext uri="{E180D4A7-C9FB-4DFB-919C-405C955672EB}">
      <p14:showEvtLst xmlns:p14="http://schemas.microsoft.com/office/powerpoint/2010/main">
        <p14:playEvt time="10" objId="3"/>
        <p14:stopEvt time="26168" objId="3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5.1|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|2.6|3.4|3.5|1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2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6|30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6|3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9|2.3|9.4|2.2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8.2|1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2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1|2.9|3.4|15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5200</TotalTime>
  <Words>154</Words>
  <Application>Microsoft Office PowerPoint</Application>
  <PresentationFormat>Widescreen</PresentationFormat>
  <Paragraphs>39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(222001074) - NGUYỄN THU HUYỀN</cp:lastModifiedBy>
  <cp:revision>82</cp:revision>
  <dcterms:created xsi:type="dcterms:W3CDTF">2020-05-03T09:12:23Z</dcterms:created>
  <dcterms:modified xsi:type="dcterms:W3CDTF">2023-08-08T15:43:15Z</dcterms:modified>
</cp:coreProperties>
</file>