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8" r:id="rId4"/>
    <p:sldId id="259" r:id="rId5"/>
    <p:sldId id="260" r:id="rId6"/>
    <p:sldId id="262" r:id="rId7"/>
    <p:sldId id="264" r:id="rId8"/>
    <p:sldId id="265" r:id="rId9"/>
    <p:sldId id="266" r:id="rId10"/>
    <p:sldId id="268" r:id="rId11"/>
    <p:sldId id="269" r:id="rId12"/>
    <p:sldId id="273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22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0A0BC-3974-4CFB-87DA-4793687FAD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AC15A-F028-4FD0-BEDC-8FCD2F142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01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0A0BC-3974-4CFB-87DA-4793687FAD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AC15A-F028-4FD0-BEDC-8FCD2F142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39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0A0BC-3974-4CFB-87DA-4793687FAD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AC15A-F028-4FD0-BEDC-8FCD2F142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6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0A0BC-3974-4CFB-87DA-4793687FAD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AC15A-F028-4FD0-BEDC-8FCD2F142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92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0A0BC-3974-4CFB-87DA-4793687FAD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AC15A-F028-4FD0-BEDC-8FCD2F142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13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0A0BC-3974-4CFB-87DA-4793687FAD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AC15A-F028-4FD0-BEDC-8FCD2F142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74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0A0BC-3974-4CFB-87DA-4793687FAD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AC15A-F028-4FD0-BEDC-8FCD2F142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97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0A0BC-3974-4CFB-87DA-4793687FAD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AC15A-F028-4FD0-BEDC-8FCD2F142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42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0A0BC-3974-4CFB-87DA-4793687FAD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AC15A-F028-4FD0-BEDC-8FCD2F142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41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0A0BC-3974-4CFB-87DA-4793687FAD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AC15A-F028-4FD0-BEDC-8FCD2F142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2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0A0BC-3974-4CFB-87DA-4793687FAD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AC15A-F028-4FD0-BEDC-8FCD2F142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9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0A0BC-3974-4CFB-87DA-4793687FAD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AC15A-F028-4FD0-BEDC-8FCD2F142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8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86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4" descr="Trọn Bộ 11 Chủ Đề Hình Nền Powerpoint 2010 Đẹp, 100+ Hình Nền Slide Đẹp  2021 - luxury-inside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Trọn Bộ 11 Chủ Đề Hình Nền Powerpoint 2010 Đẹp, 100+ Hình Nền Slide Đẹp  2021 - luxury-inside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56831" y="2844572"/>
            <a:ext cx="57031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PHÁT TRIỂN NGÔN NGỮ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34275" y="6436040"/>
            <a:ext cx="3896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2000" i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6101" y="793710"/>
            <a:ext cx="7117761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GIÁO DỤC VÀ ĐÀO TẠO QUẬN LONG BIÊN</a:t>
            </a:r>
          </a:p>
          <a:p>
            <a:pPr algn="ctr"/>
            <a:endParaRPr lang="en-US" sz="10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MẦM NON NẮNG MAI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5238" y="3736834"/>
            <a:ext cx="508635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ấm</a:t>
            </a:r>
            <a:r>
              <a:rPr lang="en-US" sz="36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trà</a:t>
            </a:r>
            <a:endParaRPr lang="en-US" sz="3600" b="1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3200" b="1" i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giả:Phan</a:t>
            </a:r>
            <a:r>
              <a:rPr lang="en-US" sz="3200" b="1" i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Chín</a:t>
            </a:r>
            <a:endParaRPr lang="en-US" sz="3200" b="1" i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93863" y="5174456"/>
            <a:ext cx="422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lớn</a:t>
            </a:r>
            <a:endParaRPr lang="en-US" sz="28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8" t="12353" r="9804" b="18627"/>
          <a:stretch/>
        </p:blipFill>
        <p:spPr>
          <a:xfrm>
            <a:off x="9032735" y="3790076"/>
            <a:ext cx="1894270" cy="26459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232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2.59259E-6 L -0.0013 -0.02407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-27800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561" y="369459"/>
            <a:ext cx="775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Khi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mẹ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ấm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mang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nước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về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thì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bầy</a:t>
            </a:r>
            <a:r>
              <a:rPr lang="en-US" sz="4000" dirty="0">
                <a:solidFill>
                  <a:srgbClr val="FF0000"/>
                </a:solidFill>
              </a:rPr>
              <a:t> con </a:t>
            </a:r>
            <a:r>
              <a:rPr lang="en-US" sz="4000" dirty="0" err="1">
                <a:solidFill>
                  <a:srgbClr val="FF0000"/>
                </a:solidFill>
              </a:rPr>
              <a:t>như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thế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nào</a:t>
            </a:r>
            <a:r>
              <a:rPr lang="en-US" sz="40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64326">
            <a:off x="1429958" y="2592337"/>
            <a:ext cx="4760603" cy="262191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647" y="4531159"/>
            <a:ext cx="1588376" cy="160622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826" y="5050222"/>
            <a:ext cx="1725869" cy="174526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920" y="4640092"/>
            <a:ext cx="1578226" cy="159595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72" y="3631173"/>
            <a:ext cx="1464603" cy="148105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561" y="5074093"/>
            <a:ext cx="1796622" cy="181680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5" y="2593830"/>
            <a:ext cx="1371074" cy="138648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125" b="53594" l="12188" r="90000"/>
                    </a14:imgEffect>
                  </a14:imgLayer>
                </a14:imgProps>
              </a:ext>
            </a:extLst>
          </a:blip>
          <a:srcRect t="18125" r="35156"/>
          <a:stretch/>
        </p:blipFill>
        <p:spPr>
          <a:xfrm>
            <a:off x="234342" y="3813976"/>
            <a:ext cx="1787866" cy="146459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/>
          <a:srcRect l="32880" t="46446" r="47225" b="24074"/>
          <a:stretch/>
        </p:blipFill>
        <p:spPr>
          <a:xfrm>
            <a:off x="5371605" y="5074339"/>
            <a:ext cx="1037469" cy="419267"/>
          </a:xfrm>
          <a:prstGeom prst="ellipse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7265" y="5597614"/>
            <a:ext cx="1206341" cy="42066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6144" y="5576260"/>
            <a:ext cx="1173377" cy="42066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1014" y="4998096"/>
            <a:ext cx="1048603" cy="42066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7330" y="2976675"/>
            <a:ext cx="947915" cy="37907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890339" y="3469053"/>
            <a:ext cx="61542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mẹ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ấm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mang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về</a:t>
            </a:r>
            <a:endParaRPr lang="en-US" sz="3200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Rót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ra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cái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đứng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kề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bên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nhau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6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Hinh Nền Powerpoint 3D Đẹp, Đơn Giản, Dễ Thương,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433312" y="-297"/>
            <a:ext cx="775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Khi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mời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khách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thì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mời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như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thế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nào</a:t>
            </a:r>
            <a:r>
              <a:rPr lang="en-US" sz="4000" dirty="0">
                <a:solidFill>
                  <a:srgbClr val="FF0000"/>
                </a:solidFill>
              </a:rPr>
              <a:t>? </a:t>
            </a:r>
            <a:r>
              <a:rPr lang="en-US" sz="4000" dirty="0" err="1">
                <a:solidFill>
                  <a:srgbClr val="FF0000"/>
                </a:solidFill>
              </a:rPr>
              <a:t>Và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khách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cảm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thấy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như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thế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nào</a:t>
            </a:r>
            <a:r>
              <a:rPr lang="en-US" sz="40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950" y="-297"/>
            <a:ext cx="12252950" cy="6850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45322">
            <a:off x="6152998" y="3702755"/>
            <a:ext cx="1861793" cy="773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969" y="4367823"/>
            <a:ext cx="889124" cy="901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2303" y="4289784"/>
            <a:ext cx="762002" cy="600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855" y="4064604"/>
            <a:ext cx="888851" cy="9008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0469" y="4282675"/>
            <a:ext cx="924960" cy="824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2218" y="4372769"/>
            <a:ext cx="772934" cy="7833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856" y="4269145"/>
            <a:ext cx="813345" cy="8242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5605" y="4520093"/>
            <a:ext cx="643653" cy="2244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0706" y="4515008"/>
            <a:ext cx="515649" cy="1798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0202" y="4332397"/>
            <a:ext cx="643653" cy="2244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7953" y="4441993"/>
            <a:ext cx="497953" cy="1736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8379" y="4601119"/>
            <a:ext cx="496672" cy="1731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1946" y="4615633"/>
            <a:ext cx="633401" cy="22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3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657" y="0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7999" y="16834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Mời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nhỏ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sau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7999" y="248172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8456" y="2235499"/>
            <a:ext cx="79828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Nhấp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trà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thơm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khách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gật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đầu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khen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ngoan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02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4497788" y="1564075"/>
            <a:ext cx="32083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 DỤC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9589" y="2707075"/>
            <a:ext cx="102387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38585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93576" y="542888"/>
            <a:ext cx="638735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Mẹ con ấm trà</a:t>
            </a:r>
            <a:b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</a:rPr>
              <a:t>Ấm trà có một bầy con</a:t>
            </a:r>
            <a:br>
              <a:rPr lang="vi-VN" sz="2400" dirty="0">
                <a:solidFill>
                  <a:srgbClr val="FF0000"/>
                </a:solidFill>
              </a:rPr>
            </a:b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</a:rPr>
              <a:t>Đứa nào miệng cũng tròn tròn như nhau</a:t>
            </a:r>
            <a:br>
              <a:rPr lang="vi-VN" sz="2400" dirty="0">
                <a:solidFill>
                  <a:srgbClr val="FF0000"/>
                </a:solidFill>
              </a:rPr>
            </a:b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</a:rPr>
              <a:t>Mỗi khi nhà có khách vào</a:t>
            </a:r>
            <a:br>
              <a:rPr lang="vi-VN" sz="2400" dirty="0">
                <a:solidFill>
                  <a:srgbClr val="FF0000"/>
                </a:solidFill>
              </a:rPr>
            </a:b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</a:rPr>
              <a:t>Cả bầy con ngoác miệng chào, ngộ ghê</a:t>
            </a:r>
            <a:br>
              <a:rPr lang="vi-VN" sz="2400" dirty="0">
                <a:solidFill>
                  <a:srgbClr val="FF0000"/>
                </a:solidFill>
              </a:rPr>
            </a:br>
            <a:br>
              <a:rPr lang="vi-VN" sz="2400" dirty="0">
                <a:solidFill>
                  <a:srgbClr val="FF0000"/>
                </a:solidFill>
              </a:rPr>
            </a:b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</a:rPr>
              <a:t>Khi mẹ ấm mang nước về</a:t>
            </a:r>
            <a:br>
              <a:rPr lang="vi-VN" sz="2400" dirty="0">
                <a:solidFill>
                  <a:srgbClr val="FF0000"/>
                </a:solidFill>
              </a:rPr>
            </a:b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</a:rPr>
              <a:t>Rót ra, con cái đứng kề bên nhau</a:t>
            </a:r>
            <a:br>
              <a:rPr lang="vi-VN" sz="2400" dirty="0">
                <a:solidFill>
                  <a:srgbClr val="FF0000"/>
                </a:solidFill>
              </a:rPr>
            </a:b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</a:rPr>
              <a:t>Mời người lớn trước, nhỏ sau</a:t>
            </a:r>
            <a:br>
              <a:rPr lang="vi-VN" sz="2400" dirty="0">
                <a:solidFill>
                  <a:srgbClr val="FF0000"/>
                </a:solidFill>
              </a:rPr>
            </a:b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</a:rPr>
              <a:t>Nhấp trà thơm, khách gật đầu khen ngoan...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r"/>
            <a:r>
              <a:rPr lang="en-US" sz="2400" dirty="0" err="1">
                <a:solidFill>
                  <a:srgbClr val="FF0000"/>
                </a:solidFill>
              </a:rPr>
              <a:t>Phan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Chín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650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94604" y="2505670"/>
            <a:ext cx="92448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3434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ôi là cái ấm trà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545" b="666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8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AutoShape 4" descr="Hình nền powerpoint 3d đẹp và chuyên nghiệp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89954" y="101066"/>
            <a:ext cx="7824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Bài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hát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có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tên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là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gì</a:t>
            </a:r>
            <a:r>
              <a:rPr lang="en-US" sz="6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98623" y="1116729"/>
            <a:ext cx="7225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Bài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hát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nói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về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điều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gì</a:t>
            </a:r>
            <a:r>
              <a:rPr lang="en-US" sz="6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AutoShape 6" descr="giaoan.link] hinh-nen-powerpoint-don-gian-dep-3 » Tài liệu miễn phí cho  Giáo viên, học sinh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Top 10 bài văn tả bộ ấm chén uống trà hay nhất - Toplist.v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00"/>
          <a:stretch/>
        </p:blipFill>
        <p:spPr bwMode="auto">
          <a:xfrm>
            <a:off x="1263006" y="2113085"/>
            <a:ext cx="95637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98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356"/>
            <a:ext cx="12192000" cy="67106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44706" y="317659"/>
            <a:ext cx="94801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Mẹ con ấm trà</a:t>
            </a:r>
            <a:endParaRPr lang="en-US" sz="3600" dirty="0"/>
          </a:p>
          <a:p>
            <a:pPr algn="ctr"/>
            <a:r>
              <a:rPr lang="vi-VN" sz="3600" b="0" i="0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Ấm trà có một bầy con</a:t>
            </a:r>
            <a:br>
              <a:rPr lang="vi-VN" sz="3600" dirty="0">
                <a:solidFill>
                  <a:srgbClr val="00B0F0"/>
                </a:solidFill>
              </a:rPr>
            </a:br>
            <a:r>
              <a:rPr lang="vi-VN" sz="3600" b="0" i="0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Đứa nào miệng cũng tròn tròn như nhau</a:t>
            </a:r>
            <a:br>
              <a:rPr lang="vi-VN" sz="3600" dirty="0">
                <a:solidFill>
                  <a:srgbClr val="00B0F0"/>
                </a:solidFill>
              </a:rPr>
            </a:br>
            <a:r>
              <a:rPr lang="vi-VN" sz="3600" b="0" i="0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Mỗi khi nhà có khách vào</a:t>
            </a:r>
            <a:br>
              <a:rPr lang="vi-VN" sz="3600" dirty="0">
                <a:solidFill>
                  <a:srgbClr val="00B0F0"/>
                </a:solidFill>
              </a:rPr>
            </a:br>
            <a:r>
              <a:rPr lang="vi-VN" sz="3600" b="0" i="0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Cả bầy con ngoác miệng chào, ngộ ghê</a:t>
            </a:r>
            <a:br>
              <a:rPr lang="vi-VN" sz="3600" dirty="0">
                <a:solidFill>
                  <a:srgbClr val="00B0F0"/>
                </a:solidFill>
              </a:rPr>
            </a:br>
            <a:r>
              <a:rPr lang="vi-VN" sz="3600" b="0" i="0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Khi mẹ ấm mang nước về</a:t>
            </a:r>
            <a:br>
              <a:rPr lang="vi-VN" sz="3600" dirty="0">
                <a:solidFill>
                  <a:srgbClr val="00B0F0"/>
                </a:solidFill>
              </a:rPr>
            </a:br>
            <a:r>
              <a:rPr lang="vi-VN" sz="3600" b="0" i="0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Rót ra, con cái đứng kề bên nhau</a:t>
            </a:r>
            <a:br>
              <a:rPr lang="vi-VN" sz="3600" dirty="0">
                <a:solidFill>
                  <a:srgbClr val="00B0F0"/>
                </a:solidFill>
              </a:rPr>
            </a:br>
            <a:r>
              <a:rPr lang="vi-VN" sz="3600" b="0" i="0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Mời người lớn trước, nhỏ sau</a:t>
            </a:r>
            <a:br>
              <a:rPr lang="vi-VN" sz="3600" dirty="0">
                <a:solidFill>
                  <a:srgbClr val="00B0F0"/>
                </a:solidFill>
              </a:rPr>
            </a:br>
            <a:r>
              <a:rPr lang="vi-VN" sz="3600" b="0" i="0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Nhấp trà thơm, khách gật đầu khen ngoan...</a:t>
            </a:r>
            <a:endParaRPr lang="en-US" sz="3600" b="0" i="0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  <a:p>
            <a:pPr algn="r"/>
            <a:r>
              <a:rPr lang="en-US" sz="3600" dirty="0" err="1">
                <a:solidFill>
                  <a:srgbClr val="0070C0"/>
                </a:solidFill>
              </a:rPr>
              <a:t>Phan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Chín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263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7471" y="925500"/>
            <a:ext cx="6437711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B050"/>
                </a:solidFill>
              </a:rPr>
              <a:t>Mẹ con ấm trà</a:t>
            </a:r>
            <a:endParaRPr lang="en-US" sz="3600" b="1" dirty="0">
              <a:solidFill>
                <a:srgbClr val="00B050"/>
              </a:solidFill>
            </a:endParaRPr>
          </a:p>
          <a:p>
            <a:pPr algn="ctr"/>
            <a:endParaRPr lang="en-US" sz="1400" dirty="0">
              <a:solidFill>
                <a:srgbClr val="C00000"/>
              </a:solidFill>
            </a:endParaRPr>
          </a:p>
          <a:p>
            <a:pPr algn="ctr"/>
            <a:r>
              <a:rPr lang="vi-VN" sz="2400" dirty="0">
                <a:solidFill>
                  <a:srgbClr val="002060"/>
                </a:solidFill>
              </a:rPr>
              <a:t>Ấm trà có một bầy con</a:t>
            </a:r>
            <a:br>
              <a:rPr lang="vi-VN" sz="2400" dirty="0">
                <a:solidFill>
                  <a:srgbClr val="002060"/>
                </a:solidFill>
              </a:rPr>
            </a:br>
            <a:r>
              <a:rPr lang="vi-VN" sz="2400" dirty="0">
                <a:solidFill>
                  <a:srgbClr val="002060"/>
                </a:solidFill>
              </a:rPr>
              <a:t>Đứa nào miệng cũng tròn tròn như nhau</a:t>
            </a:r>
            <a:br>
              <a:rPr lang="vi-VN" sz="2400" dirty="0">
                <a:solidFill>
                  <a:srgbClr val="002060"/>
                </a:solidFill>
              </a:rPr>
            </a:br>
            <a:r>
              <a:rPr lang="vi-VN" sz="2400" dirty="0">
                <a:solidFill>
                  <a:srgbClr val="002060"/>
                </a:solidFill>
              </a:rPr>
              <a:t>Mỗi khi nhà có khách vào</a:t>
            </a:r>
            <a:br>
              <a:rPr lang="vi-VN" sz="2400" dirty="0">
                <a:solidFill>
                  <a:srgbClr val="002060"/>
                </a:solidFill>
              </a:rPr>
            </a:br>
            <a:r>
              <a:rPr lang="vi-VN" sz="2400" dirty="0">
                <a:solidFill>
                  <a:srgbClr val="002060"/>
                </a:solidFill>
              </a:rPr>
              <a:t>Cả bầy con ngoác miệng chào, ngộ ghê</a:t>
            </a:r>
            <a:br>
              <a:rPr lang="vi-VN" sz="2400" dirty="0">
                <a:solidFill>
                  <a:srgbClr val="002060"/>
                </a:solidFill>
              </a:rPr>
            </a:br>
            <a:br>
              <a:rPr lang="vi-VN" sz="2400" dirty="0">
                <a:solidFill>
                  <a:srgbClr val="002060"/>
                </a:solidFill>
              </a:rPr>
            </a:br>
            <a:r>
              <a:rPr lang="vi-VN" sz="2400" dirty="0">
                <a:solidFill>
                  <a:srgbClr val="002060"/>
                </a:solidFill>
              </a:rPr>
              <a:t>Khi mẹ ấm mang nước về</a:t>
            </a:r>
            <a:br>
              <a:rPr lang="vi-VN" sz="2400" dirty="0">
                <a:solidFill>
                  <a:srgbClr val="002060"/>
                </a:solidFill>
              </a:rPr>
            </a:br>
            <a:r>
              <a:rPr lang="vi-VN" sz="2400" dirty="0">
                <a:solidFill>
                  <a:srgbClr val="002060"/>
                </a:solidFill>
              </a:rPr>
              <a:t>Rót ra, con cái đứng kề bên nhau</a:t>
            </a:r>
            <a:br>
              <a:rPr lang="vi-VN" sz="2400" dirty="0">
                <a:solidFill>
                  <a:srgbClr val="002060"/>
                </a:solidFill>
              </a:rPr>
            </a:br>
            <a:r>
              <a:rPr lang="vi-VN" sz="2400" dirty="0">
                <a:solidFill>
                  <a:srgbClr val="002060"/>
                </a:solidFill>
              </a:rPr>
              <a:t>Mời người lớn trước, nhỏ sau</a:t>
            </a:r>
            <a:br>
              <a:rPr lang="vi-VN" sz="2400" dirty="0">
                <a:solidFill>
                  <a:srgbClr val="002060"/>
                </a:solidFill>
              </a:rPr>
            </a:br>
            <a:r>
              <a:rPr lang="vi-VN" sz="2400" dirty="0">
                <a:solidFill>
                  <a:srgbClr val="002060"/>
                </a:solidFill>
              </a:rPr>
              <a:t>Nhấp trà thơm, khách gật đầu khen ngoan...</a:t>
            </a:r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Phan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Chín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6122" y="3018971"/>
            <a:ext cx="610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</a:rPr>
              <a:t>Bài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en-US" sz="3200" dirty="0" err="1">
                <a:solidFill>
                  <a:srgbClr val="00B0F0"/>
                </a:solidFill>
              </a:rPr>
              <a:t>thơ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en-US" sz="3200" dirty="0" err="1">
                <a:solidFill>
                  <a:srgbClr val="00B0F0"/>
                </a:solidFill>
              </a:rPr>
              <a:t>có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en-US" sz="3200" dirty="0" err="1">
                <a:solidFill>
                  <a:srgbClr val="00B0F0"/>
                </a:solidFill>
              </a:rPr>
              <a:t>tên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en-US" sz="3200" dirty="0" err="1">
                <a:solidFill>
                  <a:srgbClr val="00B0F0"/>
                </a:solidFill>
              </a:rPr>
              <a:t>là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en-US" sz="3200" dirty="0" err="1">
                <a:solidFill>
                  <a:srgbClr val="00B0F0"/>
                </a:solidFill>
              </a:rPr>
              <a:t>gì</a:t>
            </a:r>
            <a:r>
              <a:rPr lang="en-US" sz="3200" dirty="0">
                <a:solidFill>
                  <a:srgbClr val="00B0F0"/>
                </a:solidFill>
              </a:rPr>
              <a:t>? Do </a:t>
            </a:r>
            <a:r>
              <a:rPr lang="en-US" sz="3200" dirty="0" err="1">
                <a:solidFill>
                  <a:srgbClr val="00B0F0"/>
                </a:solidFill>
              </a:rPr>
              <a:t>ai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en-US" sz="3200" dirty="0" err="1">
                <a:solidFill>
                  <a:srgbClr val="00B0F0"/>
                </a:solidFill>
              </a:rPr>
              <a:t>sáng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en-US" sz="3200" dirty="0" err="1">
                <a:solidFill>
                  <a:srgbClr val="00B0F0"/>
                </a:solidFill>
              </a:rPr>
              <a:t>tác</a:t>
            </a:r>
            <a:r>
              <a:rPr lang="en-US" sz="3200" dirty="0">
                <a:solidFill>
                  <a:srgbClr val="00B0F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4280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16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" descr="Hình ảnh Trà Rót Trà, Trà, Rót Trà, Ấm Trà trong suốt PNG và Vector để tải 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đọc thơ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4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35507" y="362635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br>
              <a:rPr lang="en-US" sz="4400" dirty="0">
                <a:solidFill>
                  <a:srgbClr val="FF0000"/>
                </a:solidFill>
              </a:rPr>
            </a:b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3612762" y="1085910"/>
            <a:ext cx="6418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Do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31205"/>
          <a:stretch/>
        </p:blipFill>
        <p:spPr>
          <a:xfrm>
            <a:off x="1220689" y="2393575"/>
            <a:ext cx="6980525" cy="47602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28247" y="1700590"/>
            <a:ext cx="345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Mẹ</a:t>
            </a:r>
            <a:r>
              <a:rPr lang="en-US" sz="3600" b="1" dirty="0">
                <a:solidFill>
                  <a:srgbClr val="FF0000"/>
                </a:solidFill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</a:rPr>
              <a:t>ấm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trà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7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4955" y="707908"/>
            <a:ext cx="11812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Trong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thơ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có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những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nhân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vật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nào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659" y="2250241"/>
            <a:ext cx="4761389" cy="2621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85" y="3350396"/>
            <a:ext cx="1588376" cy="16062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086" y="4193720"/>
            <a:ext cx="1725869" cy="1745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570" y="5067043"/>
            <a:ext cx="1578226" cy="15959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809" y="2379816"/>
            <a:ext cx="1464603" cy="14810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246" y="4956619"/>
            <a:ext cx="1796622" cy="18168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767" y="1784921"/>
            <a:ext cx="1371074" cy="1386480"/>
          </a:xfrm>
          <a:prstGeom prst="rect">
            <a:avLst/>
          </a:prstGeom>
        </p:spPr>
      </p:pic>
      <p:sp>
        <p:nvSpPr>
          <p:cNvPr id="12" name="AutoShape 2" descr="Hình ảnh Trà Rót Trà, Trà, Rót Trà, Ấm Trà trong suốt PNG và Vector để tải 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1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3087" y="435733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Ấm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có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bao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nhiêu</a:t>
            </a:r>
            <a:r>
              <a:rPr lang="en-US" sz="3600" dirty="0">
                <a:solidFill>
                  <a:srgbClr val="FF0000"/>
                </a:solidFill>
              </a:rPr>
              <a:t> con?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4870" y="3230467"/>
            <a:ext cx="1371074" cy="1386480"/>
          </a:xfrm>
          <a:prstGeom prst="rect">
            <a:avLst/>
          </a:prstGeom>
        </p:spPr>
      </p:pic>
      <p:sp>
        <p:nvSpPr>
          <p:cNvPr id="10" name="AutoShape 2" descr="Hình ảnh Trà Rót Trà, Trà, Rót Trà, Ấm Trà trong suốt PNG và Vector để tải 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713" y="3198393"/>
            <a:ext cx="1371719" cy="13839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432" y="3198393"/>
            <a:ext cx="1371719" cy="13839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2168" y="3230467"/>
            <a:ext cx="1371719" cy="1383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977" y="3166319"/>
            <a:ext cx="1371719" cy="13839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210" y="3166319"/>
            <a:ext cx="1371719" cy="13839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562112" y="5045793"/>
            <a:ext cx="4283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B0F0"/>
                </a:solidFill>
                <a:latin typeface="arial" panose="020B0604020202020204" pitchFamily="34" charset="0"/>
              </a:rPr>
              <a:t>Ấm trà có một bầy con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4277549" y="1012544"/>
            <a:ext cx="8068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Chúng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có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đặc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điểm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52041" y="5517595"/>
            <a:ext cx="75168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Đứa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miệng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cũng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nhau</a:t>
            </a:r>
            <a:endParaRPr lang="en-US" sz="3200" dirty="0"/>
          </a:p>
        </p:txBody>
      </p:sp>
      <p:sp>
        <p:nvSpPr>
          <p:cNvPr id="30" name="Oval 29"/>
          <p:cNvSpPr/>
          <p:nvPr/>
        </p:nvSpPr>
        <p:spPr>
          <a:xfrm>
            <a:off x="2760851" y="3580476"/>
            <a:ext cx="887506" cy="33617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057" y="3553475"/>
            <a:ext cx="944962" cy="39017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823" y="3553475"/>
            <a:ext cx="944962" cy="39017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087" y="3553475"/>
            <a:ext cx="944962" cy="3901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409" y="3578826"/>
            <a:ext cx="944962" cy="39017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1265" y="3620979"/>
            <a:ext cx="874059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3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8" grpId="0"/>
      <p:bldP spid="19" grpId="0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3472</TotalTime>
  <Words>488</Words>
  <Application>Microsoft Office PowerPoint</Application>
  <PresentationFormat>Màn hình rộng</PresentationFormat>
  <Paragraphs>39</Paragraphs>
  <Slides>15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1" baseType="lpstr">
      <vt:lpstr>Arial</vt:lpstr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110</cp:revision>
  <dcterms:created xsi:type="dcterms:W3CDTF">2021-10-14T06:37:08Z</dcterms:created>
  <dcterms:modified xsi:type="dcterms:W3CDTF">2023-12-19T08:57:22Z</dcterms:modified>
</cp:coreProperties>
</file>