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dirty="0" smtClean="0"/>
              <a:t>Trường Mầm Non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24000" y="2792412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  <a:p>
            <a:r>
              <a:rPr lang="vi-V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24 – 36 THÁNG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vi-VN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362</Words>
  <Application>Microsoft Office PowerPoint</Application>
  <PresentationFormat>On-screen Show (4:3)</PresentationFormat>
  <Paragraphs>61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PHÒNG GIÁO DỤC VÀ ĐÀO TẠO QUẬN LONG BIÊN Trường Mầm Non Nắng Mai 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Techsi.vn</cp:lastModifiedBy>
  <cp:revision>24</cp:revision>
  <dcterms:created xsi:type="dcterms:W3CDTF">2006-08-16T00:00:00Z</dcterms:created>
  <dcterms:modified xsi:type="dcterms:W3CDTF">2023-08-09T10:33:51Z</dcterms:modified>
</cp:coreProperties>
</file>