
<file path=[Content_Types].xml><?xml version="1.0" encoding="utf-8"?>
<Types xmlns="http://schemas.openxmlformats.org/package/2006/content-types">
  <Default Extension="png" ContentType="image/png"/>
  <Default Extension="mp3" ContentType="audio/mpeg"/>
  <Default Extension="m4a" ContentType="audio/mp4"/>
  <Default Extension="wma" ContentType="audio/x-ms-wma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67" r:id="rId2"/>
    <p:sldId id="258" r:id="rId3"/>
    <p:sldId id="262" r:id="rId4"/>
    <p:sldId id="259" r:id="rId5"/>
    <p:sldId id="261" r:id="rId6"/>
    <p:sldId id="260" r:id="rId7"/>
    <p:sldId id="266" r:id="rId8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9"/>
      <p:bold r:id="rId10"/>
      <p:italic r:id="rId11"/>
      <p:boldItalic r:id="rId12"/>
    </p:embeddedFont>
  </p:embeddedFontLst>
  <p:custDataLst>
    <p:tags r:id="rId13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D0303"/>
    <a:srgbClr val="3106E8"/>
    <a:srgbClr val="FF00FF"/>
    <a:srgbClr val="004DE6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138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gs" Target="tags/tag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4.fntdata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3.fntdata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font" Target="fonts/font1.fntdata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E6DF6-27D3-4EC5-834A-2F69525F7FF6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D92F7-B87A-4498-BD79-35D6F3447D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72254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E6DF6-27D3-4EC5-834A-2F69525F7FF6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D92F7-B87A-4498-BD79-35D6F3447D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30316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E6DF6-27D3-4EC5-834A-2F69525F7FF6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D92F7-B87A-4498-BD79-35D6F3447D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64947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E6DF6-27D3-4EC5-834A-2F69525F7FF6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D92F7-B87A-4498-BD79-35D6F3447D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10038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E6DF6-27D3-4EC5-834A-2F69525F7FF6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D92F7-B87A-4498-BD79-35D6F3447D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78598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E6DF6-27D3-4EC5-834A-2F69525F7FF6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D92F7-B87A-4498-BD79-35D6F3447D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1326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E6DF6-27D3-4EC5-834A-2F69525F7FF6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D92F7-B87A-4498-BD79-35D6F3447D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77001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E6DF6-27D3-4EC5-834A-2F69525F7FF6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D92F7-B87A-4498-BD79-35D6F3447D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87029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E6DF6-27D3-4EC5-834A-2F69525F7FF6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D92F7-B87A-4498-BD79-35D6F3447D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85917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E6DF6-27D3-4EC5-834A-2F69525F7FF6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D92F7-B87A-4498-BD79-35D6F3447D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52430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E6DF6-27D3-4EC5-834A-2F69525F7FF6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D92F7-B87A-4498-BD79-35D6F3447D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43096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CE6DF6-27D3-4EC5-834A-2F69525F7FF6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6D92F7-B87A-4498-BD79-35D6F3447D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3960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ma"/><Relationship Id="rId1" Type="http://schemas.microsoft.com/office/2007/relationships/media" Target="../media/media3.wma"/><Relationship Id="rId5" Type="http://schemas.openxmlformats.org/officeDocument/2006/relationships/image" Target="../media/image3.pn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wma"/><Relationship Id="rId1" Type="http://schemas.microsoft.com/office/2007/relationships/media" Target="../media/media4.wma"/><Relationship Id="rId5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wma"/><Relationship Id="rId1" Type="http://schemas.microsoft.com/office/2007/relationships/media" Target="../media/media5.wma"/><Relationship Id="rId5" Type="http://schemas.openxmlformats.org/officeDocument/2006/relationships/image" Target="../media/image3.png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438400" y="457200"/>
            <a:ext cx="50292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2000" dirty="0">
                <a:solidFill>
                  <a:srgbClr val="3106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LONG BIÊN</a:t>
            </a:r>
          </a:p>
          <a:p>
            <a:pPr algn="ctr"/>
            <a:r>
              <a:rPr lang="vi-VN" sz="2000" dirty="0" smtClean="0">
                <a:solidFill>
                  <a:srgbClr val="3106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000" dirty="0" err="1" smtClean="0">
                <a:solidFill>
                  <a:srgbClr val="3106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rường</a:t>
            </a:r>
            <a:r>
              <a:rPr lang="en-US" sz="2000" dirty="0" smtClean="0">
                <a:solidFill>
                  <a:srgbClr val="3106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3106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Mầm</a:t>
            </a:r>
            <a:r>
              <a:rPr lang="en-US" sz="2000" dirty="0" smtClean="0">
                <a:solidFill>
                  <a:srgbClr val="3106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non </a:t>
            </a:r>
            <a:r>
              <a:rPr lang="en-US" sz="2000" dirty="0" err="1" smtClean="0">
                <a:solidFill>
                  <a:srgbClr val="3106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2000" dirty="0" smtClean="0">
                <a:solidFill>
                  <a:srgbClr val="3106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Mai</a:t>
            </a:r>
            <a:endParaRPr lang="vi-VN" sz="2000" dirty="0">
              <a:solidFill>
                <a:srgbClr val="3106E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600200" y="1743045"/>
            <a:ext cx="6096000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7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 VỰC PHÁT TRIỂN THỂ CHẤT</a:t>
            </a:r>
          </a:p>
        </p:txBody>
      </p:sp>
      <p:sp>
        <p:nvSpPr>
          <p:cNvPr id="8" name="Rectangle 7"/>
          <p:cNvSpPr/>
          <p:nvPr/>
        </p:nvSpPr>
        <p:spPr>
          <a:xfrm>
            <a:off x="2286000" y="2493840"/>
            <a:ext cx="533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 tài: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</a:t>
            </a:r>
            <a:endParaRPr lang="vi-VN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TCVĐ: 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bọ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dừa</a:t>
            </a:r>
            <a:endParaRPr lang="vi-VN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 tuổi: Nhà trẻ “ 24- 36 tháng tuổi</a:t>
            </a:r>
            <a:r>
              <a:rPr lang="vi-VN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vi-VN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313296" y="3930063"/>
            <a:ext cx="458260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Nguyễn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6263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Documents and Settings\All user XP3- 2015\Desktop\HINH NEN\ngo-nghinh-85aded914a8fde_11d4dae7e9f6825c25f30768766a834f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709"/>
            <a:ext cx="9144000" cy="6754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057400" y="2549604"/>
            <a:ext cx="70866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smtClean="0">
                <a:solidFill>
                  <a:srgbClr val="ED030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KHỞI ĐỘNG</a:t>
            </a:r>
            <a:endParaRPr lang="en-US" sz="6600" b="1" dirty="0">
              <a:solidFill>
                <a:srgbClr val="ED030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01 moi anh len tau 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810000" y="3657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9044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28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Documents and Settings\All user XP3- 2015\Desktop\HINH NEN\hinh-nen-powerpoint-cute-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98"/>
            <a:ext cx="9144000" cy="6855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143000" y="2521803"/>
            <a:ext cx="7772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BT PHÁT TRIỂN CHUNG</a:t>
            </a:r>
            <a:endParaRPr lang="en-US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sawp den tet ro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3251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14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5" name="Picture 7" descr="C:\Documents and Settings\All user XP3- 2015\Desktop\HINH NEN\9349743-bloc-de-notas-de-niño-con-las-abejas-y-flores-ilustración-foto-armazones-para-niños-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676400" y="1600200"/>
            <a:ext cx="7010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ĐỘNG CƠ BẢN</a:t>
            </a:r>
            <a:endParaRPr lang="en-US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4. NHAC DO BAN - THI DUA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14600" y="5715000"/>
            <a:ext cx="609600" cy="6096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85800" y="2743200"/>
            <a:ext cx="75437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ô”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0444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739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Hình ảnh có liên qua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8744"/>
            <a:ext cx="9144001" cy="6849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600200" y="2237363"/>
            <a:ext cx="5943600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 CHƠI VẬN ĐỘNG</a:t>
            </a:r>
          </a:p>
          <a:p>
            <a:endParaRPr lang="en-US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“Con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bọ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dừa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</a:p>
          <a:p>
            <a:endParaRPr lang="en-US" dirty="0"/>
          </a:p>
        </p:txBody>
      </p:sp>
      <p:pic>
        <p:nvPicPr>
          <p:cNvPr id="2" name="nhạc trò chơi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01000" y="5867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160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91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Documents and Settings\All user XP3- 2015\Desktop\HINH NEN\975837adfa0857c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57200" y="2257961"/>
            <a:ext cx="7696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 smtClean="0">
                <a:solidFill>
                  <a:srgbClr val="FF0000"/>
                </a:solidFill>
                <a:latin typeface="Arno Pro Smbd" pitchFamily="18" charset="0"/>
              </a:rPr>
              <a:t>III. HỒI TĨNH</a:t>
            </a:r>
            <a:endParaRPr lang="en-US" sz="8000" dirty="0">
              <a:solidFill>
                <a:srgbClr val="FF0000"/>
              </a:solidFill>
              <a:latin typeface="Arno Pro Smbd" pitchFamily="18" charset="0"/>
            </a:endParaRPr>
          </a:p>
        </p:txBody>
      </p:sp>
      <p:pic>
        <p:nvPicPr>
          <p:cNvPr id="2" name="BA CON BUOM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01000" y="5791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7512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66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600200" y="2362200"/>
            <a:ext cx="6858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4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4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4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4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4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 </a:t>
            </a:r>
            <a:r>
              <a:rPr lang="en-US" sz="40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4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4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4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</a:t>
            </a:r>
            <a:endParaRPr lang="en-US" sz="4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8681520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&quot;/&gt;&lt;property id=&quot;20307&quot; value=&quot;256&quot;/&gt;&lt;/object&gt;&lt;object type=&quot;3&quot; unique_id=&quot;10005&quot;&gt;&lt;property id=&quot;20148&quot; value=&quot;5&quot;/&gt;&lt;property id=&quot;20300&quot; value=&quot;Slide 2&quot;/&gt;&lt;property id=&quot;20307&quot; value=&quot;258&quot;/&gt;&lt;/object&gt;&lt;object type=&quot;3&quot; unique_id=&quot;10006&quot;&gt;&lt;property id=&quot;20148&quot; value=&quot;5&quot;/&gt;&lt;property id=&quot;20300&quot; value=&quot;Slide 3&quot;/&gt;&lt;property id=&quot;20307&quot; value=&quot;262&quot;/&gt;&lt;/object&gt;&lt;object type=&quot;3&quot; unique_id=&quot;10007&quot;&gt;&lt;property id=&quot;20148&quot; value=&quot;5&quot;/&gt;&lt;property id=&quot;20300&quot; value=&quot;Slide 4&quot;/&gt;&lt;property id=&quot;20307&quot; value=&quot;259&quot;/&gt;&lt;/object&gt;&lt;object type=&quot;3&quot; unique_id=&quot;10008&quot;&gt;&lt;property id=&quot;20148&quot; value=&quot;5&quot;/&gt;&lt;property id=&quot;20300&quot; value=&quot;Slide 5&quot;/&gt;&lt;property id=&quot;20307&quot; value=&quot;261&quot;/&gt;&lt;/object&gt;&lt;object type=&quot;3&quot; unique_id=&quot;10009&quot;&gt;&lt;property id=&quot;20148&quot; value=&quot;5&quot;/&gt;&lt;property id=&quot;20300&quot; value=&quot;Slide 6&quot;/&gt;&lt;property id=&quot;20307&quot; value=&quot;260&quot;/&gt;&lt;/object&gt;&lt;object type=&quot;3&quot; unique_id=&quot;10018&quot;&gt;&lt;property id=&quot;20148&quot; value=&quot;5&quot;/&gt;&lt;property id=&quot;20300&quot; value=&quot;Slide 7&quot;/&gt;&lt;property id=&quot;20307&quot; value=&quot;263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174</TotalTime>
  <Words>96</Words>
  <Application>Microsoft Office PowerPoint</Application>
  <PresentationFormat>On-screen Show (4:3)</PresentationFormat>
  <Paragraphs>17</Paragraphs>
  <Slides>7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2" baseType="lpstr">
      <vt:lpstr>Calibri</vt:lpstr>
      <vt:lpstr>Times New Roman</vt:lpstr>
      <vt:lpstr>Arial</vt:lpstr>
      <vt:lpstr>Arno Pro Smbd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Customers home or company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Nguyen Bien Cuong</dc:creator>
  <cp:lastModifiedBy>Microsoft account</cp:lastModifiedBy>
  <cp:revision>28</cp:revision>
  <dcterms:created xsi:type="dcterms:W3CDTF">2018-10-31T09:43:06Z</dcterms:created>
  <dcterms:modified xsi:type="dcterms:W3CDTF">2023-08-09T16:42:42Z</dcterms:modified>
</cp:coreProperties>
</file>