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4" r:id="rId7"/>
    <p:sldId id="265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28600"/>
            <a:ext cx="7772400" cy="1470025"/>
          </a:xfrm>
        </p:spPr>
        <p:txBody>
          <a:bodyPr>
            <a:normAutofit/>
          </a:bodyPr>
          <a:lstStyle/>
          <a:p>
            <a:r>
              <a:rPr lang="vi-VN" sz="2400" dirty="0" smtClean="0"/>
              <a:t>PHÒNG GIÁO DỤC VÀ ĐÀO TẠO QUẬN LONG BIÊN</a:t>
            </a:r>
            <a:r>
              <a:rPr lang="vi-VN" sz="4000" dirty="0" smtClean="0"/>
              <a:t/>
            </a:r>
            <a:br>
              <a:rPr lang="vi-VN" sz="4000" dirty="0" smtClean="0"/>
            </a:br>
            <a:r>
              <a:rPr lang="vi-VN" sz="2800" dirty="0" smtClean="0"/>
              <a:t>Trường Mầm </a:t>
            </a:r>
            <a:r>
              <a:rPr lang="vi-VN" sz="2800" smtClean="0"/>
              <a:t>Non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Nắng Mai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802313"/>
            <a:ext cx="6553200" cy="750887"/>
          </a:xfrm>
        </p:spPr>
        <p:txBody>
          <a:bodyPr>
            <a:normAutofit/>
          </a:bodyPr>
          <a:lstStyle/>
          <a:p>
            <a:endParaRPr lang="vi-VN" sz="1600" dirty="0" smtClean="0"/>
          </a:p>
          <a:p>
            <a:endParaRPr lang="vi-VN" sz="1600" dirty="0"/>
          </a:p>
          <a:p>
            <a:endParaRPr lang="en-US" sz="2200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914400" y="205740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890239" y="3282156"/>
            <a:ext cx="8001000" cy="28956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vi-VN" sz="3600" b="1" dirty="0" smtClean="0">
                <a:solidFill>
                  <a:schemeClr val="tx1"/>
                </a:solidFill>
                <a:latin typeface="+mj-lt"/>
              </a:rPr>
              <a:t>HOẠT ĐỘNG TẠO HÌNH</a:t>
            </a:r>
          </a:p>
          <a:p>
            <a:r>
              <a:rPr lang="vi-VN" sz="2800" b="1" dirty="0" smtClean="0">
                <a:solidFill>
                  <a:schemeClr val="tx1"/>
                </a:solidFill>
                <a:latin typeface="+mj-lt"/>
              </a:rPr>
              <a:t>ĐỀ TÀI: DÁN BÓNG BAY MÀU ĐỎ</a:t>
            </a:r>
          </a:p>
          <a:p>
            <a:r>
              <a:rPr lang="vi-VN" sz="2000" dirty="0" smtClean="0">
                <a:solidFill>
                  <a:schemeClr val="tx1"/>
                </a:solidFill>
                <a:latin typeface="+mj-lt"/>
              </a:rPr>
              <a:t>LỨA TUỔI: 24 – 36 </a:t>
            </a:r>
            <a:r>
              <a:rPr lang="vi-VN" sz="2000" smtClean="0">
                <a:solidFill>
                  <a:schemeClr val="tx1"/>
                </a:solidFill>
                <a:latin typeface="+mj-lt"/>
              </a:rPr>
              <a:t>THÁNG </a:t>
            </a:r>
            <a:endParaRPr lang="en-US" sz="2000" smtClean="0">
              <a:solidFill>
                <a:schemeClr val="tx1"/>
              </a:solidFill>
              <a:latin typeface="+mj-lt"/>
            </a:endParaRPr>
          </a:p>
          <a:p>
            <a:endParaRPr lang="en-US" sz="2000" smtClean="0">
              <a:solidFill>
                <a:schemeClr val="tx1"/>
              </a:solidFill>
              <a:latin typeface="+mj-lt"/>
            </a:endParaRPr>
          </a:p>
          <a:p>
            <a:endParaRPr lang="vi-VN" sz="2000" dirty="0" smtClean="0">
              <a:solidFill>
                <a:schemeClr val="tx1"/>
              </a:solidFill>
              <a:latin typeface="+mj-lt"/>
            </a:endParaRPr>
          </a:p>
          <a:p>
            <a:endParaRPr lang="en-US" sz="2000" smtClean="0">
              <a:solidFill>
                <a:schemeClr val="tx1"/>
              </a:solidFill>
              <a:latin typeface="+mj-lt"/>
            </a:endParaRPr>
          </a:p>
          <a:p>
            <a:r>
              <a:rPr lang="en-US" sz="20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viên: Nguyễn Thị Thanh Thảo</a:t>
            </a:r>
            <a:endParaRPr lang="en-US" sz="20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vi-VN" sz="2000" dirty="0" smtClean="0">
              <a:solidFill>
                <a:schemeClr val="tx1"/>
              </a:solidFill>
              <a:latin typeface="+mj-lt"/>
            </a:endParaRPr>
          </a:p>
          <a:p>
            <a:endParaRPr lang="vi-VN" sz="1600" dirty="0" smtClean="0">
              <a:solidFill>
                <a:schemeClr val="tx1"/>
              </a:solidFill>
              <a:latin typeface="+mj-lt"/>
            </a:endParaRPr>
          </a:p>
          <a:p>
            <a:endParaRPr lang="en-US" sz="1600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5200" y="1371600"/>
            <a:ext cx="2209799" cy="1731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8127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sz="2800" b="1" dirty="0" smtClean="0">
                <a:solidFill>
                  <a:srgbClr val="0000FF"/>
                </a:solidFill>
              </a:rPr>
              <a:t>I: MỤC ĐÍCH , YÊU CẦU</a:t>
            </a:r>
            <a:endParaRPr lang="en-US" sz="2800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Kiến thức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0" indent="0">
              <a:buNone/>
            </a:pPr>
            <a:r>
              <a:rPr lang="vi-VN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t-BR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pt-BR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Trẻ nhận biết đúng màu đỏ. Cảm nhận được vẻ đẹp của quả bóng bay qua màu sắc, hình dáng.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t-BR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pt-BR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Gọi được tên sản phẩm của mình.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t-BR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pt-BR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Kỹ năng: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t-BR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pt-BR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Rèn kỹ năng chấm hồ, dán hình đúng vệt chấm hồ, lau tay vào khăn.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t-BR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pt-BR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Chọn đúng màu đỏ 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Thái độ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Trẻ hứng thú tham gia hoạt động.</a:t>
            </a:r>
          </a:p>
          <a:p>
            <a:pPr marL="0" indent="0">
              <a:buNone/>
            </a:pPr>
            <a:r>
              <a:rPr lang="vi-VN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t-BR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pt-BR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 gìn vệ sinh sạch </a:t>
            </a:r>
            <a:r>
              <a:rPr lang="pt-BR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vi-VN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7437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 tiến hành </a:t>
            </a: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Ổn 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định tổ chức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0" indent="0" algn="ctr">
              <a:buNone/>
            </a:pP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 và trẻ cùng chơi trò chơi: </a:t>
            </a:r>
            <a:endParaRPr lang="vi-VN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Chiếc túi kì diệu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”.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5271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812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vi-VN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 cho trẻ quan sát và nhận xét tranh mẫu</a:t>
            </a:r>
            <a:r>
              <a:rPr lang="vi-VN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vi-VN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66800" y="891524"/>
            <a:ext cx="70006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Phương pháp và hình thức tổ chức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7050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b="1" dirty="0" smtClean="0">
                <a:solidFill>
                  <a:srgbClr val="FF0000"/>
                </a:solidFill>
              </a:rPr>
              <a:t>CÔ LÀM MẪU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4525963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 đàm thoại với trẻ.</a:t>
            </a:r>
          </a:p>
          <a:p>
            <a:pPr marL="0" indent="0">
              <a:buNone/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Cô đang làm gì đây?</a:t>
            </a:r>
          </a:p>
          <a:p>
            <a:pPr marL="0" indent="0">
              <a:buNone/>
            </a:pP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 dán như thế nào</a:t>
            </a: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indent="0">
              <a:buNone/>
            </a:pP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 dán quả bóng màu gì</a:t>
            </a: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457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3200"/>
            <a:ext cx="8229600" cy="1143000"/>
          </a:xfrm>
        </p:spPr>
        <p:txBody>
          <a:bodyPr>
            <a:noAutofit/>
          </a:bodyPr>
          <a:lstStyle/>
          <a:p>
            <a:r>
              <a:rPr lang="vi-VN" sz="3200" dirty="0" smtClean="0">
                <a:solidFill>
                  <a:srgbClr val="FF0000"/>
                </a:solidFill>
              </a:rPr>
              <a:t>GIÁO DỤC: CÔ DẠY TRẺ 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vi-VN" sz="3200" dirty="0" smtClean="0">
                <a:solidFill>
                  <a:srgbClr val="FF0000"/>
                </a:solidFill>
              </a:rPr>
              <a:t>BIẾT GIỮ GÌN ĐỒ DÙNG SẠCH SẼ</a:t>
            </a:r>
            <a:r>
              <a:rPr lang="vi-VN" sz="2300" dirty="0" smtClean="0">
                <a:solidFill>
                  <a:srgbClr val="FF0000"/>
                </a:solidFill>
              </a:rPr>
              <a:t>.</a:t>
            </a:r>
            <a:endParaRPr lang="en-US" sz="23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5272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6000" r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0"/>
            <a:ext cx="8229600" cy="1143000"/>
          </a:xfrm>
        </p:spPr>
        <p:txBody>
          <a:bodyPr>
            <a:noAutofit/>
          </a:bodyPr>
          <a:lstStyle/>
          <a:p>
            <a:r>
              <a:rPr lang="vi-VN" sz="3200" b="1" dirty="0" smtClean="0">
                <a:solidFill>
                  <a:srgbClr val="FF0000"/>
                </a:solidFill>
              </a:rPr>
              <a:t>CÔ CHO TRẺ THỰC HIỆN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429001"/>
            <a:ext cx="8229600" cy="2057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vi-VN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2042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2422571"/>
            <a:ext cx="7620000" cy="127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CÔ CHO TRẺ NHẬN XÉT SẢN PHẨM CỦA MÌNH VÀ </a:t>
            </a:r>
            <a:r>
              <a:rPr lang="vi-VN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 </a:t>
            </a: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</a:p>
          <a:p>
            <a:pPr lvl="0">
              <a:spcBef>
                <a:spcPct val="2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- CÔ NHẬN XÉT VÀ KHEN NGỢI TRẺ.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3209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257</Words>
  <Application>Microsoft Office PowerPoint</Application>
  <PresentationFormat>On-screen Show (4:3)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PHÒNG GIÁO DỤC VÀ ĐÀO TẠO QUẬN LONG BIÊN Trường Mầm Non Nắng Mai</vt:lpstr>
      <vt:lpstr>I: MỤC ĐÍCH , YÊU CẦU</vt:lpstr>
      <vt:lpstr>PowerPoint Presentation</vt:lpstr>
      <vt:lpstr>- Cô cho trẻ quan sát và nhận xét tranh mẫu. </vt:lpstr>
      <vt:lpstr>CÔ LÀM MẪU</vt:lpstr>
      <vt:lpstr>GIÁO DỤC: CÔ DẠY TRẺ  BIẾT GIỮ GÌN ĐỒ DÙNG SẠCH SẼ.</vt:lpstr>
      <vt:lpstr>CÔ CHO TRẺ THỰC HIỆN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VÀ ĐÀO TẠO QUẬN LONG BIÊN Trường Mầm Non Gia Thượng</dc:title>
  <dc:creator>Administrator</dc:creator>
  <cp:lastModifiedBy>Techsi.vn</cp:lastModifiedBy>
  <cp:revision>22</cp:revision>
  <dcterms:created xsi:type="dcterms:W3CDTF">2006-08-16T00:00:00Z</dcterms:created>
  <dcterms:modified xsi:type="dcterms:W3CDTF">2023-12-11T09:44:23Z</dcterms:modified>
</cp:coreProperties>
</file>