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4" r:id="rId3"/>
    <p:sldId id="258" r:id="rId4"/>
    <p:sldId id="275" r:id="rId5"/>
    <p:sldId id="288" r:id="rId6"/>
    <p:sldId id="276" r:id="rId7"/>
    <p:sldId id="277" r:id="rId8"/>
    <p:sldId id="278" r:id="rId9"/>
    <p:sldId id="281" r:id="rId10"/>
    <p:sldId id="291" r:id="rId11"/>
    <p:sldId id="301" r:id="rId12"/>
    <p:sldId id="290" r:id="rId13"/>
    <p:sldId id="292" r:id="rId14"/>
    <p:sldId id="293" r:id="rId15"/>
    <p:sldId id="259" r:id="rId16"/>
    <p:sldId id="296" r:id="rId17"/>
    <p:sldId id="297" r:id="rId18"/>
    <p:sldId id="294" r:id="rId19"/>
    <p:sldId id="295" r:id="rId20"/>
    <p:sldId id="2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FF00"/>
    <a:srgbClr val="FF3300"/>
    <a:srgbClr val="CA86CC"/>
    <a:srgbClr val="E1C8E6"/>
    <a:srgbClr val="FB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8" y="1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9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13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44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96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4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84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38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8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5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64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68106-F0EC-40BE-A061-34019207F766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5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21.gif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NULL" TargetMode="External"/><Relationship Id="rId7" Type="http://schemas.openxmlformats.org/officeDocument/2006/relationships/image" Target="../media/image6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.gif"/><Relationship Id="rId4" Type="http://schemas.microsoft.com/office/2007/relationships/media" Target="../media/media1.mp3"/><Relationship Id="rId9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0" y="-10160"/>
            <a:ext cx="12192000" cy="6868160"/>
          </a:xfrm>
          <a:prstGeom prst="rect">
            <a:avLst/>
          </a:prstGeom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429000" y="763601"/>
            <a:ext cx="5334000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PHÒNG GD&amp;ĐT </a:t>
            </a:r>
            <a:r>
              <a:rPr lang="en-US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QUẬN LONG BIÊN</a:t>
            </a:r>
            <a:endParaRPr lang="en-US" altLang="en-US" sz="1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TRƯỜNG MẦM NON </a:t>
            </a:r>
            <a:r>
              <a:rPr lang="en-US" alt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NẮNG MAI</a:t>
            </a:r>
            <a:endParaRPr lang="en-US" altLang="en-US" sz="2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34"/>
          <p:cNvSpPr txBox="1">
            <a:spLocks noChangeArrowheads="1"/>
          </p:cNvSpPr>
          <p:nvPr/>
        </p:nvSpPr>
        <p:spPr bwMode="auto">
          <a:xfrm>
            <a:off x="1434337" y="2654342"/>
            <a:ext cx="9353006" cy="243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Dạy </a:t>
            </a:r>
            <a:r>
              <a:rPr lang="en-US" altLang="en-US" sz="2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năng: Phòng tránh tai nạn bỏng từ đồ dùng gia đình</a:t>
            </a:r>
            <a:endParaRPr lang="en-US" altLang="en-US" sz="25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3-4 </a:t>
            </a:r>
            <a:r>
              <a:rPr lang="en-US" altLang="en-US" sz="2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5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altLang="en-US" sz="25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altLang="en-US" sz="2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Quế</a:t>
            </a:r>
            <a:endParaRPr lang="en-US" altLang="en-US" sz="25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35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45" y="1553775"/>
            <a:ext cx="1273789" cy="118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7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982" y="-113002"/>
            <a:ext cx="12288982" cy="695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7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835" y="0"/>
            <a:ext cx="5686697" cy="56866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36559" y="5686697"/>
            <a:ext cx="497924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9525">
                  <a:solidFill>
                    <a:srgbClr val="FF0066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Nồi cơm điện</a:t>
            </a:r>
            <a:endParaRPr lang="en-US" sz="6600" b="1" cap="none" spc="0" dirty="0">
              <a:ln w="9525">
                <a:solidFill>
                  <a:srgbClr val="FF0066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59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07" y="300446"/>
            <a:ext cx="10244917" cy="53663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92619" y="5888899"/>
            <a:ext cx="56300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Vòi nước nóng, lạnh</a:t>
            </a:r>
            <a:endParaRPr lang="en-US" sz="4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4798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21" y="121699"/>
            <a:ext cx="5812971" cy="58129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94514" y="5934670"/>
            <a:ext cx="318733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Bếp củi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FF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95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283" y="283028"/>
            <a:ext cx="8001000" cy="533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90371" y="5617028"/>
            <a:ext cx="272882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Bật lửa</a:t>
            </a:r>
            <a:endParaRPr lang="en-US" sz="6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8012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7" descr="131015khung-hinh-ngo-nghinh-tre-th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3352800" y="2989302"/>
            <a:ext cx="60960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CHUNG SỨC</a:t>
            </a:r>
            <a:endParaRPr lang="vi-VN" altLang="en-US" sz="6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Nhạc nền trò chơi âm nhạc -)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88" end="3044.9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52800" y="46566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4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9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WordArt 5"/>
          <p:cNvSpPr>
            <a:spLocks noChangeArrowheads="1" noChangeShapeType="1" noTextEdit="1"/>
          </p:cNvSpPr>
          <p:nvPr/>
        </p:nvSpPr>
        <p:spPr bwMode="auto">
          <a:xfrm>
            <a:off x="1619794" y="3545794"/>
            <a:ext cx="5943600" cy="863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Đội nào nhanh nhất</a:t>
            </a:r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64516" name="Text Box 6"/>
          <p:cNvSpPr txBox="1">
            <a:spLocks noChangeArrowheads="1"/>
          </p:cNvSpPr>
          <p:nvPr/>
        </p:nvSpPr>
        <p:spPr bwMode="auto">
          <a:xfrm>
            <a:off x="2743200" y="2436429"/>
            <a:ext cx="378638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TRÒ CHƠI</a:t>
            </a:r>
            <a:endParaRPr lang="vi-VN" altLang="en-US" sz="54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4517" name="Picture 31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912223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31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646715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iềm vui gia đình Tổ ấm gia đình không gì sánh được YouTub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29589" y="52576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1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9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WordArt 5"/>
          <p:cNvSpPr>
            <a:spLocks noChangeArrowheads="1" noChangeShapeType="1" noTextEdit="1"/>
          </p:cNvSpPr>
          <p:nvPr/>
        </p:nvSpPr>
        <p:spPr bwMode="auto">
          <a:xfrm>
            <a:off x="1619794" y="3545794"/>
            <a:ext cx="5943600" cy="863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Đ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ội nào chọn đúng</a:t>
            </a:r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64516" name="Text Box 6"/>
          <p:cNvSpPr txBox="1">
            <a:spLocks noChangeArrowheads="1"/>
          </p:cNvSpPr>
          <p:nvPr/>
        </p:nvSpPr>
        <p:spPr bwMode="auto">
          <a:xfrm>
            <a:off x="2743200" y="2436429"/>
            <a:ext cx="378638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TRÒ CHƠI</a:t>
            </a:r>
            <a:endParaRPr lang="vi-VN" altLang="en-US" sz="54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4517" name="Picture 31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912223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31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646715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253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2045" y="533400"/>
            <a:ext cx="3082834" cy="30828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2084" y="533400"/>
            <a:ext cx="2942409" cy="29424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2045" y="3789590"/>
            <a:ext cx="2895055" cy="28950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9462" y="3616234"/>
            <a:ext cx="3807821" cy="285586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887494" y="119198"/>
            <a:ext cx="1885406" cy="1885406"/>
            <a:chOff x="9887494" y="119198"/>
            <a:chExt cx="1885406" cy="1885406"/>
          </a:xfrm>
        </p:grpSpPr>
        <p:sp>
          <p:nvSpPr>
            <p:cNvPr id="8" name="Oval 7"/>
            <p:cNvSpPr/>
            <p:nvPr/>
          </p:nvSpPr>
          <p:spPr>
            <a:xfrm>
              <a:off x="9887494" y="119198"/>
              <a:ext cx="1885406" cy="18854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0163447" y="395151"/>
              <a:ext cx="1333500" cy="13335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Oval 14"/>
          <p:cNvSpPr/>
          <p:nvPr/>
        </p:nvSpPr>
        <p:spPr>
          <a:xfrm>
            <a:off x="10163447" y="401682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0163447" y="408213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0163447" y="399567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0163447" y="401682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0163447" y="401682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0163447" y="388620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 </a:t>
            </a:r>
          </a:p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65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4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chuong-reo-den-gio-ra-choi-truong-hoc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0.25156 0.2296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78" y="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5477" y="559634"/>
            <a:ext cx="3101915" cy="31019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9226" y="3585602"/>
            <a:ext cx="3272398" cy="32723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0037" y="389151"/>
            <a:ext cx="3272398" cy="3272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0037" y="3661549"/>
            <a:ext cx="3101915" cy="3101915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9977717" y="196550"/>
            <a:ext cx="1828800" cy="182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6" name="Oval 35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20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400"/>
                            </p:stCondLst>
                            <p:childTnLst>
                              <p:par>
                                <p:cTn id="4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chuong-reo-den-gio-ra-choi-truong-hoc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6 L -0.09792 -0.2696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6" y="-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13883" y="1183341"/>
            <a:ext cx="5188069" cy="112057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vi-VN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Chương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trình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39328" y="2545957"/>
            <a:ext cx="8337178" cy="188258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lvl="1"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FF00"/>
                </a:solidFill>
              </a:rPr>
              <a:t>Ở NHÀ CHỦ NHẬT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FF00"/>
              </a:solidFill>
              <a:effectLst/>
            </a:endParaRPr>
          </a:p>
        </p:txBody>
      </p:sp>
      <p:pic>
        <p:nvPicPr>
          <p:cNvPr id="6" name="Nhạc nền trò chơi âm nhạc -)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905.9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9728" y="50336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6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1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1C8E6"/>
            </a:gs>
            <a:gs pos="56000">
              <a:srgbClr val="CA86CC"/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F:\Tranh ảnh dạy học\Hinh nen dep\SLGG_20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FF99"/>
          </a:solidFill>
          <a:ln w="9525">
            <a:solidFill>
              <a:srgbClr val="00FF99"/>
            </a:solidFill>
            <a:miter lim="800000"/>
            <a:headEnd/>
            <a:tailEnd/>
          </a:ln>
        </p:spPr>
      </p:pic>
      <p:pic>
        <p:nvPicPr>
          <p:cNvPr id="70660" name="Picture 31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688975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31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825" y="876300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31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0" y="684213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31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8" y="1255713"/>
            <a:ext cx="102870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09800" y="2975550"/>
            <a:ext cx="7394014" cy="19094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Chào</a:t>
            </a:r>
            <a:r>
              <a:rPr lang="en-US" sz="5400" b="1" cap="none" spc="0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tạm</a:t>
            </a:r>
            <a:r>
              <a:rPr lang="en-US" sz="5400" b="1" cap="none" spc="0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biệt</a:t>
            </a:r>
            <a:r>
              <a:rPr lang="en-US" sz="5400" b="1" cap="none" spc="0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các</a:t>
            </a:r>
            <a:r>
              <a:rPr lang="en-US" sz="5400" b="1" cap="none" spc="0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bé</a:t>
            </a:r>
            <a:endParaRPr lang="en-US" sz="5400" b="1" cap="none" spc="0" dirty="0">
              <a:ln w="9525">
                <a:solidFill>
                  <a:srgbClr val="0070C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Nha-Minh-Rat-Vui-Ruby-Bao-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95488" y="55667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2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148610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280" y="114613"/>
            <a:ext cx="8925134" cy="674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Picture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30082">
            <a:off x="10421134" y="720772"/>
            <a:ext cx="1240473" cy="8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3" descr="Picture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88579">
            <a:off x="1298612" y="267891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77491" y="1794445"/>
            <a:ext cx="6082145" cy="151679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66"/>
                </a:solidFill>
              </a:rPr>
              <a:t>Gia đình tài năng</a:t>
            </a:r>
            <a:endParaRPr lang="en-US" sz="5400" b="1" cap="none" spc="0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0066"/>
              </a:solidFill>
              <a:effectLst/>
            </a:endParaRPr>
          </a:p>
        </p:txBody>
      </p:sp>
      <p:pic>
        <p:nvPicPr>
          <p:cNvPr id="5" name="Bài hát đồ dùng bé yê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7" name="Nhạc nền trò chơi âm nhạc -)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6588" end="3044.9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1431" y="3243479"/>
            <a:ext cx="609600" cy="609600"/>
          </a:xfrm>
          <a:prstGeom prst="rect">
            <a:avLst/>
          </a:prstGeom>
        </p:spPr>
      </p:pic>
      <p:pic>
        <p:nvPicPr>
          <p:cNvPr id="8" name="Picture 6" descr="141o39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457" y="4947021"/>
            <a:ext cx="24098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141o39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916" y="4947020"/>
            <a:ext cx="24098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20070910013147918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8" y="-171450"/>
            <a:ext cx="1296988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60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08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4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81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52800" y="2092036"/>
            <a:ext cx="6082145" cy="191192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cap="none" spc="50" dirty="0" smtClean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KHÁM PHÁ</a:t>
            </a:r>
            <a:endParaRPr lang="en-US" sz="5400" b="1" cap="none" spc="50" dirty="0">
              <a:ln w="9525" cmpd="sng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Nhạc nền trò chơi âm nhạc -)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88" end="3044.9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0" y="4826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5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4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Ôi Không ! Cody Bị Bỏng Mất Rồi - Tránh Xa Các Vật Dụng Gây Bỏng - Phim Hoạt Hình Cody Tiếng Việ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27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982" y="-113002"/>
            <a:ext cx="12288982" cy="695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52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5" y="0"/>
            <a:ext cx="11996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0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067" y="261556"/>
            <a:ext cx="5712447" cy="65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7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821" y="803564"/>
            <a:ext cx="10114346" cy="532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3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96</Words>
  <Application>Microsoft Office PowerPoint</Application>
  <PresentationFormat>Widescreen</PresentationFormat>
  <Paragraphs>32</Paragraphs>
  <Slides>20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51</cp:revision>
  <dcterms:created xsi:type="dcterms:W3CDTF">2022-11-22T05:18:23Z</dcterms:created>
  <dcterms:modified xsi:type="dcterms:W3CDTF">2023-08-10T05:27:53Z</dcterms:modified>
</cp:coreProperties>
</file>