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59" r:id="rId6"/>
    <p:sldId id="275" r:id="rId7"/>
    <p:sldId id="260" r:id="rId8"/>
    <p:sldId id="276" r:id="rId9"/>
    <p:sldId id="264" r:id="rId10"/>
    <p:sldId id="277" r:id="rId11"/>
    <p:sldId id="262" r:id="rId12"/>
    <p:sldId id="278" r:id="rId13"/>
    <p:sldId id="279" r:id="rId14"/>
    <p:sldId id="261" r:id="rId15"/>
    <p:sldId id="265" r:id="rId16"/>
    <p:sldId id="266" r:id="rId17"/>
    <p:sldId id="263" r:id="rId18"/>
  </p:sldIdLst>
  <p:sldSz cx="18288000" cy="10287000"/>
  <p:notesSz cx="6858000" cy="9144000"/>
  <p:embeddedFontLst>
    <p:embeddedFont>
      <p:font typeface="Arial Black" panose="020B0A04020102020204" pitchFamily="34" charset="0"/>
      <p:bold r:id="rId19"/>
    </p:embeddedFont>
    <p:embeddedFont>
      <p:font typeface="Baloo"/>
      <p:regular r:id="rId20"/>
    </p:embeddedFont>
    <p:embeddedFont>
      <p:font typeface="Broadway" panose="04040905080B02020502" pitchFamily="82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Bold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6D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39" autoAdjust="0"/>
    <p:restoredTop sz="94622" autoAdjust="0"/>
  </p:normalViewPr>
  <p:slideViewPr>
    <p:cSldViewPr>
      <p:cViewPr varScale="1">
        <p:scale>
          <a:sx n="40" d="100"/>
          <a:sy n="40" d="100"/>
        </p:scale>
        <p:origin x="109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08/08/2023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5.png"/><Relationship Id="rId3" Type="http://schemas.openxmlformats.org/officeDocument/2006/relationships/video" Target="../media/media1.mp4"/><Relationship Id="rId7" Type="http://schemas.openxmlformats.org/officeDocument/2006/relationships/image" Target="../media/image46.png"/><Relationship Id="rId12" Type="http://schemas.openxmlformats.org/officeDocument/2006/relationships/image" Target="../media/image54.svg"/><Relationship Id="rId2" Type="http://schemas.microsoft.com/office/2007/relationships/media" Target="../media/media1.mp4"/><Relationship Id="rId1" Type="http://schemas.openxmlformats.org/officeDocument/2006/relationships/tags" Target="../tags/tag11.xml"/><Relationship Id="rId6" Type="http://schemas.openxmlformats.org/officeDocument/2006/relationships/image" Target="../media/image52.png"/><Relationship Id="rId11" Type="http://schemas.openxmlformats.org/officeDocument/2006/relationships/image" Target="../media/image53.png"/><Relationship Id="rId5" Type="http://schemas.openxmlformats.org/officeDocument/2006/relationships/image" Target="../media/image51.jpeg"/><Relationship Id="rId10" Type="http://schemas.openxmlformats.org/officeDocument/2006/relationships/image" Target="../media/image41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Relationship Id="rId14" Type="http://schemas.openxmlformats.org/officeDocument/2006/relationships/image" Target="../media/image5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55.png"/><Relationship Id="rId3" Type="http://schemas.openxmlformats.org/officeDocument/2006/relationships/video" Target="../media/media1.mp4"/><Relationship Id="rId7" Type="http://schemas.openxmlformats.org/officeDocument/2006/relationships/image" Target="../media/image41.svg"/><Relationship Id="rId12" Type="http://schemas.openxmlformats.org/officeDocument/2006/relationships/image" Target="../media/image61.svg"/><Relationship Id="rId2" Type="http://schemas.microsoft.com/office/2007/relationships/media" Target="../media/media1.mp4"/><Relationship Id="rId1" Type="http://schemas.openxmlformats.org/officeDocument/2006/relationships/tags" Target="../tags/tag12.xml"/><Relationship Id="rId6" Type="http://schemas.openxmlformats.org/officeDocument/2006/relationships/image" Target="../media/image40.png"/><Relationship Id="rId11" Type="http://schemas.openxmlformats.org/officeDocument/2006/relationships/image" Target="../media/image60.png"/><Relationship Id="rId5" Type="http://schemas.openxmlformats.org/officeDocument/2006/relationships/image" Target="../media/image51.jpeg"/><Relationship Id="rId10" Type="http://schemas.openxmlformats.org/officeDocument/2006/relationships/image" Target="../media/image59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58.svg"/><Relationship Id="rId14" Type="http://schemas.openxmlformats.org/officeDocument/2006/relationships/image" Target="../media/image5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6.gif"/><Relationship Id="rId2" Type="http://schemas.microsoft.com/office/2007/relationships/media" Target="../media/media1.mp4"/><Relationship Id="rId1" Type="http://schemas.openxmlformats.org/officeDocument/2006/relationships/tags" Target="../tags/tag13.xml"/><Relationship Id="rId6" Type="http://schemas.openxmlformats.org/officeDocument/2006/relationships/image" Target="../media/image55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6.gif"/><Relationship Id="rId2" Type="http://schemas.microsoft.com/office/2007/relationships/media" Target="../media/media1.mp4"/><Relationship Id="rId1" Type="http://schemas.openxmlformats.org/officeDocument/2006/relationships/tags" Target="../tags/tag14.xml"/><Relationship Id="rId6" Type="http://schemas.openxmlformats.org/officeDocument/2006/relationships/image" Target="../media/image55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56.gif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55.png"/><Relationship Id="rId5" Type="http://schemas.openxmlformats.org/officeDocument/2006/relationships/image" Target="../media/image51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4" Type="http://schemas.openxmlformats.org/officeDocument/2006/relationships/image" Target="../media/image6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svg"/><Relationship Id="rId3" Type="http://schemas.openxmlformats.org/officeDocument/2006/relationships/image" Target="../media/image1.jpeg"/><Relationship Id="rId7" Type="http://schemas.openxmlformats.org/officeDocument/2006/relationships/image" Target="../media/image23.sv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2.png"/><Relationship Id="rId11" Type="http://schemas.openxmlformats.org/officeDocument/2006/relationships/image" Target="../media/image27.svg"/><Relationship Id="rId5" Type="http://schemas.openxmlformats.org/officeDocument/2006/relationships/image" Target="../media/image21.sv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eg"/><Relationship Id="rId7" Type="http://schemas.openxmlformats.org/officeDocument/2006/relationships/image" Target="../media/image33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.jpeg"/><Relationship Id="rId7" Type="http://schemas.openxmlformats.org/officeDocument/2006/relationships/image" Target="../media/image39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1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4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Relationship Id="rId9" Type="http://schemas.openxmlformats.org/officeDocument/2006/relationships/image" Target="../media/image3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47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46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4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572252">
            <a:off x="17020669" y="7627579"/>
            <a:ext cx="1195604" cy="12753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068246">
            <a:off x="15485151" y="9276967"/>
            <a:ext cx="1186822" cy="126594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006513" y="0"/>
            <a:ext cx="1072795" cy="11443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700000">
            <a:off x="-24449" y="1723229"/>
            <a:ext cx="1185538" cy="126457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455880">
            <a:off x="1318482" y="483709"/>
            <a:ext cx="516318" cy="50556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89592">
            <a:off x="16284752" y="1555739"/>
            <a:ext cx="516318" cy="50556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89592">
            <a:off x="17670670" y="2017831"/>
            <a:ext cx="516318" cy="50556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289592">
            <a:off x="17497212" y="6909881"/>
            <a:ext cx="516318" cy="5055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289592">
            <a:off x="14462778" y="9636750"/>
            <a:ext cx="516318" cy="50556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523018">
            <a:off x="215257" y="6979159"/>
            <a:ext cx="516318" cy="50556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1310956">
            <a:off x="842714" y="2638279"/>
            <a:ext cx="516318" cy="5055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449247">
            <a:off x="597271" y="7927180"/>
            <a:ext cx="516318" cy="50556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092774" y="8860686"/>
            <a:ext cx="825616" cy="2057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10800000">
            <a:off x="17122399" y="-664205"/>
            <a:ext cx="992143" cy="247272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354095" y="8860686"/>
            <a:ext cx="825616" cy="205769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9677620">
            <a:off x="103629" y="-223389"/>
            <a:ext cx="825616" cy="2057690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4767089" y="7843675"/>
            <a:ext cx="5320969" cy="421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3"/>
              </a:lnSpc>
            </a:pPr>
            <a:r>
              <a:rPr lang="en-US" sz="2781" spc="166">
                <a:solidFill>
                  <a:srgbClr val="FFFFFF"/>
                </a:solidFill>
                <a:latin typeface="Open Sans Bold"/>
              </a:rPr>
              <a:t>THIẾT KẾ BÀI GIẢNG</a:t>
            </a:r>
          </a:p>
        </p:txBody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5649609" y="7593126"/>
            <a:ext cx="3555930" cy="36046"/>
          </a:xfrm>
          <a:prstGeom prst="rect">
            <a:avLst/>
          </a:prstGeom>
        </p:spPr>
      </p:pic>
      <p:sp>
        <p:nvSpPr>
          <p:cNvPr id="21" name="TextBox 21"/>
          <p:cNvSpPr txBox="1"/>
          <p:nvPr/>
        </p:nvSpPr>
        <p:spPr>
          <a:xfrm>
            <a:off x="4383140" y="8321710"/>
            <a:ext cx="6088868" cy="538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7"/>
              </a:lnSpc>
            </a:pPr>
            <a:r>
              <a:rPr lang="en-US" sz="3155" spc="189">
                <a:solidFill>
                  <a:srgbClr val="FFFFFF"/>
                </a:solidFill>
                <a:latin typeface="Open Sans"/>
              </a:rPr>
              <a:t>GV: Nguyễn Thị Lan Anh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895310" y="7843675"/>
            <a:ext cx="2947403" cy="421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91"/>
              </a:lnSpc>
            </a:pPr>
            <a:r>
              <a:rPr lang="en-US" sz="2780" spc="166">
                <a:solidFill>
                  <a:srgbClr val="FFFFFF"/>
                </a:solidFill>
                <a:latin typeface="Open Sans Bold"/>
              </a:rPr>
              <a:t>LỨA TUỔI</a:t>
            </a:r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49855" y="7629172"/>
            <a:ext cx="3430253" cy="34772"/>
          </a:xfrm>
          <a:prstGeom prst="rect">
            <a:avLst/>
          </a:prstGeom>
        </p:spPr>
      </p:pic>
      <p:sp>
        <p:nvSpPr>
          <p:cNvPr id="24" name="TextBox 24"/>
          <p:cNvSpPr txBox="1"/>
          <p:nvPr/>
        </p:nvSpPr>
        <p:spPr>
          <a:xfrm>
            <a:off x="10810732" y="8321728"/>
            <a:ext cx="5528129" cy="538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8"/>
              </a:lnSpc>
            </a:pPr>
            <a:r>
              <a:rPr lang="en-US" sz="3156" spc="189">
                <a:solidFill>
                  <a:srgbClr val="FFFFFF"/>
                </a:solidFill>
                <a:latin typeface="Open Sans"/>
              </a:rPr>
              <a:t>Mẫu giáo lớn 5-6 tuổi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477518" y="4605837"/>
            <a:ext cx="12706223" cy="1981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3753" spc="300">
                <a:solidFill>
                  <a:srgbClr val="F7BF06"/>
                </a:solidFill>
                <a:latin typeface="Open Sans Bold"/>
              </a:rPr>
              <a:t>Đề tài: So sánh số lượng các nhóm đối tượng trong phạm vi 10 để nhận ra mối quan hệ STN và vị trí của các số trong dãy STN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078792" y="217921"/>
            <a:ext cx="14130415" cy="12323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3931" spc="511">
                <a:solidFill>
                  <a:srgbClr val="FFFFFF"/>
                </a:solidFill>
                <a:latin typeface="Baloo"/>
              </a:rPr>
              <a:t>PHÒNG GIÁO DỤC VÀ ĐÀO TẠO QUẬN LONG BIÊN</a:t>
            </a:r>
          </a:p>
          <a:p>
            <a:pPr algn="ctr">
              <a:lnSpc>
                <a:spcPts val="4914"/>
              </a:lnSpc>
            </a:pPr>
            <a:r>
              <a:rPr lang="en-US" sz="3931" spc="511">
                <a:solidFill>
                  <a:srgbClr val="FFFFFF"/>
                </a:solidFill>
                <a:latin typeface="Baloo"/>
              </a:rPr>
              <a:t>TRƯỜNG MẦM NON NẮNG MAI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649609" y="3841810"/>
            <a:ext cx="6802230" cy="613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74"/>
              </a:lnSpc>
            </a:pPr>
            <a:r>
              <a:rPr lang="en-US" sz="4000" spc="284">
                <a:solidFill>
                  <a:srgbClr val="FFFFFF"/>
                </a:solidFill>
                <a:latin typeface="Open Sans Bold"/>
              </a:rPr>
              <a:t>LÀM QUEN VỚI TOÁN</a:t>
            </a:r>
          </a:p>
        </p:txBody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1393399" y="5634493"/>
            <a:ext cx="2810051" cy="499564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CABE96F-2B53-E812-D10E-CDAB1B62858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307" y="1160031"/>
            <a:ext cx="5066850" cy="2850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24"/>
    </mc:Choice>
    <mc:Fallback xmlns="">
      <p:transition spd="slow" advTm="23724"/>
    </mc:Fallback>
  </mc:AlternateContent>
  <p:extLst>
    <p:ext uri="{E180D4A7-C9FB-4DFB-919C-405C955672EB}">
      <p14:showEvtLst xmlns:p14="http://schemas.microsoft.com/office/powerpoint/2010/main">
        <p14:playEvt time="0" objId="30"/>
        <p14:stopEvt time="23706" objId="30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D3DA705C-225E-49C1-9229-13782783819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9AD431DC-2368-42E7-B4F8-EC1F62E7F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1726">
            <a:off x="-296077" y="-97129"/>
            <a:ext cx="1567790" cy="21720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BFE8287-45EB-400F-B978-641F0BDB26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1385">
            <a:off x="16815571" y="8086106"/>
            <a:ext cx="1652366" cy="2289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E5F1C9-DB43-472C-9A85-688ED1FDC01A}"/>
              </a:ext>
            </a:extLst>
          </p:cNvPr>
          <p:cNvSpPr/>
          <p:nvPr/>
        </p:nvSpPr>
        <p:spPr>
          <a:xfrm>
            <a:off x="38100" y="4124456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345657-C3A7-48A7-99F6-5BE748DB4D17}"/>
              </a:ext>
            </a:extLst>
          </p:cNvPr>
          <p:cNvSpPr/>
          <p:nvPr/>
        </p:nvSpPr>
        <p:spPr>
          <a:xfrm>
            <a:off x="1562957" y="4124456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E5022C6-209E-4C51-B5CB-986C9D3CB1AB}"/>
              </a:ext>
            </a:extLst>
          </p:cNvPr>
          <p:cNvSpPr/>
          <p:nvPr/>
        </p:nvSpPr>
        <p:spPr>
          <a:xfrm>
            <a:off x="3212910" y="4124456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FA0C79-0415-4F55-911D-B536CC9E8353}"/>
              </a:ext>
            </a:extLst>
          </p:cNvPr>
          <p:cNvSpPr/>
          <p:nvPr/>
        </p:nvSpPr>
        <p:spPr>
          <a:xfrm>
            <a:off x="4889310" y="4124456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54147C-490B-43B9-A0E8-846F99BD22BE}"/>
              </a:ext>
            </a:extLst>
          </p:cNvPr>
          <p:cNvSpPr/>
          <p:nvPr/>
        </p:nvSpPr>
        <p:spPr>
          <a:xfrm>
            <a:off x="6585902" y="4124456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5F74B7-F4B0-4B41-B3F6-E1ACBDC06125}"/>
              </a:ext>
            </a:extLst>
          </p:cNvPr>
          <p:cNvSpPr/>
          <p:nvPr/>
        </p:nvSpPr>
        <p:spPr>
          <a:xfrm>
            <a:off x="13693262" y="414148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87F2FCC-E167-496E-A089-118C67D4DA61}"/>
              </a:ext>
            </a:extLst>
          </p:cNvPr>
          <p:cNvSpPr/>
          <p:nvPr/>
        </p:nvSpPr>
        <p:spPr>
          <a:xfrm>
            <a:off x="15922817" y="414148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A7FE53F-19DB-42D4-B8CA-E875F1E5D088}"/>
              </a:ext>
            </a:extLst>
          </p:cNvPr>
          <p:cNvSpPr/>
          <p:nvPr/>
        </p:nvSpPr>
        <p:spPr>
          <a:xfrm>
            <a:off x="15668494" y="4141489"/>
            <a:ext cx="2276318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srgbClr val="FFFF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6488B-2200-4DF5-8A2F-F4544D035DC8}"/>
              </a:ext>
            </a:extLst>
          </p:cNvPr>
          <p:cNvSpPr/>
          <p:nvPr/>
        </p:nvSpPr>
        <p:spPr>
          <a:xfrm>
            <a:off x="13736241" y="411100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srgbClr val="FFFF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2996CE-AB47-4B61-97FD-7964DD2A5509}"/>
              </a:ext>
            </a:extLst>
          </p:cNvPr>
          <p:cNvSpPr txBox="1"/>
          <p:nvPr/>
        </p:nvSpPr>
        <p:spPr>
          <a:xfrm>
            <a:off x="91526" y="2144534"/>
            <a:ext cx="1809283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9 và số 10 số nào đứng trước, số nào đứng sau trong dãy số tự nhiên? </a:t>
            </a:r>
          </a:p>
          <a:p>
            <a:pPr algn="ctr"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32FC43C-FCCE-4C9C-9463-0AB3AEC21B75}"/>
              </a:ext>
            </a:extLst>
          </p:cNvPr>
          <p:cNvSpPr/>
          <p:nvPr/>
        </p:nvSpPr>
        <p:spPr>
          <a:xfrm>
            <a:off x="8282492" y="411100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4A607A-62A8-4D91-914F-F6B00AE0130F}"/>
              </a:ext>
            </a:extLst>
          </p:cNvPr>
          <p:cNvSpPr/>
          <p:nvPr/>
        </p:nvSpPr>
        <p:spPr>
          <a:xfrm>
            <a:off x="10011947" y="411100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63C27D-0CA2-44AF-B7BB-5E78E3611F92}"/>
              </a:ext>
            </a:extLst>
          </p:cNvPr>
          <p:cNvSpPr/>
          <p:nvPr/>
        </p:nvSpPr>
        <p:spPr>
          <a:xfrm>
            <a:off x="11718032" y="414148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8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238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81"/>
    </mc:Choice>
    <mc:Fallback xmlns="">
      <p:transition spd="slow" advTm="27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EDC2C3B5-E9F8-4359-A689-0F22598765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865" b="786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F1A5FC6-373D-4C5B-AD4C-9C6FE6939B23}"/>
              </a:ext>
            </a:extLst>
          </p:cNvPr>
          <p:cNvSpPr txBox="1"/>
          <p:nvPr/>
        </p:nvSpPr>
        <p:spPr>
          <a:xfrm>
            <a:off x="2895600" y="2925017"/>
            <a:ext cx="56300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E82F9B-E914-4D37-B851-D7C5448273FC}"/>
              </a:ext>
            </a:extLst>
          </p:cNvPr>
          <p:cNvSpPr txBox="1"/>
          <p:nvPr/>
        </p:nvSpPr>
        <p:spPr>
          <a:xfrm>
            <a:off x="609600" y="5849745"/>
            <a:ext cx="10820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latin typeface="Broadway" panose="04040905080B02020502" pitchFamily="82" charset="0"/>
              </a:rPr>
              <a:t>Nhà toán học nhí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9124">
        <p15:prstTrans prst="peelOff"/>
      </p:transition>
    </mc:Choice>
    <mc:Fallback xmlns="">
      <p:transition spd="slow" advTm="191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extLst>
    <p:ext uri="{E180D4A7-C9FB-4DFB-919C-405C955672EB}">
      <p14:showEvtLst xmlns:p14="http://schemas.microsoft.com/office/powerpoint/2010/main">
        <p14:playEvt time="79" objId="5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FDB8406-D3EC-43A3-A50C-8057D24749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86" b="7786"/>
          <a:stretch>
            <a:fillRect/>
          </a:stretch>
        </p:blipFill>
        <p:spPr>
          <a:xfrm>
            <a:off x="-2476500" y="-304800"/>
            <a:ext cx="23241000" cy="1089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DAC55A-F6A3-454F-8D96-31E3E23BEC10}"/>
              </a:ext>
            </a:extLst>
          </p:cNvPr>
          <p:cNvSpPr txBox="1"/>
          <p:nvPr/>
        </p:nvSpPr>
        <p:spPr>
          <a:xfrm>
            <a:off x="1848371" y="930150"/>
            <a:ext cx="12954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4001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Hãy tìm nhóm có số lượng nhiều hơn 6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5B1091F-AA4A-4493-BBC9-C2FF172096A8}"/>
              </a:ext>
            </a:extLst>
          </p:cNvPr>
          <p:cNvGrpSpPr/>
          <p:nvPr/>
        </p:nvGrpSpPr>
        <p:grpSpPr>
          <a:xfrm>
            <a:off x="1509004" y="2171975"/>
            <a:ext cx="5933732" cy="3124200"/>
            <a:chOff x="1509002" y="2171975"/>
            <a:chExt cx="5933732" cy="3124200"/>
          </a:xfrm>
        </p:grpSpPr>
        <p:pic>
          <p:nvPicPr>
            <p:cNvPr id="5" name="Picture 7">
              <a:extLst>
                <a:ext uri="{FF2B5EF4-FFF2-40B4-BE49-F238E27FC236}">
                  <a16:creationId xmlns:a16="http://schemas.microsoft.com/office/drawing/2014/main" id="{0200D456-4EC0-4222-A77B-9A68A7292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77415" y="2614451"/>
              <a:ext cx="1880235" cy="533517"/>
            </a:xfrm>
            <a:prstGeom prst="rect">
              <a:avLst/>
            </a:prstGeom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1152E0EB-9DB9-4DD0-AF11-633E3791B79B}"/>
                </a:ext>
              </a:extLst>
            </p:cNvPr>
            <p:cNvSpPr/>
            <p:nvPr/>
          </p:nvSpPr>
          <p:spPr>
            <a:xfrm>
              <a:off x="1509002" y="2171975"/>
              <a:ext cx="5933732" cy="31242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7" name="Picture 7">
              <a:extLst>
                <a:ext uri="{FF2B5EF4-FFF2-40B4-BE49-F238E27FC236}">
                  <a16:creationId xmlns:a16="http://schemas.microsoft.com/office/drawing/2014/main" id="{2A0B99C7-7FE9-45D7-97B8-4F3345140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5003482" y="2606227"/>
              <a:ext cx="1880235" cy="53351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B15F514-E669-4F33-9658-1E6F37459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2125775" y="3604125"/>
              <a:ext cx="1880235" cy="5335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D3A5528-1338-4C3F-BE3A-A7EF6FA800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4975250" y="3584440"/>
              <a:ext cx="1880235" cy="53351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90EC30E-FFFF-4DAA-82B4-17DE5B58BA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419880" y="4483519"/>
              <a:ext cx="1880235" cy="53351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2FE9EAA-2C5A-47EB-9EE0-005E99857547}"/>
              </a:ext>
            </a:extLst>
          </p:cNvPr>
          <p:cNvGrpSpPr/>
          <p:nvPr/>
        </p:nvGrpSpPr>
        <p:grpSpPr>
          <a:xfrm>
            <a:off x="1447801" y="5830115"/>
            <a:ext cx="5994935" cy="2952747"/>
            <a:chOff x="1447800" y="5830114"/>
            <a:chExt cx="5994934" cy="2952747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98C0E4A8-90A1-48E4-8286-2807E128CF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422846" y="6215899"/>
              <a:ext cx="1416523" cy="769440"/>
            </a:xfrm>
            <a:prstGeom prst="rect">
              <a:avLst/>
            </a:prstGeom>
          </p:spPr>
        </p:pic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67205361-B583-49C3-A37D-D86998158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675812" y="6254767"/>
              <a:ext cx="1416523" cy="769440"/>
            </a:xfrm>
            <a:prstGeom prst="rect">
              <a:avLst/>
            </a:prstGeom>
          </p:spPr>
        </p:pic>
        <p:pic>
          <p:nvPicPr>
            <p:cNvPr id="14" name="Picture 10">
              <a:extLst>
                <a:ext uri="{FF2B5EF4-FFF2-40B4-BE49-F238E27FC236}">
                  <a16:creationId xmlns:a16="http://schemas.microsoft.com/office/drawing/2014/main" id="{A990B8C8-0AC1-4207-9844-F119DB3C5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2451407" y="7519725"/>
              <a:ext cx="1416523" cy="769440"/>
            </a:xfrm>
            <a:prstGeom prst="rect">
              <a:avLst/>
            </a:prstGeom>
          </p:spPr>
        </p:pic>
        <p:pic>
          <p:nvPicPr>
            <p:cNvPr id="15" name="Picture 10">
              <a:extLst>
                <a:ext uri="{FF2B5EF4-FFF2-40B4-BE49-F238E27FC236}">
                  <a16:creationId xmlns:a16="http://schemas.microsoft.com/office/drawing/2014/main" id="{06D1AE4A-5862-425F-AE65-5BA352FDB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506967" y="7539889"/>
              <a:ext cx="1416523" cy="769440"/>
            </a:xfrm>
            <a:prstGeom prst="rect">
              <a:avLst/>
            </a:prstGeom>
          </p:spPr>
        </p:pic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8AEB9BC0-D983-4DF5-8381-C65582F325D9}"/>
                </a:ext>
              </a:extLst>
            </p:cNvPr>
            <p:cNvSpPr/>
            <p:nvPr/>
          </p:nvSpPr>
          <p:spPr>
            <a:xfrm>
              <a:off x="1447800" y="5830114"/>
              <a:ext cx="5994934" cy="2952747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C38B43C-ACA0-48AF-8202-FFE7F6BC373C}"/>
              </a:ext>
            </a:extLst>
          </p:cNvPr>
          <p:cNvGrpSpPr/>
          <p:nvPr/>
        </p:nvGrpSpPr>
        <p:grpSpPr>
          <a:xfrm>
            <a:off x="10373069" y="2168511"/>
            <a:ext cx="5933732" cy="3124200"/>
            <a:chOff x="10373068" y="2168511"/>
            <a:chExt cx="5933732" cy="312420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D2E6A09C-E957-4B5B-80D3-4E57606445DC}"/>
                </a:ext>
              </a:extLst>
            </p:cNvPr>
            <p:cNvSpPr/>
            <p:nvPr/>
          </p:nvSpPr>
          <p:spPr>
            <a:xfrm>
              <a:off x="10373068" y="2168511"/>
              <a:ext cx="5933732" cy="31242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" name="Picture 8">
              <a:extLst>
                <a:ext uri="{FF2B5EF4-FFF2-40B4-BE49-F238E27FC236}">
                  <a16:creationId xmlns:a16="http://schemas.microsoft.com/office/drawing/2014/main" id="{1B0D3DF5-50C1-4F75-91EB-92AD9E5B1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68001" y="2525813"/>
              <a:ext cx="1371600" cy="840417"/>
            </a:xfrm>
            <a:prstGeom prst="rect">
              <a:avLst/>
            </a:prstGeom>
          </p:spPr>
        </p:pic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DE560FB1-6DA2-4D3E-A7E7-2CC44E10316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2556402" y="2525811"/>
              <a:ext cx="1371600" cy="840417"/>
            </a:xfrm>
            <a:prstGeom prst="rect">
              <a:avLst/>
            </a:prstGeom>
          </p:spPr>
        </p:pic>
        <p:pic>
          <p:nvPicPr>
            <p:cNvPr id="19" name="Picture 8">
              <a:extLst>
                <a:ext uri="{FF2B5EF4-FFF2-40B4-BE49-F238E27FC236}">
                  <a16:creationId xmlns:a16="http://schemas.microsoft.com/office/drawing/2014/main" id="{81FEEBB7-2202-4A9F-A585-0A9D83212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4444804" y="2525811"/>
              <a:ext cx="1371600" cy="840417"/>
            </a:xfrm>
            <a:prstGeom prst="rect">
              <a:avLst/>
            </a:prstGeom>
          </p:spPr>
        </p:pic>
        <p:pic>
          <p:nvPicPr>
            <p:cNvPr id="20" name="Picture 8">
              <a:extLst>
                <a:ext uri="{FF2B5EF4-FFF2-40B4-BE49-F238E27FC236}">
                  <a16:creationId xmlns:a16="http://schemas.microsoft.com/office/drawing/2014/main" id="{92CBE0BE-83FF-4F1A-8AB2-B3C079DBC7D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0668001" y="3936752"/>
              <a:ext cx="1371600" cy="840417"/>
            </a:xfrm>
            <a:prstGeom prst="rect">
              <a:avLst/>
            </a:prstGeom>
          </p:spPr>
        </p:pic>
        <p:pic>
          <p:nvPicPr>
            <p:cNvPr id="21" name="Picture 8">
              <a:extLst>
                <a:ext uri="{FF2B5EF4-FFF2-40B4-BE49-F238E27FC236}">
                  <a16:creationId xmlns:a16="http://schemas.microsoft.com/office/drawing/2014/main" id="{6E4CA662-D460-4472-9448-FD913022B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2556402" y="3949479"/>
              <a:ext cx="1371600" cy="840417"/>
            </a:xfrm>
            <a:prstGeom prst="rect">
              <a:avLst/>
            </a:prstGeom>
          </p:spPr>
        </p:pic>
        <p:pic>
          <p:nvPicPr>
            <p:cNvPr id="22" name="Picture 8">
              <a:extLst>
                <a:ext uri="{FF2B5EF4-FFF2-40B4-BE49-F238E27FC236}">
                  <a16:creationId xmlns:a16="http://schemas.microsoft.com/office/drawing/2014/main" id="{24FCCC6D-DB73-4F07-9005-92076999B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14444804" y="3909861"/>
              <a:ext cx="1371600" cy="840417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4DF6302-0619-4D24-94FC-7E935CD2DD31}"/>
              </a:ext>
            </a:extLst>
          </p:cNvPr>
          <p:cNvGrpSpPr/>
          <p:nvPr/>
        </p:nvGrpSpPr>
        <p:grpSpPr>
          <a:xfrm>
            <a:off x="10370923" y="5811743"/>
            <a:ext cx="5933732" cy="2971119"/>
            <a:chOff x="10373068" y="5811742"/>
            <a:chExt cx="5933732" cy="29711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500B21-D6FD-4F90-B546-73B4390AD0DD}"/>
                </a:ext>
              </a:extLst>
            </p:cNvPr>
            <p:cNvSpPr/>
            <p:nvPr/>
          </p:nvSpPr>
          <p:spPr>
            <a:xfrm>
              <a:off x="10373068" y="5811742"/>
              <a:ext cx="5933732" cy="2971119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6" name="Picture 5">
              <a:extLst>
                <a:ext uri="{FF2B5EF4-FFF2-40B4-BE49-F238E27FC236}">
                  <a16:creationId xmlns:a16="http://schemas.microsoft.com/office/drawing/2014/main" id="{9AE89C8B-F81A-4CA0-A61F-8638BDD4C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605393" y="6035380"/>
              <a:ext cx="1434208" cy="756894"/>
            </a:xfrm>
            <a:prstGeom prst="rect">
              <a:avLst/>
            </a:prstGeom>
          </p:spPr>
        </p:pic>
        <p:pic>
          <p:nvPicPr>
            <p:cNvPr id="27" name="Picture 5">
              <a:extLst>
                <a:ext uri="{FF2B5EF4-FFF2-40B4-BE49-F238E27FC236}">
                  <a16:creationId xmlns:a16="http://schemas.microsoft.com/office/drawing/2014/main" id="{DA433B84-EAA1-4BDB-B151-D6188EC114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725400" y="6007630"/>
              <a:ext cx="1434208" cy="756894"/>
            </a:xfrm>
            <a:prstGeom prst="rect">
              <a:avLst/>
            </a:prstGeom>
          </p:spPr>
        </p:pic>
        <p:pic>
          <p:nvPicPr>
            <p:cNvPr id="28" name="Picture 5">
              <a:extLst>
                <a:ext uri="{FF2B5EF4-FFF2-40B4-BE49-F238E27FC236}">
                  <a16:creationId xmlns:a16="http://schemas.microsoft.com/office/drawing/2014/main" id="{B8771154-71D3-43FC-9CFC-ECB70E736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84873" y="6995413"/>
              <a:ext cx="1434208" cy="756894"/>
            </a:xfrm>
            <a:prstGeom prst="rect">
              <a:avLst/>
            </a:prstGeom>
          </p:spPr>
        </p:pic>
        <p:pic>
          <p:nvPicPr>
            <p:cNvPr id="29" name="Picture 5">
              <a:extLst>
                <a:ext uri="{FF2B5EF4-FFF2-40B4-BE49-F238E27FC236}">
                  <a16:creationId xmlns:a16="http://schemas.microsoft.com/office/drawing/2014/main" id="{C3C8746D-25EA-4FDB-B107-E66FBEC82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591800" y="7904445"/>
              <a:ext cx="1434208" cy="756894"/>
            </a:xfrm>
            <a:prstGeom prst="rect">
              <a:avLst/>
            </a:prstGeom>
          </p:spPr>
        </p:pic>
        <p:pic>
          <p:nvPicPr>
            <p:cNvPr id="30" name="Picture 5">
              <a:extLst>
                <a:ext uri="{FF2B5EF4-FFF2-40B4-BE49-F238E27FC236}">
                  <a16:creationId xmlns:a16="http://schemas.microsoft.com/office/drawing/2014/main" id="{761C41A2-D86E-49C8-9F94-A190A47A5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725400" y="6995413"/>
              <a:ext cx="1434208" cy="756894"/>
            </a:xfrm>
            <a:prstGeom prst="rect">
              <a:avLst/>
            </a:prstGeom>
          </p:spPr>
        </p:pic>
        <p:pic>
          <p:nvPicPr>
            <p:cNvPr id="31" name="Picture 5">
              <a:extLst>
                <a:ext uri="{FF2B5EF4-FFF2-40B4-BE49-F238E27FC236}">
                  <a16:creationId xmlns:a16="http://schemas.microsoft.com/office/drawing/2014/main" id="{B0327BD4-9F60-49B3-ACB6-7308E52EF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725400" y="7904445"/>
              <a:ext cx="1434208" cy="756894"/>
            </a:xfrm>
            <a:prstGeom prst="rect">
              <a:avLst/>
            </a:prstGeom>
          </p:spPr>
        </p:pic>
        <p:pic>
          <p:nvPicPr>
            <p:cNvPr id="32" name="Picture 5">
              <a:extLst>
                <a:ext uri="{FF2B5EF4-FFF2-40B4-BE49-F238E27FC236}">
                  <a16:creationId xmlns:a16="http://schemas.microsoft.com/office/drawing/2014/main" id="{299A7C9D-CD6E-474A-AC27-1F9A66C713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4516689" y="6985339"/>
              <a:ext cx="1434208" cy="756894"/>
            </a:xfrm>
            <a:prstGeom prst="rect">
              <a:avLst/>
            </a:prstGeom>
          </p:spPr>
        </p:pic>
      </p:grpSp>
      <p:pic>
        <p:nvPicPr>
          <p:cNvPr id="38" name="đồng hồ">
            <a:hlinkClick r:id="" action="ppaction://media"/>
            <a:extLst>
              <a:ext uri="{FF2B5EF4-FFF2-40B4-BE49-F238E27FC236}">
                <a16:creationId xmlns:a16="http://schemas.microsoft.com/office/drawing/2014/main" id="{A6DB6812-94FE-428C-84E2-B4EB635AA9D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532242" y="4264613"/>
            <a:ext cx="2749175" cy="23046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90E5980-44B4-4445-8A5A-461F824FE7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955" y="3617408"/>
            <a:ext cx="5662722" cy="3185282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3084CCAD-1C43-4597-A4B8-7C3E178FCC6C}"/>
              </a:ext>
            </a:extLst>
          </p:cNvPr>
          <p:cNvSpPr/>
          <p:nvPr/>
        </p:nvSpPr>
        <p:spPr>
          <a:xfrm>
            <a:off x="5543549" y="3366228"/>
            <a:ext cx="800100" cy="89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6600" b="1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62BD4B-631E-4A3A-A02F-A7A7EF00C83B}"/>
              </a:ext>
            </a:extLst>
          </p:cNvPr>
          <p:cNvSpPr/>
          <p:nvPr/>
        </p:nvSpPr>
        <p:spPr>
          <a:xfrm>
            <a:off x="8471435" y="3366228"/>
            <a:ext cx="800100" cy="89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6600" b="1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4CBFA88-FB75-471C-AC95-198B18AB958E}"/>
              </a:ext>
            </a:extLst>
          </p:cNvPr>
          <p:cNvSpPr/>
          <p:nvPr/>
        </p:nvSpPr>
        <p:spPr>
          <a:xfrm>
            <a:off x="5571324" y="4774599"/>
            <a:ext cx="800100" cy="89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6600" b="1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EFEF041D-9277-452F-9C3C-28809BDEDE19}"/>
              </a:ext>
            </a:extLst>
          </p:cNvPr>
          <p:cNvSpPr/>
          <p:nvPr/>
        </p:nvSpPr>
        <p:spPr>
          <a:xfrm>
            <a:off x="8471435" y="4750278"/>
            <a:ext cx="800100" cy="89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6600" b="1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D97ED4-5C64-49C7-96EB-9816CB13917D}"/>
              </a:ext>
            </a:extLst>
          </p:cNvPr>
          <p:cNvSpPr/>
          <p:nvPr/>
        </p:nvSpPr>
        <p:spPr>
          <a:xfrm>
            <a:off x="5604590" y="6258255"/>
            <a:ext cx="800100" cy="89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6600" b="1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CCAB68B3-B9D4-4347-9A6F-BABED2925C08}"/>
              </a:ext>
            </a:extLst>
          </p:cNvPr>
          <p:cNvSpPr/>
          <p:nvPr/>
        </p:nvSpPr>
        <p:spPr>
          <a:xfrm>
            <a:off x="8471435" y="6258255"/>
            <a:ext cx="800100" cy="89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6600" b="1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21008CF-0E9A-4AAD-A1F1-E5C4AB3353AE}"/>
              </a:ext>
            </a:extLst>
          </p:cNvPr>
          <p:cNvSpPr/>
          <p:nvPr/>
        </p:nvSpPr>
        <p:spPr>
          <a:xfrm>
            <a:off x="11299830" y="4879881"/>
            <a:ext cx="800100" cy="8925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6600" b="1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AC756A9-D68C-4D60-906D-890AC8E4857E}"/>
              </a:ext>
            </a:extLst>
          </p:cNvPr>
          <p:cNvSpPr/>
          <p:nvPr/>
        </p:nvSpPr>
        <p:spPr>
          <a:xfrm>
            <a:off x="14389787" y="3855022"/>
            <a:ext cx="2013972" cy="251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23901" b="1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735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77"/>
    </mc:Choice>
    <mc:Fallback xmlns="">
      <p:transition spd="slow" advTm="592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4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58025E-6 L -0.24609 -0.22531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09" y="-1126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82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  <p:extLst>
    <p:ext uri="{E180D4A7-C9FB-4DFB-919C-405C955672EB}">
      <p14:showEvtLst xmlns:p14="http://schemas.microsoft.com/office/powerpoint/2010/main">
        <p14:playEvt time="18111" objId="38"/>
        <p14:stopEvt time="24228" objId="38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8D50F15-3CC7-422E-85EE-D3D7E014382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7786" b="7786"/>
          <a:stretch>
            <a:fillRect/>
          </a:stretch>
        </p:blipFill>
        <p:spPr>
          <a:xfrm>
            <a:off x="-2476500" y="-304800"/>
            <a:ext cx="23241000" cy="10896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E8E88AC-9DE6-4DCA-9481-F030E9E0E6FC}"/>
              </a:ext>
            </a:extLst>
          </p:cNvPr>
          <p:cNvSpPr txBox="1"/>
          <p:nvPr/>
        </p:nvSpPr>
        <p:spPr>
          <a:xfrm>
            <a:off x="1848371" y="930150"/>
            <a:ext cx="12954000" cy="7080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en-US" sz="4001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2: Hãy tìm nhóm có số lượng ít hơn 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C716C7-B5A5-46EC-B669-BC3E74329FAC}"/>
              </a:ext>
            </a:extLst>
          </p:cNvPr>
          <p:cNvGrpSpPr/>
          <p:nvPr/>
        </p:nvGrpSpPr>
        <p:grpSpPr>
          <a:xfrm>
            <a:off x="1910131" y="2464901"/>
            <a:ext cx="5353052" cy="2942444"/>
            <a:chOff x="10373068" y="2168511"/>
            <a:chExt cx="5933732" cy="31242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84723B3-C680-4E4F-86D7-7625054CB36D}"/>
                </a:ext>
              </a:extLst>
            </p:cNvPr>
            <p:cNvSpPr/>
            <p:nvPr/>
          </p:nvSpPr>
          <p:spPr>
            <a:xfrm>
              <a:off x="10373068" y="2168511"/>
              <a:ext cx="5933732" cy="31242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6" name="Picture 8">
              <a:extLst>
                <a:ext uri="{FF2B5EF4-FFF2-40B4-BE49-F238E27FC236}">
                  <a16:creationId xmlns:a16="http://schemas.microsoft.com/office/drawing/2014/main" id="{A60E9B0C-11BA-420A-AEDB-1FFD01A34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68001" y="2525813"/>
              <a:ext cx="1371600" cy="840417"/>
            </a:xfrm>
            <a:prstGeom prst="rect">
              <a:avLst/>
            </a:prstGeom>
          </p:spPr>
        </p:pic>
        <p:pic>
          <p:nvPicPr>
            <p:cNvPr id="7" name="Picture 8">
              <a:extLst>
                <a:ext uri="{FF2B5EF4-FFF2-40B4-BE49-F238E27FC236}">
                  <a16:creationId xmlns:a16="http://schemas.microsoft.com/office/drawing/2014/main" id="{ED30F0BD-6212-400E-8EC5-932FB377A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556402" y="2525811"/>
              <a:ext cx="1371600" cy="840417"/>
            </a:xfrm>
            <a:prstGeom prst="rect">
              <a:avLst/>
            </a:prstGeom>
          </p:spPr>
        </p:pic>
        <p:pic>
          <p:nvPicPr>
            <p:cNvPr id="8" name="Picture 8">
              <a:extLst>
                <a:ext uri="{FF2B5EF4-FFF2-40B4-BE49-F238E27FC236}">
                  <a16:creationId xmlns:a16="http://schemas.microsoft.com/office/drawing/2014/main" id="{FDB1B11B-105E-4721-8EEF-FD57B2190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444804" y="2525811"/>
              <a:ext cx="1371600" cy="8404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E2088B8-7F44-4038-B5F0-DF3FDE3BD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668001" y="3936752"/>
              <a:ext cx="1371600" cy="840417"/>
            </a:xfrm>
            <a:prstGeom prst="rect">
              <a:avLst/>
            </a:prstGeom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60E9349A-6DC1-4136-9FA1-883ED8C46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556402" y="3949479"/>
              <a:ext cx="1371600" cy="840417"/>
            </a:xfrm>
            <a:prstGeom prst="rect">
              <a:avLst/>
            </a:prstGeom>
          </p:spPr>
        </p:pic>
        <p:pic>
          <p:nvPicPr>
            <p:cNvPr id="11" name="Picture 8">
              <a:extLst>
                <a:ext uri="{FF2B5EF4-FFF2-40B4-BE49-F238E27FC236}">
                  <a16:creationId xmlns:a16="http://schemas.microsoft.com/office/drawing/2014/main" id="{FD4F376E-F572-4B2E-BB8B-59760E3DB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444804" y="3909861"/>
              <a:ext cx="1371600" cy="840417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9B1D72C-B3C8-42EA-BC2F-A569E400D1F2}"/>
              </a:ext>
            </a:extLst>
          </p:cNvPr>
          <p:cNvGrpSpPr/>
          <p:nvPr/>
        </p:nvGrpSpPr>
        <p:grpSpPr>
          <a:xfrm>
            <a:off x="11096652" y="2464901"/>
            <a:ext cx="5353050" cy="2942444"/>
            <a:chOff x="10744200" y="2015836"/>
            <a:chExt cx="5933732" cy="3124200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D943F52-A44C-40DB-854B-443A8F12684D}"/>
                </a:ext>
              </a:extLst>
            </p:cNvPr>
            <p:cNvSpPr/>
            <p:nvPr/>
          </p:nvSpPr>
          <p:spPr>
            <a:xfrm>
              <a:off x="10744200" y="2015836"/>
              <a:ext cx="5933732" cy="31242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20" name="Picture 3">
              <a:extLst>
                <a:ext uri="{FF2B5EF4-FFF2-40B4-BE49-F238E27FC236}">
                  <a16:creationId xmlns:a16="http://schemas.microsoft.com/office/drawing/2014/main" id="{E642200F-15DC-4DDE-A0E4-CF8D388F5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1100274" y="2239683"/>
              <a:ext cx="1068374" cy="963479"/>
            </a:xfrm>
            <a:prstGeom prst="rect">
              <a:avLst/>
            </a:prstGeom>
          </p:spPr>
        </p:pic>
        <p:pic>
          <p:nvPicPr>
            <p:cNvPr id="21" name="Picture 3">
              <a:extLst>
                <a:ext uri="{FF2B5EF4-FFF2-40B4-BE49-F238E27FC236}">
                  <a16:creationId xmlns:a16="http://schemas.microsoft.com/office/drawing/2014/main" id="{3578F6CF-C8A8-4C55-9B7A-A905BBDBB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539155" y="2239683"/>
              <a:ext cx="1068374" cy="963479"/>
            </a:xfrm>
            <a:prstGeom prst="rect">
              <a:avLst/>
            </a:prstGeom>
          </p:spPr>
        </p:pic>
        <p:pic>
          <p:nvPicPr>
            <p:cNvPr id="22" name="Picture 3">
              <a:extLst>
                <a:ext uri="{FF2B5EF4-FFF2-40B4-BE49-F238E27FC236}">
                  <a16:creationId xmlns:a16="http://schemas.microsoft.com/office/drawing/2014/main" id="{6D5E09E6-F80D-4E4A-ACF4-6BBECD32E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978036" y="2239681"/>
              <a:ext cx="1068374" cy="963479"/>
            </a:xfrm>
            <a:prstGeom prst="rect">
              <a:avLst/>
            </a:prstGeom>
          </p:spPr>
        </p:pic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437AD446-1167-4FF6-B5D7-2E500300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5370000" y="2239681"/>
              <a:ext cx="1068374" cy="963479"/>
            </a:xfrm>
            <a:prstGeom prst="rect">
              <a:avLst/>
            </a:prstGeom>
          </p:spPr>
        </p:pic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0E5070B2-CBCB-48D8-8A6E-CF9FE759D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2004968" y="3577936"/>
              <a:ext cx="1068374" cy="963479"/>
            </a:xfrm>
            <a:prstGeom prst="rect">
              <a:avLst/>
            </a:prstGeom>
          </p:spPr>
        </p:pic>
        <p:pic>
          <p:nvPicPr>
            <p:cNvPr id="25" name="Picture 3">
              <a:extLst>
                <a:ext uri="{FF2B5EF4-FFF2-40B4-BE49-F238E27FC236}">
                  <a16:creationId xmlns:a16="http://schemas.microsoft.com/office/drawing/2014/main" id="{83A33FDF-3A17-4FC5-ACBB-39C18BE35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3493283" y="3640463"/>
              <a:ext cx="1068374" cy="963479"/>
            </a:xfrm>
            <a:prstGeom prst="rect">
              <a:avLst/>
            </a:prstGeom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1AFAE60D-9EE3-4145-823F-67FBC6F45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4960559" y="3640463"/>
              <a:ext cx="1068374" cy="963479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F0035771-67EB-4E26-91A0-44162CB67612}"/>
              </a:ext>
            </a:extLst>
          </p:cNvPr>
          <p:cNvGrpSpPr/>
          <p:nvPr/>
        </p:nvGrpSpPr>
        <p:grpSpPr>
          <a:xfrm>
            <a:off x="1910130" y="5956663"/>
            <a:ext cx="5452437" cy="2863571"/>
            <a:chOff x="1585201" y="5877790"/>
            <a:chExt cx="5933732" cy="3124200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A45BF167-C187-4646-A2B7-8DF2CEEEAE05}"/>
                </a:ext>
              </a:extLst>
            </p:cNvPr>
            <p:cNvSpPr/>
            <p:nvPr/>
          </p:nvSpPr>
          <p:spPr>
            <a:xfrm>
              <a:off x="1585201" y="5877790"/>
              <a:ext cx="5933732" cy="31242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1" name="Picture 6">
              <a:extLst>
                <a:ext uri="{FF2B5EF4-FFF2-40B4-BE49-F238E27FC236}">
                  <a16:creationId xmlns:a16="http://schemas.microsoft.com/office/drawing/2014/main" id="{1DCC63B1-B381-4707-B6ED-664ED82B90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914770" y="6210300"/>
              <a:ext cx="1079232" cy="730083"/>
            </a:xfrm>
            <a:prstGeom prst="rect">
              <a:avLst/>
            </a:prstGeom>
          </p:spPr>
        </p:pic>
        <p:pic>
          <p:nvPicPr>
            <p:cNvPr id="36" name="Picture 6">
              <a:extLst>
                <a:ext uri="{FF2B5EF4-FFF2-40B4-BE49-F238E27FC236}">
                  <a16:creationId xmlns:a16="http://schemas.microsoft.com/office/drawing/2014/main" id="{6A022F57-C309-4F6A-AA0D-3CB7060035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375103" y="6210300"/>
              <a:ext cx="1079232" cy="730083"/>
            </a:xfrm>
            <a:prstGeom prst="rect">
              <a:avLst/>
            </a:prstGeom>
          </p:spPr>
        </p:pic>
        <p:pic>
          <p:nvPicPr>
            <p:cNvPr id="37" name="Picture 6">
              <a:extLst>
                <a:ext uri="{FF2B5EF4-FFF2-40B4-BE49-F238E27FC236}">
                  <a16:creationId xmlns:a16="http://schemas.microsoft.com/office/drawing/2014/main" id="{A8F18BDC-9193-4298-BFAB-1234DA4E3E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829219" y="6210300"/>
              <a:ext cx="1079232" cy="730083"/>
            </a:xfrm>
            <a:prstGeom prst="rect">
              <a:avLst/>
            </a:prstGeom>
          </p:spPr>
        </p:pic>
        <p:pic>
          <p:nvPicPr>
            <p:cNvPr id="38" name="Picture 6">
              <a:extLst>
                <a:ext uri="{FF2B5EF4-FFF2-40B4-BE49-F238E27FC236}">
                  <a16:creationId xmlns:a16="http://schemas.microsoft.com/office/drawing/2014/main" id="{1447B682-8D68-4CE0-879D-05E0F64AD9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283335" y="6210300"/>
              <a:ext cx="1079232" cy="730083"/>
            </a:xfrm>
            <a:prstGeom prst="rect">
              <a:avLst/>
            </a:prstGeom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EA6234EE-93FE-42BF-B3D9-A2EF5FFDCE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848370" y="7606145"/>
              <a:ext cx="1079232" cy="730083"/>
            </a:xfrm>
            <a:prstGeom prst="rect">
              <a:avLst/>
            </a:prstGeom>
          </p:spPr>
        </p:pic>
        <p:pic>
          <p:nvPicPr>
            <p:cNvPr id="40" name="Picture 6">
              <a:extLst>
                <a:ext uri="{FF2B5EF4-FFF2-40B4-BE49-F238E27FC236}">
                  <a16:creationId xmlns:a16="http://schemas.microsoft.com/office/drawing/2014/main" id="{CD4AB0A8-C6C7-4DA9-ADC6-81C6BE1E9D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3461003" y="7606145"/>
              <a:ext cx="1079232" cy="730083"/>
            </a:xfrm>
            <a:prstGeom prst="rect">
              <a:avLst/>
            </a:prstGeom>
          </p:spPr>
        </p:pic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1294552F-6033-4099-A417-670F3FEC0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4829219" y="7637932"/>
              <a:ext cx="1079232" cy="730083"/>
            </a:xfrm>
            <a:prstGeom prst="rect">
              <a:avLst/>
            </a:prstGeom>
          </p:spPr>
        </p:pic>
        <p:pic>
          <p:nvPicPr>
            <p:cNvPr id="42" name="Picture 6">
              <a:extLst>
                <a:ext uri="{FF2B5EF4-FFF2-40B4-BE49-F238E27FC236}">
                  <a16:creationId xmlns:a16="http://schemas.microsoft.com/office/drawing/2014/main" id="{D015EE87-3E62-47A8-8539-CFA5914984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6266121" y="7637932"/>
              <a:ext cx="1079232" cy="730083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8098B3-8E67-4A50-91F7-F3727583B9F3}"/>
              </a:ext>
            </a:extLst>
          </p:cNvPr>
          <p:cNvGrpSpPr/>
          <p:nvPr/>
        </p:nvGrpSpPr>
        <p:grpSpPr>
          <a:xfrm>
            <a:off x="11124207" y="5956663"/>
            <a:ext cx="5353050" cy="2863571"/>
            <a:chOff x="10744200" y="5877790"/>
            <a:chExt cx="5933732" cy="3124200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F3640DA-6288-4B37-87BB-394127607E91}"/>
                </a:ext>
              </a:extLst>
            </p:cNvPr>
            <p:cNvSpPr/>
            <p:nvPr/>
          </p:nvSpPr>
          <p:spPr>
            <a:xfrm>
              <a:off x="10744200" y="5877790"/>
              <a:ext cx="5933732" cy="3124200"/>
            </a:xfrm>
            <a:prstGeom prst="round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32" name="Picture 7">
              <a:extLst>
                <a:ext uri="{FF2B5EF4-FFF2-40B4-BE49-F238E27FC236}">
                  <a16:creationId xmlns:a16="http://schemas.microsoft.com/office/drawing/2014/main" id="{BA412AFA-5E2E-4D8B-B956-3179DD555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0911067" y="6103515"/>
              <a:ext cx="1257582" cy="904434"/>
            </a:xfrm>
            <a:prstGeom prst="rect">
              <a:avLst/>
            </a:prstGeom>
          </p:spPr>
        </p:pic>
        <p:pic>
          <p:nvPicPr>
            <p:cNvPr id="43" name="Picture 7">
              <a:extLst>
                <a:ext uri="{FF2B5EF4-FFF2-40B4-BE49-F238E27FC236}">
                  <a16:creationId xmlns:a16="http://schemas.microsoft.com/office/drawing/2014/main" id="{99D0D0C2-E043-404B-B872-1B04173ED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375518" y="6103515"/>
              <a:ext cx="1257582" cy="904434"/>
            </a:xfrm>
            <a:prstGeom prst="rect">
              <a:avLst/>
            </a:prstGeom>
          </p:spPr>
        </p:pic>
        <p:pic>
          <p:nvPicPr>
            <p:cNvPr id="44" name="Picture 7">
              <a:extLst>
                <a:ext uri="{FF2B5EF4-FFF2-40B4-BE49-F238E27FC236}">
                  <a16:creationId xmlns:a16="http://schemas.microsoft.com/office/drawing/2014/main" id="{F33F9F52-A082-4A26-8A60-2C88006F9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3702977" y="6103515"/>
              <a:ext cx="1257582" cy="904434"/>
            </a:xfrm>
            <a:prstGeom prst="rect">
              <a:avLst/>
            </a:prstGeom>
          </p:spPr>
        </p:pic>
        <p:pic>
          <p:nvPicPr>
            <p:cNvPr id="45" name="Picture 7">
              <a:extLst>
                <a:ext uri="{FF2B5EF4-FFF2-40B4-BE49-F238E27FC236}">
                  <a16:creationId xmlns:a16="http://schemas.microsoft.com/office/drawing/2014/main" id="{2E99713B-4940-4DE4-9471-3EF8B2640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180792" y="6123124"/>
              <a:ext cx="1257582" cy="904434"/>
            </a:xfrm>
            <a:prstGeom prst="rect">
              <a:avLst/>
            </a:prstGeom>
          </p:spPr>
        </p:pic>
        <p:pic>
          <p:nvPicPr>
            <p:cNvPr id="46" name="Picture 7">
              <a:extLst>
                <a:ext uri="{FF2B5EF4-FFF2-40B4-BE49-F238E27FC236}">
                  <a16:creationId xmlns:a16="http://schemas.microsoft.com/office/drawing/2014/main" id="{A1DA7250-FB4A-4231-94ED-7896EE98F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3073342" y="7077757"/>
              <a:ext cx="1257582" cy="904434"/>
            </a:xfrm>
            <a:prstGeom prst="rect">
              <a:avLst/>
            </a:prstGeom>
          </p:spPr>
        </p:pic>
        <p:pic>
          <p:nvPicPr>
            <p:cNvPr id="47" name="Picture 7">
              <a:extLst>
                <a:ext uri="{FF2B5EF4-FFF2-40B4-BE49-F238E27FC236}">
                  <a16:creationId xmlns:a16="http://schemas.microsoft.com/office/drawing/2014/main" id="{5DC740FD-6CBD-44DD-8EFD-00CD1590C3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1027630" y="7884011"/>
              <a:ext cx="1257582" cy="904434"/>
            </a:xfrm>
            <a:prstGeom prst="rect">
              <a:avLst/>
            </a:prstGeom>
          </p:spPr>
        </p:pic>
        <p:pic>
          <p:nvPicPr>
            <p:cNvPr id="48" name="Picture 7">
              <a:extLst>
                <a:ext uri="{FF2B5EF4-FFF2-40B4-BE49-F238E27FC236}">
                  <a16:creationId xmlns:a16="http://schemas.microsoft.com/office/drawing/2014/main" id="{0474B9FB-52A0-4311-AFF8-90BBB4C1A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2453484" y="7915798"/>
              <a:ext cx="1257582" cy="904434"/>
            </a:xfrm>
            <a:prstGeom prst="rect">
              <a:avLst/>
            </a:prstGeom>
          </p:spPr>
        </p:pic>
        <p:pic>
          <p:nvPicPr>
            <p:cNvPr id="49" name="Picture 7">
              <a:extLst>
                <a:ext uri="{FF2B5EF4-FFF2-40B4-BE49-F238E27FC236}">
                  <a16:creationId xmlns:a16="http://schemas.microsoft.com/office/drawing/2014/main" id="{F0C4DC82-203F-448C-88C9-7AC8FCAF0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3966703" y="7915798"/>
              <a:ext cx="1257582" cy="904434"/>
            </a:xfrm>
            <a:prstGeom prst="rect">
              <a:avLst/>
            </a:prstGeom>
          </p:spPr>
        </p:pic>
        <p:pic>
          <p:nvPicPr>
            <p:cNvPr id="50" name="Picture 7">
              <a:extLst>
                <a:ext uri="{FF2B5EF4-FFF2-40B4-BE49-F238E27FC236}">
                  <a16:creationId xmlns:a16="http://schemas.microsoft.com/office/drawing/2014/main" id="{8BF48C46-3EC4-488E-8D01-35EE0CBAC6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15322317" y="7915798"/>
              <a:ext cx="1257582" cy="904434"/>
            </a:xfrm>
            <a:prstGeom prst="rect">
              <a:avLst/>
            </a:prstGeom>
          </p:spPr>
        </p:pic>
      </p:grpSp>
      <p:pic>
        <p:nvPicPr>
          <p:cNvPr id="54" name="đồng hồ">
            <a:hlinkClick r:id="" action="ppaction://media"/>
            <a:extLst>
              <a:ext uri="{FF2B5EF4-FFF2-40B4-BE49-F238E27FC236}">
                <a16:creationId xmlns:a16="http://schemas.microsoft.com/office/drawing/2014/main" id="{526056C1-600F-444B-838A-28A2A40FFD6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19108" y="4288231"/>
            <a:ext cx="2749175" cy="230462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2B583B3C-A911-4F56-8E00-3F72C1A25869}"/>
              </a:ext>
            </a:extLst>
          </p:cNvPr>
          <p:cNvSpPr/>
          <p:nvPr/>
        </p:nvSpPr>
        <p:spPr>
          <a:xfrm>
            <a:off x="1813517" y="3113819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4CC5FD1B-6C91-4602-A3EB-A2ADCCE6DCF9}"/>
              </a:ext>
            </a:extLst>
          </p:cNvPr>
          <p:cNvSpPr/>
          <p:nvPr/>
        </p:nvSpPr>
        <p:spPr>
          <a:xfrm>
            <a:off x="1759235" y="5047243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17883A2-266B-4802-94CC-1D47B10226D0}"/>
              </a:ext>
            </a:extLst>
          </p:cNvPr>
          <p:cNvSpPr/>
          <p:nvPr/>
        </p:nvSpPr>
        <p:spPr>
          <a:xfrm>
            <a:off x="4193300" y="3113819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6EFAAC4-C965-48A3-80AE-E8B5F6618A64}"/>
              </a:ext>
            </a:extLst>
          </p:cNvPr>
          <p:cNvSpPr/>
          <p:nvPr/>
        </p:nvSpPr>
        <p:spPr>
          <a:xfrm>
            <a:off x="6687091" y="3080450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B7C0B69B-E18F-48FA-99ED-02DB2CD558AB}"/>
              </a:ext>
            </a:extLst>
          </p:cNvPr>
          <p:cNvSpPr/>
          <p:nvPr/>
        </p:nvSpPr>
        <p:spPr>
          <a:xfrm>
            <a:off x="4249166" y="5053112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C8FAE4-D5FA-48EF-8BC2-7526FDF8AEE2}"/>
              </a:ext>
            </a:extLst>
          </p:cNvPr>
          <p:cNvSpPr/>
          <p:nvPr/>
        </p:nvSpPr>
        <p:spPr>
          <a:xfrm>
            <a:off x="6870067" y="5056340"/>
            <a:ext cx="756686" cy="1056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6DA5D7E-3ADD-493F-B25B-AA52936CAC04}"/>
              </a:ext>
            </a:extLst>
          </p:cNvPr>
          <p:cNvSpPr/>
          <p:nvPr/>
        </p:nvSpPr>
        <p:spPr>
          <a:xfrm>
            <a:off x="9959533" y="3197176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42706C5-423B-400B-B5F4-4C91156EEBAD}"/>
              </a:ext>
            </a:extLst>
          </p:cNvPr>
          <p:cNvSpPr/>
          <p:nvPr/>
        </p:nvSpPr>
        <p:spPr>
          <a:xfrm>
            <a:off x="11817353" y="3226424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3BE3899-0E53-4CA5-BB1A-EA4A83BC4637}"/>
              </a:ext>
            </a:extLst>
          </p:cNvPr>
          <p:cNvSpPr/>
          <p:nvPr/>
        </p:nvSpPr>
        <p:spPr>
          <a:xfrm>
            <a:off x="13958434" y="3228883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CAD5A8DF-29DB-4CB5-8EC3-EF1D1F8C8BBB}"/>
              </a:ext>
            </a:extLst>
          </p:cNvPr>
          <p:cNvSpPr/>
          <p:nvPr/>
        </p:nvSpPr>
        <p:spPr>
          <a:xfrm>
            <a:off x="15662465" y="3197176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3DCF3C7-9E4E-4365-AE03-EB3F89E89EB6}"/>
              </a:ext>
            </a:extLst>
          </p:cNvPr>
          <p:cNvSpPr/>
          <p:nvPr/>
        </p:nvSpPr>
        <p:spPr>
          <a:xfrm>
            <a:off x="11310932" y="5143501"/>
            <a:ext cx="947699" cy="1061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EE3F45EB-FC6F-4546-A519-9A6134CBDE32}"/>
              </a:ext>
            </a:extLst>
          </p:cNvPr>
          <p:cNvSpPr/>
          <p:nvPr/>
        </p:nvSpPr>
        <p:spPr>
          <a:xfrm>
            <a:off x="13288657" y="5178317"/>
            <a:ext cx="756686" cy="1056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B5609937-9C93-449A-852E-BE958D505D3E}"/>
              </a:ext>
            </a:extLst>
          </p:cNvPr>
          <p:cNvSpPr/>
          <p:nvPr/>
        </p:nvSpPr>
        <p:spPr>
          <a:xfrm>
            <a:off x="15165868" y="5206223"/>
            <a:ext cx="756686" cy="1056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7200" b="1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D8152CB2-6A6F-4C00-AA44-4A45A41E228C}"/>
              </a:ext>
            </a:extLst>
          </p:cNvPr>
          <p:cNvSpPr/>
          <p:nvPr/>
        </p:nvSpPr>
        <p:spPr>
          <a:xfrm>
            <a:off x="12644063" y="6844976"/>
            <a:ext cx="2013972" cy="251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23901" b="1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63AF924-55D0-42E8-BB43-AE556E374605}"/>
              </a:ext>
            </a:extLst>
          </p:cNvPr>
          <p:cNvSpPr/>
          <p:nvPr/>
        </p:nvSpPr>
        <p:spPr>
          <a:xfrm>
            <a:off x="3872406" y="6710833"/>
            <a:ext cx="2013972" cy="25192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23901" b="1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3FECFFA1-DB03-45AF-BB30-793FBAFA2E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92" y="6210301"/>
            <a:ext cx="5662722" cy="3185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2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077"/>
    </mc:Choice>
    <mc:Fallback xmlns="">
      <p:transition spd="slow" advTm="8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6045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7284E-6 L 0.01667 0.0058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29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7284E-6 L -0.02995 0.0058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" y="2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3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14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  <p:extLst>
    <p:ext uri="{E180D4A7-C9FB-4DFB-919C-405C955672EB}">
      <p14:showEvtLst xmlns:p14="http://schemas.microsoft.com/office/powerpoint/2010/main">
        <p14:playEvt time="18888" objId="54"/>
        <p14:stopEvt time="24999" objId="5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86" b="7786"/>
          <a:stretch>
            <a:fillRect/>
          </a:stretch>
        </p:blipFill>
        <p:spPr>
          <a:xfrm>
            <a:off x="-1524000" y="0"/>
            <a:ext cx="212598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DC616-7BE0-472A-91C2-4138D47D5649}"/>
              </a:ext>
            </a:extLst>
          </p:cNvPr>
          <p:cNvSpPr txBox="1"/>
          <p:nvPr/>
        </p:nvSpPr>
        <p:spPr>
          <a:xfrm>
            <a:off x="1905000" y="1181100"/>
            <a:ext cx="1295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Hãy hoàn thành dãy số sau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68B23C-BB5E-4E4F-B1B3-C024D1FFD399}"/>
              </a:ext>
            </a:extLst>
          </p:cNvPr>
          <p:cNvSpPr/>
          <p:nvPr/>
        </p:nvSpPr>
        <p:spPr>
          <a:xfrm>
            <a:off x="6807387" y="4366381"/>
            <a:ext cx="3149225" cy="155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7BEBA1-4FCF-4B0D-B680-B095C990F8EF}"/>
              </a:ext>
            </a:extLst>
          </p:cNvPr>
          <p:cNvSpPr/>
          <p:nvPr/>
        </p:nvSpPr>
        <p:spPr>
          <a:xfrm>
            <a:off x="1676400" y="4366381"/>
            <a:ext cx="3149225" cy="155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8AF7D6-16AC-4209-BDDF-028063B99715}"/>
              </a:ext>
            </a:extLst>
          </p:cNvPr>
          <p:cNvSpPr/>
          <p:nvPr/>
        </p:nvSpPr>
        <p:spPr>
          <a:xfrm>
            <a:off x="4267200" y="4366381"/>
            <a:ext cx="3149225" cy="155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23E7E5-8889-4204-B210-693E3DDDAAA4}"/>
              </a:ext>
            </a:extLst>
          </p:cNvPr>
          <p:cNvSpPr/>
          <p:nvPr/>
        </p:nvSpPr>
        <p:spPr>
          <a:xfrm>
            <a:off x="9601200" y="4366381"/>
            <a:ext cx="3149225" cy="155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FCD2B-BE64-43D1-A0BB-415CF1A9FF31}"/>
              </a:ext>
            </a:extLst>
          </p:cNvPr>
          <p:cNvSpPr/>
          <p:nvPr/>
        </p:nvSpPr>
        <p:spPr>
          <a:xfrm>
            <a:off x="12446187" y="4366381"/>
            <a:ext cx="3149225" cy="155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3F180B-3636-491B-BA1B-4347BBD6F2C2}"/>
              </a:ext>
            </a:extLst>
          </p:cNvPr>
          <p:cNvSpPr/>
          <p:nvPr/>
        </p:nvSpPr>
        <p:spPr>
          <a:xfrm>
            <a:off x="4320540" y="4366381"/>
            <a:ext cx="3149225" cy="155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FF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7CF6B2-C851-4459-B59F-2CD2DFBDE81B}"/>
              </a:ext>
            </a:extLst>
          </p:cNvPr>
          <p:cNvSpPr/>
          <p:nvPr/>
        </p:nvSpPr>
        <p:spPr>
          <a:xfrm>
            <a:off x="12339507" y="4366381"/>
            <a:ext cx="3149225" cy="15542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solidFill>
                  <a:srgbClr val="FFFF00"/>
                </a:solidFill>
                <a:latin typeface="Arial Black" panose="020B0A04020102020204" pitchFamily="34" charset="0"/>
              </a:rPr>
              <a:t>10</a:t>
            </a:r>
          </a:p>
        </p:txBody>
      </p:sp>
      <p:pic>
        <p:nvPicPr>
          <p:cNvPr id="11" name="đồng hồ">
            <a:hlinkClick r:id="" action="ppaction://media"/>
            <a:extLst>
              <a:ext uri="{FF2B5EF4-FFF2-40B4-BE49-F238E27FC236}">
                <a16:creationId xmlns:a16="http://schemas.microsoft.com/office/drawing/2014/main" id="{3BCD510F-CBA1-47E7-A730-713DC093F4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9765" y="6801272"/>
            <a:ext cx="2749175" cy="23046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FAA097-AB6B-42AA-B235-CF909AF44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991" y="6210300"/>
            <a:ext cx="5662722" cy="31852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25217">
        <p14:doors dir="vert"/>
      </p:transition>
    </mc:Choice>
    <mc:Fallback xmlns="">
      <p:transition spd="slow" advTm="252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6" grpId="1"/>
      <p:bldP spid="7" grpId="0"/>
      <p:bldP spid="8" grpId="0"/>
      <p:bldP spid="8" grpId="1"/>
      <p:bldP spid="9" grpId="0"/>
      <p:bldP spid="10" grpId="0"/>
    </p:bldLst>
  </p:timing>
  <p:extLst>
    <p:ext uri="{E180D4A7-C9FB-4DFB-919C-405C955672EB}">
      <p14:showEvtLst xmlns:p14="http://schemas.microsoft.com/office/powerpoint/2010/main">
        <p14:playEvt time="7492" objId="11"/>
        <p14:stopEvt time="13633" objId="11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86" b="7786"/>
          <a:stretch>
            <a:fillRect/>
          </a:stretch>
        </p:blipFill>
        <p:spPr>
          <a:xfrm>
            <a:off x="-1524000" y="0"/>
            <a:ext cx="212598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DC616-7BE0-472A-91C2-4138D47D5649}"/>
              </a:ext>
            </a:extLst>
          </p:cNvPr>
          <p:cNvSpPr txBox="1"/>
          <p:nvPr/>
        </p:nvSpPr>
        <p:spPr>
          <a:xfrm>
            <a:off x="1905000" y="1181100"/>
            <a:ext cx="1295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4: Trong các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số sau, s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ố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nào lớn hơn 7 ? 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FCD2B-BE64-43D1-A0BB-415CF1A9FF31}"/>
              </a:ext>
            </a:extLst>
          </p:cNvPr>
          <p:cNvSpPr/>
          <p:nvPr/>
        </p:nvSpPr>
        <p:spPr>
          <a:xfrm>
            <a:off x="2941320" y="3845392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51B79-7FF3-4EBB-9B9B-B6988411C8FA}"/>
              </a:ext>
            </a:extLst>
          </p:cNvPr>
          <p:cNvSpPr/>
          <p:nvPr/>
        </p:nvSpPr>
        <p:spPr>
          <a:xfrm>
            <a:off x="2941320" y="6429079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30414-5686-4161-815C-45A7837E14EC}"/>
              </a:ext>
            </a:extLst>
          </p:cNvPr>
          <p:cNvSpPr/>
          <p:nvPr/>
        </p:nvSpPr>
        <p:spPr>
          <a:xfrm>
            <a:off x="10972799" y="3844837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9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C0EECA-E3C0-4134-90A2-A48FC0B3F92A}"/>
              </a:ext>
            </a:extLst>
          </p:cNvPr>
          <p:cNvSpPr/>
          <p:nvPr/>
        </p:nvSpPr>
        <p:spPr>
          <a:xfrm>
            <a:off x="10972799" y="6429079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14" name="đồng hồ">
            <a:hlinkClick r:id="" action="ppaction://media"/>
            <a:extLst>
              <a:ext uri="{FF2B5EF4-FFF2-40B4-BE49-F238E27FC236}">
                <a16:creationId xmlns:a16="http://schemas.microsoft.com/office/drawing/2014/main" id="{711DB0DF-F802-46F2-9162-5521807AF2D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3313" y="4247316"/>
            <a:ext cx="2749175" cy="23046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A98D613-D958-4C2E-9EB2-3CC71B885B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9" y="3684597"/>
            <a:ext cx="5662722" cy="318528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AA0467D-32CF-49F7-BAE7-422A1406F23E}"/>
              </a:ext>
            </a:extLst>
          </p:cNvPr>
          <p:cNvSpPr/>
          <p:nvPr/>
        </p:nvSpPr>
        <p:spPr>
          <a:xfrm>
            <a:off x="1635514" y="2149483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8E5298-E19F-42AD-867E-BE12122055D6}"/>
              </a:ext>
            </a:extLst>
          </p:cNvPr>
          <p:cNvSpPr/>
          <p:nvPr/>
        </p:nvSpPr>
        <p:spPr>
          <a:xfrm>
            <a:off x="2941320" y="2149483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0C35D9-E975-47F0-AD3C-F6D772D4B2E6}"/>
              </a:ext>
            </a:extLst>
          </p:cNvPr>
          <p:cNvSpPr/>
          <p:nvPr/>
        </p:nvSpPr>
        <p:spPr>
          <a:xfrm>
            <a:off x="4282440" y="2149483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E469808-1ABA-4DB0-BD39-BC1D24EE6A1C}"/>
              </a:ext>
            </a:extLst>
          </p:cNvPr>
          <p:cNvSpPr/>
          <p:nvPr/>
        </p:nvSpPr>
        <p:spPr>
          <a:xfrm>
            <a:off x="5690099" y="2165450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2B9BDF-0601-43AE-A011-1A52DE4C5A2E}"/>
              </a:ext>
            </a:extLst>
          </p:cNvPr>
          <p:cNvSpPr/>
          <p:nvPr/>
        </p:nvSpPr>
        <p:spPr>
          <a:xfrm>
            <a:off x="7123209" y="2155061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F937D25-054F-4CA0-ADA7-1356991B89AA}"/>
              </a:ext>
            </a:extLst>
          </p:cNvPr>
          <p:cNvSpPr/>
          <p:nvPr/>
        </p:nvSpPr>
        <p:spPr>
          <a:xfrm>
            <a:off x="8513581" y="2187717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709406-0C1D-4E83-9668-F0CC809C6EAD}"/>
              </a:ext>
            </a:extLst>
          </p:cNvPr>
          <p:cNvSpPr/>
          <p:nvPr/>
        </p:nvSpPr>
        <p:spPr>
          <a:xfrm>
            <a:off x="9921240" y="2141121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2BBE7F-A973-46F0-8DA5-2F825D5CF5A8}"/>
              </a:ext>
            </a:extLst>
          </p:cNvPr>
          <p:cNvSpPr/>
          <p:nvPr/>
        </p:nvSpPr>
        <p:spPr>
          <a:xfrm>
            <a:off x="11533703" y="2141121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1E59284-99A5-4912-9BCA-D0D401FF106A}"/>
              </a:ext>
            </a:extLst>
          </p:cNvPr>
          <p:cNvSpPr/>
          <p:nvPr/>
        </p:nvSpPr>
        <p:spPr>
          <a:xfrm>
            <a:off x="13056217" y="2187717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A62DE41-F9C4-462A-AC3C-8813E9005250}"/>
              </a:ext>
            </a:extLst>
          </p:cNvPr>
          <p:cNvSpPr/>
          <p:nvPr/>
        </p:nvSpPr>
        <p:spPr>
          <a:xfrm>
            <a:off x="14581706" y="2187717"/>
            <a:ext cx="1708367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182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151"/>
    </mc:Choice>
    <mc:Fallback xmlns="">
      <p:transition spd="slow" advTm="38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3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 animBg="1"/>
      <p:bldP spid="8" grpId="1" animBg="1"/>
      <p:bldP spid="11" grpId="0" animBg="1"/>
      <p:bldP spid="12" grpId="0" animBg="1"/>
      <p:bldP spid="13" grpId="0" animBg="1"/>
    </p:bldLst>
  </p:timing>
  <p:extLst>
    <p:ext uri="{E180D4A7-C9FB-4DFB-919C-405C955672EB}">
      <p14:showEvtLst xmlns:p14="http://schemas.microsoft.com/office/powerpoint/2010/main">
        <p14:playEvt time="1" objId="5"/>
        <p14:playEvt time="18135" objId="14"/>
        <p14:stopEvt time="24215" objId="14"/>
        <p14:stopEvt time="33748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 t="7786" b="7786"/>
          <a:stretch>
            <a:fillRect/>
          </a:stretch>
        </p:blipFill>
        <p:spPr>
          <a:xfrm>
            <a:off x="-1485900" y="0"/>
            <a:ext cx="212598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EDDC616-7BE0-472A-91C2-4138D47D5649}"/>
              </a:ext>
            </a:extLst>
          </p:cNvPr>
          <p:cNvSpPr txBox="1"/>
          <p:nvPr/>
        </p:nvSpPr>
        <p:spPr>
          <a:xfrm>
            <a:off x="1905000" y="1181100"/>
            <a:ext cx="1295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5: Trong các số sau, số nào </a:t>
            </a:r>
            <a:r>
              <a:rPr lang="en-US" sz="40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hơn 9 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EFCD2B-BE64-43D1-A0BB-415CF1A9FF31}"/>
              </a:ext>
            </a:extLst>
          </p:cNvPr>
          <p:cNvSpPr/>
          <p:nvPr/>
        </p:nvSpPr>
        <p:spPr>
          <a:xfrm>
            <a:off x="2971057" y="3857921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C51B79-7FF3-4EBB-9B9B-B6988411C8FA}"/>
              </a:ext>
            </a:extLst>
          </p:cNvPr>
          <p:cNvSpPr/>
          <p:nvPr/>
        </p:nvSpPr>
        <p:spPr>
          <a:xfrm>
            <a:off x="2941320" y="6429079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930414-5686-4161-815C-45A7837E14EC}"/>
              </a:ext>
            </a:extLst>
          </p:cNvPr>
          <p:cNvSpPr/>
          <p:nvPr/>
        </p:nvSpPr>
        <p:spPr>
          <a:xfrm>
            <a:off x="11137679" y="3857921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C0EECA-E3C0-4134-90A2-A48FC0B3F92A}"/>
              </a:ext>
            </a:extLst>
          </p:cNvPr>
          <p:cNvSpPr/>
          <p:nvPr/>
        </p:nvSpPr>
        <p:spPr>
          <a:xfrm>
            <a:off x="10972799" y="6429079"/>
            <a:ext cx="314922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10</a:t>
            </a:r>
          </a:p>
        </p:txBody>
      </p:sp>
      <p:pic>
        <p:nvPicPr>
          <p:cNvPr id="9" name="đồng hồ">
            <a:hlinkClick r:id="" action="ppaction://media"/>
            <a:extLst>
              <a:ext uri="{FF2B5EF4-FFF2-40B4-BE49-F238E27FC236}">
                <a16:creationId xmlns:a16="http://schemas.microsoft.com/office/drawing/2014/main" id="{B6044164-6C9F-4372-BEE6-454C95F940C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3313" y="4305300"/>
            <a:ext cx="2749175" cy="230462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4361A4-FC28-4EE2-B2DF-DB0F38CC80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9" y="3857921"/>
            <a:ext cx="5662722" cy="318528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A918D0E-BB7F-4E24-902E-2F4E8ABC0D0B}"/>
              </a:ext>
            </a:extLst>
          </p:cNvPr>
          <p:cNvSpPr/>
          <p:nvPr/>
        </p:nvSpPr>
        <p:spPr>
          <a:xfrm>
            <a:off x="1635514" y="2149483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3B4E381-DFBF-4492-B743-3535D88A8ED1}"/>
              </a:ext>
            </a:extLst>
          </p:cNvPr>
          <p:cNvSpPr/>
          <p:nvPr/>
        </p:nvSpPr>
        <p:spPr>
          <a:xfrm>
            <a:off x="2941320" y="2149483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CEDACD-20CF-45CE-BA36-FAD69BC288DA}"/>
              </a:ext>
            </a:extLst>
          </p:cNvPr>
          <p:cNvSpPr/>
          <p:nvPr/>
        </p:nvSpPr>
        <p:spPr>
          <a:xfrm>
            <a:off x="4282440" y="2149483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D253A6-EB78-402A-BE80-887644CF0E17}"/>
              </a:ext>
            </a:extLst>
          </p:cNvPr>
          <p:cNvSpPr/>
          <p:nvPr/>
        </p:nvSpPr>
        <p:spPr>
          <a:xfrm>
            <a:off x="5690099" y="2165450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69C33A5-D7D5-4CB9-B8E1-3FCCA4ED251D}"/>
              </a:ext>
            </a:extLst>
          </p:cNvPr>
          <p:cNvSpPr/>
          <p:nvPr/>
        </p:nvSpPr>
        <p:spPr>
          <a:xfrm>
            <a:off x="7123209" y="2155061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5878DF-F8B6-4218-8061-F9EEB22934B7}"/>
              </a:ext>
            </a:extLst>
          </p:cNvPr>
          <p:cNvSpPr/>
          <p:nvPr/>
        </p:nvSpPr>
        <p:spPr>
          <a:xfrm>
            <a:off x="8513581" y="2187717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007ED03-E6F8-4AB0-8EDB-1F546E0F1C4B}"/>
              </a:ext>
            </a:extLst>
          </p:cNvPr>
          <p:cNvSpPr/>
          <p:nvPr/>
        </p:nvSpPr>
        <p:spPr>
          <a:xfrm>
            <a:off x="9921240" y="2141121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C0BE551-FFD9-4C0B-8230-80386FE25F4D}"/>
              </a:ext>
            </a:extLst>
          </p:cNvPr>
          <p:cNvSpPr/>
          <p:nvPr/>
        </p:nvSpPr>
        <p:spPr>
          <a:xfrm>
            <a:off x="11533703" y="2141121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AC3BFEB-DE7B-4435-9228-FB43689CB4D6}"/>
              </a:ext>
            </a:extLst>
          </p:cNvPr>
          <p:cNvSpPr/>
          <p:nvPr/>
        </p:nvSpPr>
        <p:spPr>
          <a:xfrm>
            <a:off x="13056217" y="2187717"/>
            <a:ext cx="1066800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5DA1A15-F3E0-42EE-A23A-6AD5DF528F2D}"/>
              </a:ext>
            </a:extLst>
          </p:cNvPr>
          <p:cNvSpPr/>
          <p:nvPr/>
        </p:nvSpPr>
        <p:spPr>
          <a:xfrm>
            <a:off x="14581706" y="2187717"/>
            <a:ext cx="1708367" cy="1165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8800" b="1">
                <a:solidFill>
                  <a:srgbClr val="FFC000"/>
                </a:solidFill>
                <a:latin typeface="Arial Black" panose="020B0A04020102020204" pitchFamily="34" charset="0"/>
              </a:rPr>
              <a:t>10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170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221"/>
    </mc:Choice>
    <mc:Fallback xmlns="">
      <p:transition spd="slow" advTm="372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4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3" grpId="1" animBg="1"/>
    </p:bldLst>
  </p:timing>
  <p:extLst>
    <p:ext uri="{E180D4A7-C9FB-4DFB-919C-405C955672EB}">
      <p14:showEvtLst xmlns:p14="http://schemas.microsoft.com/office/powerpoint/2010/main">
        <p14:playEvt time="39" objId="4"/>
        <p14:playEvt time="15801" objId="9"/>
        <p14:stopEvt time="21887" objId="9"/>
        <p14:stopEvt time="30670" objId="4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F32A2F-2FDB-4DC0-9218-AA5E9EFD1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00" y="3771900"/>
            <a:ext cx="10820400" cy="60864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79A9FA8-6718-4648-AF89-2A84B302DF4B}"/>
              </a:ext>
            </a:extLst>
          </p:cNvPr>
          <p:cNvSpPr txBox="1"/>
          <p:nvPr/>
        </p:nvSpPr>
        <p:spPr>
          <a:xfrm>
            <a:off x="5067300" y="1943100"/>
            <a:ext cx="132207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Tạm biệt!</a:t>
            </a:r>
          </a:p>
          <a:p>
            <a:pPr algn="ctr"/>
            <a:r>
              <a:rPr lang="en-US" sz="8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Hẹn gặp lại các con trong những bài học sau! 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19">
        <p14:vortex dir="r"/>
      </p:transition>
    </mc:Choice>
    <mc:Fallback xmlns="">
      <p:transition spd="slow" advTm="167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  <p:extLst>
    <p:ext uri="{E180D4A7-C9FB-4DFB-919C-405C955672EB}">
      <p14:showEvtLst xmlns:p14="http://schemas.microsoft.com/office/powerpoint/2010/main">
        <p14:playEvt time="1" objId="3"/>
        <p14:stopEvt time="10927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14763" y="75396"/>
            <a:ext cx="1943563" cy="162034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163704" y="8586475"/>
            <a:ext cx="2124296" cy="18771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260" y="2725799"/>
            <a:ext cx="1291566" cy="108682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7740" y="6730735"/>
            <a:ext cx="1071542" cy="81750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485" y="4485814"/>
            <a:ext cx="1083946" cy="115090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97840" y="316230"/>
            <a:ext cx="11861993" cy="1405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80"/>
              </a:lnSpc>
            </a:pPr>
            <a:r>
              <a:rPr lang="en-US" sz="4500" b="1" spc="216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1: ÔN NHẬN BIẾT SỐ LƯỢNG TRONG PHẠM VI 10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DCC271F5-33EC-48B1-B533-EBCDEBB6F7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5370" y="6710037"/>
            <a:ext cx="1071542" cy="817502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D395CD57-8BED-4141-9675-627650A1B53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914809" y="6710037"/>
            <a:ext cx="1071542" cy="817502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725C224F-B9A7-4260-9FE2-50224E1388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255205" y="6710037"/>
            <a:ext cx="1071542" cy="817502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EB02FDF-E6E9-4758-BA15-0D7C8AD2E1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605660" y="6710037"/>
            <a:ext cx="1071542" cy="817502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907DF288-CAD3-4188-8C75-385D4D3F30B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964725" y="6710037"/>
            <a:ext cx="1071542" cy="817502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F122F92C-87B3-4210-A38C-B4E5EAE225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304858" y="6710037"/>
            <a:ext cx="1071542" cy="817502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6CB943D1-01BA-47BE-B689-13B77E51F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660824" y="6710037"/>
            <a:ext cx="1071542" cy="817502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CDEE40CE-2D72-4005-9E61-F7232EC2B1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046683" y="6710037"/>
            <a:ext cx="1071542" cy="817502"/>
          </a:xfrm>
          <a:prstGeom prst="rect">
            <a:avLst/>
          </a:prstGeom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22C65A52-4A60-4B83-B220-75A0B053C0E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7118" y="4485814"/>
            <a:ext cx="1083946" cy="1150908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6F2C7079-2555-474B-8F10-41595D7D03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949929" y="4498222"/>
            <a:ext cx="1083946" cy="1150908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C9992D1-FCBB-4BFF-9514-32B9D4349D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334343" y="4498222"/>
            <a:ext cx="1083946" cy="1150908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DA33ACFF-CC11-464B-BF4D-5DB811D4D02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702488" y="4485814"/>
            <a:ext cx="1083946" cy="1150908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6B7DFAC7-8639-410B-89FA-B0601B1C16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35299" y="4498222"/>
            <a:ext cx="1083946" cy="1150908"/>
          </a:xfrm>
          <a:prstGeom prst="rect">
            <a:avLst/>
          </a:prstGeom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83FF89A2-3851-4863-82A6-62B2BD34769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68067" y="4498222"/>
            <a:ext cx="1083946" cy="1150908"/>
          </a:xfrm>
          <a:prstGeom prst="rect">
            <a:avLst/>
          </a:prstGeom>
        </p:spPr>
      </p:pic>
      <p:pic>
        <p:nvPicPr>
          <p:cNvPr id="25" name="Picture 7">
            <a:extLst>
              <a:ext uri="{FF2B5EF4-FFF2-40B4-BE49-F238E27FC236}">
                <a16:creationId xmlns:a16="http://schemas.microsoft.com/office/drawing/2014/main" id="{0BBF4C60-7534-48D9-B4D5-9B38C7130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60824" y="4485814"/>
            <a:ext cx="1083946" cy="1150908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B7EBD345-F7F5-4CC9-BB77-86CBBDD3D2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40590" y="2725799"/>
            <a:ext cx="1291566" cy="1086822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61CD23DA-430E-4C7D-BC03-BCBFCF847B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804797" y="2725799"/>
            <a:ext cx="1291566" cy="1086822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7AE63851-FA73-49D1-B012-6BB8CC70B0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26723" y="2725799"/>
            <a:ext cx="1291566" cy="1086822"/>
          </a:xfrm>
          <a:prstGeom prst="rect">
            <a:avLst/>
          </a:prstGeom>
        </p:spPr>
      </p:pic>
      <p:pic>
        <p:nvPicPr>
          <p:cNvPr id="30" name="Picture 5">
            <a:extLst>
              <a:ext uri="{FF2B5EF4-FFF2-40B4-BE49-F238E27FC236}">
                <a16:creationId xmlns:a16="http://schemas.microsoft.com/office/drawing/2014/main" id="{739BF3A7-D91A-4B5D-A712-5ACF17732A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533053" y="2725799"/>
            <a:ext cx="1291566" cy="1086822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F32D6266-7F77-4BD5-9DD0-2B24089D55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854713" y="2725799"/>
            <a:ext cx="1291566" cy="1086822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789F14C3-A584-43E2-9DC8-8B3751638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07467" y="2725799"/>
            <a:ext cx="1291566" cy="1086822"/>
          </a:xfrm>
          <a:prstGeom prst="rect">
            <a:avLst/>
          </a:prstGeom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9DCC088E-B7B8-4019-B4D2-57AF7C7E4A3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13797" y="2725799"/>
            <a:ext cx="1291566" cy="10868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177DDC5E-A7EE-4973-8370-A57F0A770C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87422" y="2725799"/>
            <a:ext cx="1291566" cy="1086822"/>
          </a:xfrm>
          <a:prstGeom prst="rect">
            <a:avLst/>
          </a:prstGeom>
        </p:spPr>
      </p:pic>
      <p:pic>
        <p:nvPicPr>
          <p:cNvPr id="36" name="Picture 6">
            <a:extLst>
              <a:ext uri="{FF2B5EF4-FFF2-40B4-BE49-F238E27FC236}">
                <a16:creationId xmlns:a16="http://schemas.microsoft.com/office/drawing/2014/main" id="{D25580AE-CC22-4E00-84E2-E9E18E2468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432542" y="6710037"/>
            <a:ext cx="1071542" cy="81750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63A6227-270A-4B3B-9D88-5D5DE866ED3C}"/>
              </a:ext>
            </a:extLst>
          </p:cNvPr>
          <p:cNvSpPr/>
          <p:nvPr/>
        </p:nvSpPr>
        <p:spPr>
          <a:xfrm>
            <a:off x="14849866" y="2223821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520E61A-04DF-4BD6-B195-F4E9CB608C47}"/>
              </a:ext>
            </a:extLst>
          </p:cNvPr>
          <p:cNvSpPr/>
          <p:nvPr/>
        </p:nvSpPr>
        <p:spPr>
          <a:xfrm>
            <a:off x="14849866" y="4296557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0CA9501-8750-42C2-9B36-2E0CCDC71511}"/>
              </a:ext>
            </a:extLst>
          </p:cNvPr>
          <p:cNvSpPr/>
          <p:nvPr/>
        </p:nvSpPr>
        <p:spPr>
          <a:xfrm>
            <a:off x="14849866" y="6369293"/>
            <a:ext cx="2627675" cy="187710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10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6480"/>
    </mc:Choice>
    <mc:Fallback xmlns="">
      <p:transition advTm="86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5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8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9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0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2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2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3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4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6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7" grpId="0" animBg="1"/>
      <p:bldP spid="38" grpId="0" animBg="1"/>
      <p:bldP spid="39" grpId="0" animBg="1"/>
    </p:bldLst>
  </p:timing>
  <p:extLst>
    <p:ext uri="{E180D4A7-C9FB-4DFB-919C-405C955672EB}">
      <p14:showEvtLst xmlns:p14="http://schemas.microsoft.com/office/powerpoint/2010/main">
        <p14:playEvt time="4" objId="17"/>
        <p14:stopEvt time="86202" objId="1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567112" cy="17907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7096871" y="8239748"/>
            <a:ext cx="1191129" cy="20472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37621" y="2476500"/>
            <a:ext cx="1735219" cy="123110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2000" y="4827451"/>
            <a:ext cx="1219914" cy="12061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63892" y="351790"/>
            <a:ext cx="139602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168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SO SÁNH ĐỂ NHẬN RA MỐI QUAN HỆ STN VÀ VỊ TRÍ CỦA CÁC SỐ TRONG DÃY STN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8AEDF949-9B29-47F8-B2DB-230A5166E3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20285" y="2476499"/>
            <a:ext cx="1735219" cy="1231107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01CA899F-0837-4F37-BDC8-400593944C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72882" y="2476498"/>
            <a:ext cx="1735219" cy="1231107"/>
          </a:xfrm>
          <a:prstGeom prst="rect">
            <a:avLst/>
          </a:prstGeom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467DD791-6904-4768-B4FE-D3B9D26F31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49845" y="2476498"/>
            <a:ext cx="1735219" cy="123110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B673586-43E0-4030-AE53-EF56888A9D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426808" y="2476498"/>
            <a:ext cx="1735219" cy="1231107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FCF690C3-BCD4-4627-B085-4305AF0866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27723" y="2480072"/>
            <a:ext cx="1735219" cy="1231107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4AC31DFD-314B-4797-BA5D-2102AF589C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714424" y="4827451"/>
            <a:ext cx="1219914" cy="1206189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D30D8FA-5AFD-479C-81B9-B15A95769A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29991" y="4827451"/>
            <a:ext cx="1219914" cy="1206189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E0FE484-3A0D-48B4-9280-F6113C7BC6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707497" y="4827451"/>
            <a:ext cx="1219914" cy="1206189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661B8CE-C813-4185-AB3A-7A30462947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53188" y="4827451"/>
            <a:ext cx="1219914" cy="120618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6EDEB83-3D3A-4714-AA16-5F36CBEEC22D}"/>
              </a:ext>
            </a:extLst>
          </p:cNvPr>
          <p:cNvSpPr/>
          <p:nvPr/>
        </p:nvSpPr>
        <p:spPr>
          <a:xfrm>
            <a:off x="15064760" y="2383073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3B9ABA2-2CA0-4093-AB35-083E7317AD29}"/>
              </a:ext>
            </a:extLst>
          </p:cNvPr>
          <p:cNvSpPr/>
          <p:nvPr/>
        </p:nvSpPr>
        <p:spPr>
          <a:xfrm>
            <a:off x="15064760" y="4468168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A134DD1-4360-46D3-A5F3-CE6C41F2080B}"/>
              </a:ext>
            </a:extLst>
          </p:cNvPr>
          <p:cNvSpPr txBox="1"/>
          <p:nvPr/>
        </p:nvSpPr>
        <p:spPr>
          <a:xfrm>
            <a:off x="565095" y="6518612"/>
            <a:ext cx="171540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xe máy và số mũ bảo hiểm số nào nhiều hơn? Nhiều hơn là mấy? Vì sao?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576408-25F0-4CD3-AB99-B31D553B8CAB}"/>
              </a:ext>
            </a:extLst>
          </p:cNvPr>
          <p:cNvSpPr txBox="1"/>
          <p:nvPr/>
        </p:nvSpPr>
        <p:spPr>
          <a:xfrm>
            <a:off x="565095" y="6509770"/>
            <a:ext cx="152932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xe máy và số mũ bảo hiểm số nào ít hơn? Ít hơn là mấy? Vì sao?</a:t>
            </a:r>
          </a:p>
        </p:txBody>
      </p:sp>
      <p:pic>
        <p:nvPicPr>
          <p:cNvPr id="24" name="Picture 5">
            <a:extLst>
              <a:ext uri="{FF2B5EF4-FFF2-40B4-BE49-F238E27FC236}">
                <a16:creationId xmlns:a16="http://schemas.microsoft.com/office/drawing/2014/main" id="{84006B54-6732-4395-927F-DCEDC0103B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304686" y="2476498"/>
            <a:ext cx="1735219" cy="1231107"/>
          </a:xfrm>
          <a:prstGeom prst="rect">
            <a:avLst/>
          </a:prstGeom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21F3602B-CC30-45B0-85C8-D171D72D256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89060" y="4827451"/>
            <a:ext cx="1219914" cy="120618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4446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 animBg="1"/>
      <p:bldP spid="18" grpId="0" animBg="1"/>
      <p:bldP spid="19" grpId="0"/>
      <p:bldP spid="19" grpId="1"/>
      <p:bldP spid="20" grpId="0"/>
      <p:bldP spid="20" grpId="1"/>
    </p:bldLst>
  </p:timing>
  <p:extLst>
    <p:ext uri="{E180D4A7-C9FB-4DFB-919C-405C955672EB}">
      <p14:showEvtLst xmlns:p14="http://schemas.microsoft.com/office/powerpoint/2010/main">
        <p14:playEvt time="2" objId="26"/>
        <p14:stopEvt time="144088" objId="2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B6B3E54-25F0-44B4-AB41-FC12AF973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08523793-0723-4C6B-99D0-A504B05542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" y="0"/>
            <a:ext cx="1567112" cy="1790700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29F7BB4-93C6-4E74-8A68-BE2C5BEA0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7096871" y="8239748"/>
            <a:ext cx="1191129" cy="2047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734B70-ABFE-4222-89A3-3ED062CDB4C4}"/>
              </a:ext>
            </a:extLst>
          </p:cNvPr>
          <p:cNvSpPr txBox="1"/>
          <p:nvPr/>
        </p:nvSpPr>
        <p:spPr>
          <a:xfrm>
            <a:off x="227937" y="1797635"/>
            <a:ext cx="178107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6 và số 7 số nào đứng trước, số nào đứng sau trong dãy số tự nhiên? </a:t>
            </a:r>
          </a:p>
          <a:p>
            <a:pPr algn="ctr"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C61216-D72E-46AB-96AD-49398B16F6B9}"/>
              </a:ext>
            </a:extLst>
          </p:cNvPr>
          <p:cNvSpPr/>
          <p:nvPr/>
        </p:nvSpPr>
        <p:spPr>
          <a:xfrm>
            <a:off x="728912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8BE7FC-3E1D-4B8A-A996-720528E5DA63}"/>
              </a:ext>
            </a:extLst>
          </p:cNvPr>
          <p:cNvSpPr/>
          <p:nvPr/>
        </p:nvSpPr>
        <p:spPr>
          <a:xfrm>
            <a:off x="2895600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99632B-6376-4BA1-B59D-30E868F942AB}"/>
              </a:ext>
            </a:extLst>
          </p:cNvPr>
          <p:cNvSpPr/>
          <p:nvPr/>
        </p:nvSpPr>
        <p:spPr>
          <a:xfrm>
            <a:off x="5062289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499C0E-D791-4972-81CA-EE576D4FB72F}"/>
              </a:ext>
            </a:extLst>
          </p:cNvPr>
          <p:cNvSpPr/>
          <p:nvPr/>
        </p:nvSpPr>
        <p:spPr>
          <a:xfrm>
            <a:off x="7341768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B3E524D-B3F9-4C82-BD97-AAE743700618}"/>
              </a:ext>
            </a:extLst>
          </p:cNvPr>
          <p:cNvSpPr/>
          <p:nvPr/>
        </p:nvSpPr>
        <p:spPr>
          <a:xfrm>
            <a:off x="9621248" y="3936001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E0ADAB6-47CF-46C6-A8EF-450757BB2E37}"/>
              </a:ext>
            </a:extLst>
          </p:cNvPr>
          <p:cNvSpPr/>
          <p:nvPr/>
        </p:nvSpPr>
        <p:spPr>
          <a:xfrm>
            <a:off x="11885489" y="393983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6CC842-71BF-4F84-9A3D-092CF6EF37E0}"/>
              </a:ext>
            </a:extLst>
          </p:cNvPr>
          <p:cNvSpPr/>
          <p:nvPr/>
        </p:nvSpPr>
        <p:spPr>
          <a:xfrm>
            <a:off x="14447765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F6E9800-BEAF-4E14-9BCA-9989C37CDCA6}"/>
              </a:ext>
            </a:extLst>
          </p:cNvPr>
          <p:cNvSpPr/>
          <p:nvPr/>
        </p:nvSpPr>
        <p:spPr>
          <a:xfrm>
            <a:off x="14248544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srgbClr val="00B0F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30D3AC2-8D55-4365-8382-B63424AD3577}"/>
              </a:ext>
            </a:extLst>
          </p:cNvPr>
          <p:cNvSpPr/>
          <p:nvPr/>
        </p:nvSpPr>
        <p:spPr>
          <a:xfrm>
            <a:off x="11956025" y="3936001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13800" b="1">
                <a:solidFill>
                  <a:srgbClr val="00B0F0"/>
                </a:solidFill>
                <a:latin typeface="Arial Black" panose="020B0A0402010202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89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58"/>
    </mc:Choice>
    <mc:Fallback xmlns="">
      <p:transition spd="slow" advTm="500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1726">
            <a:off x="-296077" y="-97129"/>
            <a:ext cx="1567790" cy="21720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1385">
            <a:off x="16815570" y="8086105"/>
            <a:ext cx="1652366" cy="2289172"/>
          </a:xfrm>
          <a:prstGeom prst="rect">
            <a:avLst/>
          </a:prstGeom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EB7AD48-8C19-4BF9-B5E0-0F12C101DE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1735" y="5057060"/>
            <a:ext cx="1631330" cy="903649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6434BB2F-FFCA-4015-ADB7-9A960C0C38C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836" y="2984236"/>
            <a:ext cx="1534229" cy="940064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96FFB738-3E1B-42D4-A8C3-DF05E59EFC83}"/>
              </a:ext>
            </a:extLst>
          </p:cNvPr>
          <p:cNvSpPr txBox="1"/>
          <p:nvPr/>
        </p:nvSpPr>
        <p:spPr>
          <a:xfrm>
            <a:off x="2163892" y="351790"/>
            <a:ext cx="139602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168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SO SÁNH ĐỂ NHẬN RA MỐI QUAN HỆ STN VÀ VỊ TRÍ CỦA CÁC SỐ TRONG DÃY STN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0A66DD4-F37A-41A7-AEC6-0A9C3D9AB4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991901" y="2984236"/>
            <a:ext cx="1534229" cy="9400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AC9F99-47A4-4007-8163-0ED11E9BC8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08919" y="2984236"/>
            <a:ext cx="1534229" cy="940064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C24040C9-0BE3-4325-8139-1F1CF74A13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605155" y="2984236"/>
            <a:ext cx="1534229" cy="940064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id="{2F38773F-E9DC-49AA-82E4-0A3D951ED5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401391" y="2984236"/>
            <a:ext cx="1534229" cy="940064"/>
          </a:xfrm>
          <a:prstGeom prst="rect">
            <a:avLst/>
          </a:prstGeom>
        </p:spPr>
      </p:pic>
      <p:pic>
        <p:nvPicPr>
          <p:cNvPr id="12" name="Picture 8">
            <a:extLst>
              <a:ext uri="{FF2B5EF4-FFF2-40B4-BE49-F238E27FC236}">
                <a16:creationId xmlns:a16="http://schemas.microsoft.com/office/drawing/2014/main" id="{DC97D924-8727-4281-8D92-9475D9E162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163071" y="2984236"/>
            <a:ext cx="1534229" cy="940064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9609B475-429F-4561-AB94-0159EE8D08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26984" y="2984236"/>
            <a:ext cx="1534229" cy="940064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A9706B16-F8A8-43F5-B7F6-4B8EF2FF5A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656261" y="2984236"/>
            <a:ext cx="1534229" cy="94006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BCB6A00E-CF1D-4364-A24A-DF19D1D9AF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894800" y="5057059"/>
            <a:ext cx="1631330" cy="903649"/>
          </a:xfrm>
          <a:prstGeom prst="rect">
            <a:avLst/>
          </a:prstGeom>
        </p:spPr>
      </p:pic>
      <p:pic>
        <p:nvPicPr>
          <p:cNvPr id="18" name="Picture 6">
            <a:extLst>
              <a:ext uri="{FF2B5EF4-FFF2-40B4-BE49-F238E27FC236}">
                <a16:creationId xmlns:a16="http://schemas.microsoft.com/office/drawing/2014/main" id="{66C33DE2-3252-48A7-883B-73369D445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657865" y="5031298"/>
            <a:ext cx="1631330" cy="903649"/>
          </a:xfrm>
          <a:prstGeom prst="rect">
            <a:avLst/>
          </a:prstGeom>
        </p:spPr>
      </p:pic>
      <p:pic>
        <p:nvPicPr>
          <p:cNvPr id="19" name="Picture 6">
            <a:extLst>
              <a:ext uri="{FF2B5EF4-FFF2-40B4-BE49-F238E27FC236}">
                <a16:creationId xmlns:a16="http://schemas.microsoft.com/office/drawing/2014/main" id="{5A45DCB3-0A01-4AF7-B413-F8FBF1F648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420930" y="5031298"/>
            <a:ext cx="1631330" cy="903649"/>
          </a:xfrm>
          <a:prstGeom prst="rect">
            <a:avLst/>
          </a:prstGeom>
        </p:spPr>
      </p:pic>
      <p:pic>
        <p:nvPicPr>
          <p:cNvPr id="20" name="Picture 6">
            <a:extLst>
              <a:ext uri="{FF2B5EF4-FFF2-40B4-BE49-F238E27FC236}">
                <a16:creationId xmlns:a16="http://schemas.microsoft.com/office/drawing/2014/main" id="{CDF309B4-A827-4E44-97BA-4C203A5BCC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7304290" y="5031298"/>
            <a:ext cx="1631330" cy="903649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E8B84772-954E-4DFC-98B5-D21D04FE5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138826" y="5031297"/>
            <a:ext cx="1631330" cy="903649"/>
          </a:xfrm>
          <a:prstGeom prst="rect">
            <a:avLst/>
          </a:prstGeom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F493440D-4A5B-4C28-80BF-DBB24F8F5A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926446" y="5031296"/>
            <a:ext cx="1631330" cy="9036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3BB38E0F-BB1B-4EDB-A88F-758F3680F9B8}"/>
              </a:ext>
            </a:extLst>
          </p:cNvPr>
          <p:cNvSpPr/>
          <p:nvPr/>
        </p:nvSpPr>
        <p:spPr>
          <a:xfrm>
            <a:off x="15064760" y="2569390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188E99F-C411-457B-B534-7D52F5503C95}"/>
              </a:ext>
            </a:extLst>
          </p:cNvPr>
          <p:cNvSpPr/>
          <p:nvPr/>
        </p:nvSpPr>
        <p:spPr>
          <a:xfrm>
            <a:off x="15064760" y="4610100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F447E7-C3CA-45BD-BB48-697214FD8445}"/>
              </a:ext>
            </a:extLst>
          </p:cNvPr>
          <p:cNvSpPr txBox="1"/>
          <p:nvPr/>
        </p:nvSpPr>
        <p:spPr>
          <a:xfrm>
            <a:off x="820504" y="6356378"/>
            <a:ext cx="117705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xe đạp và số ô tô số nào nhiều hơn? Vì sao?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29A40-127A-40E5-A282-80F80D50BE76}"/>
              </a:ext>
            </a:extLst>
          </p:cNvPr>
          <p:cNvSpPr txBox="1"/>
          <p:nvPr/>
        </p:nvSpPr>
        <p:spPr>
          <a:xfrm>
            <a:off x="853839" y="6346355"/>
            <a:ext cx="10765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xe đạp và số ô tô số nào ít hơn? Vì sao?</a:t>
            </a:r>
          </a:p>
        </p:txBody>
      </p:sp>
    </p:spTree>
    <p:custDataLst>
      <p:tags r:id="rId1"/>
    </p:custDataLst>
  </p:cSld>
  <p:clrMapOvr>
    <a:masterClrMapping/>
  </p:clrMapOvr>
  <p:transition spd="slow" advTm="12435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9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/>
      <p:bldP spid="25" grpId="1"/>
      <p:bldP spid="26" grpId="0"/>
      <p:bldP spid="26" grpId="1"/>
    </p:bldLst>
  </p:timing>
  <p:extLst>
    <p:ext uri="{E180D4A7-C9FB-4DFB-919C-405C955672EB}">
      <p14:showEvtLst xmlns:p14="http://schemas.microsoft.com/office/powerpoint/2010/main">
        <p14:playEvt time="2" objId="15"/>
        <p14:stopEvt time="123511" objId="1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EED0AEBA-2B39-4CC0-977D-3A425E6B70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E8A3DEF-16D3-40DE-AFD0-D5F0FED37E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1726">
            <a:off x="-296077" y="-97129"/>
            <a:ext cx="1567790" cy="21720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738DC593-0B25-46F9-B6F4-509713E84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1385">
            <a:off x="16815571" y="8086106"/>
            <a:ext cx="1652366" cy="22891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92394-A231-4C1A-A9E3-0AECC96F15A5}"/>
              </a:ext>
            </a:extLst>
          </p:cNvPr>
          <p:cNvSpPr txBox="1"/>
          <p:nvPr/>
        </p:nvSpPr>
        <p:spPr>
          <a:xfrm>
            <a:off x="390482" y="2126112"/>
            <a:ext cx="1781071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7 và số 8 số nào đứng trước, số nào đứng sau trong dãy số tự nhiên? </a:t>
            </a:r>
          </a:p>
          <a:p>
            <a:pPr algn="ctr"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ED1B2D-D13B-4D8D-82F5-DF7E45543727}"/>
              </a:ext>
            </a:extLst>
          </p:cNvPr>
          <p:cNvSpPr/>
          <p:nvPr/>
        </p:nvSpPr>
        <p:spPr>
          <a:xfrm>
            <a:off x="728912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A8734B-9BF1-4661-9333-99A49A3EE6DE}"/>
              </a:ext>
            </a:extLst>
          </p:cNvPr>
          <p:cNvSpPr/>
          <p:nvPr/>
        </p:nvSpPr>
        <p:spPr>
          <a:xfrm>
            <a:off x="2405312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5FEC00-AEE3-4DF3-A279-B854C1A8AEE3}"/>
              </a:ext>
            </a:extLst>
          </p:cNvPr>
          <p:cNvSpPr/>
          <p:nvPr/>
        </p:nvSpPr>
        <p:spPr>
          <a:xfrm>
            <a:off x="3957836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2C6A8F3-5AC5-4021-A39F-49F9BEF7DD56}"/>
              </a:ext>
            </a:extLst>
          </p:cNvPr>
          <p:cNvSpPr/>
          <p:nvPr/>
        </p:nvSpPr>
        <p:spPr>
          <a:xfrm>
            <a:off x="5554124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D455D8-DA6A-4CE7-94EA-156D557D514C}"/>
              </a:ext>
            </a:extLst>
          </p:cNvPr>
          <p:cNvSpPr/>
          <p:nvPr/>
        </p:nvSpPr>
        <p:spPr>
          <a:xfrm>
            <a:off x="7426458" y="396578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9BF535-C22A-488B-BDB2-79D0F6654059}"/>
              </a:ext>
            </a:extLst>
          </p:cNvPr>
          <p:cNvSpPr/>
          <p:nvPr/>
        </p:nvSpPr>
        <p:spPr>
          <a:xfrm>
            <a:off x="11339475" y="3973951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8606DF-C60D-40ED-8FF9-353629C3FD5F}"/>
              </a:ext>
            </a:extLst>
          </p:cNvPr>
          <p:cNvSpPr/>
          <p:nvPr/>
        </p:nvSpPr>
        <p:spPr>
          <a:xfrm>
            <a:off x="13612044" y="3978764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7B99FE-B9A4-4C95-AD9A-7D91CD1089F1}"/>
              </a:ext>
            </a:extLst>
          </p:cNvPr>
          <p:cNvSpPr/>
          <p:nvPr/>
        </p:nvSpPr>
        <p:spPr>
          <a:xfrm>
            <a:off x="13612044" y="3978764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srgbClr val="D56D74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BE4A943-F714-4B39-A48C-06E98AF6D78E}"/>
              </a:ext>
            </a:extLst>
          </p:cNvPr>
          <p:cNvSpPr/>
          <p:nvPr/>
        </p:nvSpPr>
        <p:spPr>
          <a:xfrm>
            <a:off x="11308073" y="3952814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srgbClr val="D56D74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A873586-F9E1-4D7B-9FCA-EB0E33A615D2}"/>
              </a:ext>
            </a:extLst>
          </p:cNvPr>
          <p:cNvSpPr/>
          <p:nvPr/>
        </p:nvSpPr>
        <p:spPr>
          <a:xfrm>
            <a:off x="9295770" y="3952814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41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084"/>
    </mc:Choice>
    <mc:Fallback xmlns="">
      <p:transition spd="slow" advTm="460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3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CF42EE6D-05BC-42D4-BCF4-779571B3A771}"/>
              </a:ext>
            </a:extLst>
          </p:cNvPr>
          <p:cNvSpPr txBox="1"/>
          <p:nvPr/>
        </p:nvSpPr>
        <p:spPr>
          <a:xfrm>
            <a:off x="2163892" y="351790"/>
            <a:ext cx="139602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168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SO SÁNH ĐỂ NHẬN RA MỐI QUAN HỆ STN VÀ VỊ TRÍ CỦA CÁC SỐ TRONG DÃY STN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5A3981-D286-4C79-838A-DC70C3775AA2}"/>
              </a:ext>
            </a:extLst>
          </p:cNvPr>
          <p:cNvSpPr/>
          <p:nvPr/>
        </p:nvSpPr>
        <p:spPr>
          <a:xfrm>
            <a:off x="15097007" y="2602301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CF1317-50E3-40DA-9D01-766978D04C3A}"/>
              </a:ext>
            </a:extLst>
          </p:cNvPr>
          <p:cNvSpPr/>
          <p:nvPr/>
        </p:nvSpPr>
        <p:spPr>
          <a:xfrm>
            <a:off x="15064760" y="4468168"/>
            <a:ext cx="2627675" cy="155423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800" b="1"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A33C0-06B1-4DBC-B76C-0F2E599485B4}"/>
              </a:ext>
            </a:extLst>
          </p:cNvPr>
          <p:cNvSpPr txBox="1"/>
          <p:nvPr/>
        </p:nvSpPr>
        <p:spPr>
          <a:xfrm>
            <a:off x="789982" y="6140947"/>
            <a:ext cx="118940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xe máy và số ô tô số nào nhiều hơn? Vì sao?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C70246-1003-4149-8629-B6A980F85A5A}"/>
              </a:ext>
            </a:extLst>
          </p:cNvPr>
          <p:cNvSpPr txBox="1"/>
          <p:nvPr/>
        </p:nvSpPr>
        <p:spPr>
          <a:xfrm>
            <a:off x="789981" y="6124930"/>
            <a:ext cx="1088894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xe máy và số ô tô số nào ít hơn? Vì sao?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1C6732A-8F92-46F7-B510-BDB3B5693D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39730" y="2975393"/>
            <a:ext cx="1590770" cy="1009608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E1E4ACFF-59E9-417B-B38E-C057FB4C67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8911" y="4735652"/>
            <a:ext cx="1481733" cy="1009609"/>
          </a:xfrm>
          <a:prstGeom prst="rect">
            <a:avLst/>
          </a:prstGeom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F699ED72-DD08-4C2F-B153-32D036C5AE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30500" y="2975393"/>
            <a:ext cx="1590770" cy="1009608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70DC30AE-9AC6-4CD3-8573-56A29B211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521270" y="2975393"/>
            <a:ext cx="1590770" cy="1009608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2B0A039B-7560-403E-868F-0CA9C6C7A5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112040" y="3025234"/>
            <a:ext cx="1590770" cy="100960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D7EA9AC-6016-4C5F-8A8A-1BF78645D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36995" y="3025234"/>
            <a:ext cx="1590770" cy="100960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5AABF537-4AD6-4743-B2C0-1B5FFC712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57909" y="3041146"/>
            <a:ext cx="1590770" cy="100960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8BB3714D-AEF0-4292-9935-710788E2E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99605" y="3041146"/>
            <a:ext cx="1590770" cy="100960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1381328D-4018-44C0-A20D-BBAA36772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603778" y="3041146"/>
            <a:ext cx="1590770" cy="1009608"/>
          </a:xfrm>
          <a:prstGeom prst="rect">
            <a:avLst/>
          </a:prstGeom>
        </p:spPr>
      </p:pic>
      <p:pic>
        <p:nvPicPr>
          <p:cNvPr id="23" name="Picture 9">
            <a:extLst>
              <a:ext uri="{FF2B5EF4-FFF2-40B4-BE49-F238E27FC236}">
                <a16:creationId xmlns:a16="http://schemas.microsoft.com/office/drawing/2014/main" id="{02597E46-C308-4B61-95D5-76DB34CF04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207951" y="3020901"/>
            <a:ext cx="1590770" cy="1009608"/>
          </a:xfrm>
          <a:prstGeom prst="rect">
            <a:avLst/>
          </a:prstGeom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E10C2A17-246A-4416-812D-F18B3C4B20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34876" y="4731841"/>
            <a:ext cx="1481733" cy="1009609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2BEB4ECE-E126-404E-B37C-0C88E82CB6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3375520" y="4740482"/>
            <a:ext cx="1481733" cy="1009609"/>
          </a:xfrm>
          <a:prstGeom prst="rect">
            <a:avLst/>
          </a:prstGeom>
        </p:spPr>
      </p:pic>
      <p:pic>
        <p:nvPicPr>
          <p:cNvPr id="26" name="Picture 5">
            <a:extLst>
              <a:ext uri="{FF2B5EF4-FFF2-40B4-BE49-F238E27FC236}">
                <a16:creationId xmlns:a16="http://schemas.microsoft.com/office/drawing/2014/main" id="{746FF947-C5FA-4181-813A-BD6BFE65BF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951485" y="4740482"/>
            <a:ext cx="1481733" cy="1009609"/>
          </a:xfrm>
          <a:prstGeom prst="rect">
            <a:avLst/>
          </a:prstGeom>
        </p:spPr>
      </p:pic>
      <p:pic>
        <p:nvPicPr>
          <p:cNvPr id="27" name="Picture 5">
            <a:extLst>
              <a:ext uri="{FF2B5EF4-FFF2-40B4-BE49-F238E27FC236}">
                <a16:creationId xmlns:a16="http://schemas.microsoft.com/office/drawing/2014/main" id="{D648DB22-1E15-4F21-81D3-4FEFE8DE9F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6592129" y="4735125"/>
            <a:ext cx="1481733" cy="1009609"/>
          </a:xfrm>
          <a:prstGeom prst="rect">
            <a:avLst/>
          </a:prstGeom>
        </p:spPr>
      </p:pic>
      <p:pic>
        <p:nvPicPr>
          <p:cNvPr id="28" name="Picture 5">
            <a:extLst>
              <a:ext uri="{FF2B5EF4-FFF2-40B4-BE49-F238E27FC236}">
                <a16:creationId xmlns:a16="http://schemas.microsoft.com/office/drawing/2014/main" id="{36AC7347-6FCA-44AA-BE17-CBB0229A81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8168094" y="4767442"/>
            <a:ext cx="1481733" cy="1009609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E236EF2B-18AB-4C13-B608-023FAFDDB0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787956" y="4767442"/>
            <a:ext cx="1481733" cy="1009609"/>
          </a:xfrm>
          <a:prstGeom prst="rect">
            <a:avLst/>
          </a:prstGeom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id="{791EECEA-5651-460A-8EDD-998AEC5789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384703" y="4767442"/>
            <a:ext cx="1481733" cy="1009609"/>
          </a:xfrm>
          <a:prstGeom prst="rect">
            <a:avLst/>
          </a:prstGeom>
        </p:spPr>
      </p:pic>
      <p:pic>
        <p:nvPicPr>
          <p:cNvPr id="33" name="Picture 3">
            <a:extLst>
              <a:ext uri="{FF2B5EF4-FFF2-40B4-BE49-F238E27FC236}">
                <a16:creationId xmlns:a16="http://schemas.microsoft.com/office/drawing/2014/main" id="{39F8708D-8676-49DC-8326-988CE4C1BB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761726">
            <a:off x="-308122" y="-169020"/>
            <a:ext cx="1508196" cy="2089440"/>
          </a:xfrm>
          <a:prstGeom prst="rect">
            <a:avLst/>
          </a:prstGeom>
        </p:spPr>
      </p:pic>
      <p:pic>
        <p:nvPicPr>
          <p:cNvPr id="34" name="Picture 4">
            <a:extLst>
              <a:ext uri="{FF2B5EF4-FFF2-40B4-BE49-F238E27FC236}">
                <a16:creationId xmlns:a16="http://schemas.microsoft.com/office/drawing/2014/main" id="{BEED5603-9161-47A2-A9CA-1BA91FD08B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761385">
            <a:off x="16942777" y="8415013"/>
            <a:ext cx="1439005" cy="199358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02"/>
    </mc:Choice>
    <mc:Fallback xmlns="">
      <p:transition spd="slow" advTm="1128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0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  <p:bldP spid="9" grpId="0"/>
      <p:bldP spid="9" grpId="1"/>
    </p:bldLst>
  </p:timing>
  <p:extLst>
    <p:ext uri="{E180D4A7-C9FB-4DFB-919C-405C955672EB}">
      <p14:showEvtLst xmlns:p14="http://schemas.microsoft.com/office/powerpoint/2010/main">
        <p14:playEvt time="2" objId="3"/>
        <p14:stopEvt time="112509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C336B8C-07AB-4532-A389-2B40B349CC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4D472603-C69F-4D0F-A4DB-C4C44ECF9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1726">
            <a:off x="-296077" y="-97129"/>
            <a:ext cx="1567790" cy="2172002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3599B354-95F6-49DA-BC53-9FE32C9DC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1385">
            <a:off x="16815571" y="8086106"/>
            <a:ext cx="1652366" cy="22891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525CB4-D1CE-4663-BF45-4F4DCF749CFB}"/>
              </a:ext>
            </a:extLst>
          </p:cNvPr>
          <p:cNvSpPr/>
          <p:nvPr/>
        </p:nvSpPr>
        <p:spPr>
          <a:xfrm>
            <a:off x="728912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D4433A-5AFB-4E5B-A6F3-22EF968177ED}"/>
              </a:ext>
            </a:extLst>
          </p:cNvPr>
          <p:cNvSpPr/>
          <p:nvPr/>
        </p:nvSpPr>
        <p:spPr>
          <a:xfrm>
            <a:off x="2253768" y="393983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82F25E4-95BA-4B01-878D-1DB857B4E878}"/>
              </a:ext>
            </a:extLst>
          </p:cNvPr>
          <p:cNvSpPr/>
          <p:nvPr/>
        </p:nvSpPr>
        <p:spPr>
          <a:xfrm>
            <a:off x="3967188" y="3922652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EE0D58-99FF-4390-862D-E1A56660F90A}"/>
              </a:ext>
            </a:extLst>
          </p:cNvPr>
          <p:cNvSpPr/>
          <p:nvPr/>
        </p:nvSpPr>
        <p:spPr>
          <a:xfrm>
            <a:off x="5643588" y="3944983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5FC74D-FA1C-4534-B298-6EBA7736FD36}"/>
              </a:ext>
            </a:extLst>
          </p:cNvPr>
          <p:cNvSpPr/>
          <p:nvPr/>
        </p:nvSpPr>
        <p:spPr>
          <a:xfrm>
            <a:off x="7319988" y="3939839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18B4CD-6B49-4F31-810E-D1C066F18781}"/>
              </a:ext>
            </a:extLst>
          </p:cNvPr>
          <p:cNvSpPr/>
          <p:nvPr/>
        </p:nvSpPr>
        <p:spPr>
          <a:xfrm>
            <a:off x="12672404" y="4037314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426CDA-8A4D-4102-85FB-A079FA44988D}"/>
              </a:ext>
            </a:extLst>
          </p:cNvPr>
          <p:cNvSpPr/>
          <p:nvPr/>
        </p:nvSpPr>
        <p:spPr>
          <a:xfrm>
            <a:off x="14926172" y="4095815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…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7F3105-A758-417A-92DF-8C1E0114A6CD}"/>
              </a:ext>
            </a:extLst>
          </p:cNvPr>
          <p:cNvSpPr/>
          <p:nvPr/>
        </p:nvSpPr>
        <p:spPr>
          <a:xfrm>
            <a:off x="14926172" y="4011640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srgbClr val="00B0F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4E4817-9F0B-4C82-9056-9C554AFF24F3}"/>
              </a:ext>
            </a:extLst>
          </p:cNvPr>
          <p:cNvSpPr/>
          <p:nvPr/>
        </p:nvSpPr>
        <p:spPr>
          <a:xfrm>
            <a:off x="12672404" y="4009234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srgbClr val="00B0F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6F1333-62BD-48EC-A30A-49CB56231E81}"/>
              </a:ext>
            </a:extLst>
          </p:cNvPr>
          <p:cNvSpPr txBox="1"/>
          <p:nvPr/>
        </p:nvSpPr>
        <p:spPr>
          <a:xfrm>
            <a:off x="264650" y="2263167"/>
            <a:ext cx="1782090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9 và số 8 số nào đứng trước, số nào đứng sau trong dãy số tự nhiên? </a:t>
            </a:r>
          </a:p>
          <a:p>
            <a:pPr algn="ctr" defTabSz="914445"/>
            <a:r>
              <a:rPr lang="en-US" sz="4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E28062-D31F-4A09-A8F0-35872E64C167}"/>
              </a:ext>
            </a:extLst>
          </p:cNvPr>
          <p:cNvSpPr/>
          <p:nvPr/>
        </p:nvSpPr>
        <p:spPr>
          <a:xfrm>
            <a:off x="8986332" y="3912083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902359-A83E-4D2C-9658-85F94DA05F23}"/>
              </a:ext>
            </a:extLst>
          </p:cNvPr>
          <p:cNvSpPr/>
          <p:nvPr/>
        </p:nvSpPr>
        <p:spPr>
          <a:xfrm>
            <a:off x="10652676" y="3931634"/>
            <a:ext cx="1676400" cy="15542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/>
            <a:r>
              <a:rPr lang="en-US" sz="9600" b="1">
                <a:solidFill>
                  <a:prstClr val="white"/>
                </a:solidFill>
                <a:latin typeface="Arial Black" panose="020B0A04020102020204" pitchFamily="34" charset="0"/>
              </a:rPr>
              <a:t>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6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897"/>
    </mc:Choice>
    <mc:Fallback xmlns="">
      <p:transition spd="slow" advTm="48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7786" b="778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8761726">
            <a:off x="-308122" y="-169020"/>
            <a:ext cx="1508196" cy="20894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761385">
            <a:off x="16942777" y="8415013"/>
            <a:ext cx="1439005" cy="1993584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769A66A5-D826-4D17-8FA1-35E8F9BC8883}"/>
              </a:ext>
            </a:extLst>
          </p:cNvPr>
          <p:cNvSpPr txBox="1"/>
          <p:nvPr/>
        </p:nvSpPr>
        <p:spPr>
          <a:xfrm>
            <a:off x="2163892" y="351790"/>
            <a:ext cx="1396021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000" b="1" spc="168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 2: SO SÁNH ĐỂ NHẬN RA MỐI QUAN HỆ STN VÀ VỊ TRÍ CỦA CÁC SỐ TRONG DÃY STN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6E6516-BCE0-41C0-883C-6468DC680CEB}"/>
              </a:ext>
            </a:extLst>
          </p:cNvPr>
          <p:cNvSpPr/>
          <p:nvPr/>
        </p:nvSpPr>
        <p:spPr>
          <a:xfrm>
            <a:off x="16281828" y="2401689"/>
            <a:ext cx="1879239" cy="1364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A15614-BB81-400D-8221-9FD3024A0967}"/>
              </a:ext>
            </a:extLst>
          </p:cNvPr>
          <p:cNvSpPr/>
          <p:nvPr/>
        </p:nvSpPr>
        <p:spPr>
          <a:xfrm>
            <a:off x="16287074" y="4507174"/>
            <a:ext cx="1876541" cy="13642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508DCC-DCF7-43ED-BEED-3C3522A84A4E}"/>
              </a:ext>
            </a:extLst>
          </p:cNvPr>
          <p:cNvSpPr txBox="1"/>
          <p:nvPr/>
        </p:nvSpPr>
        <p:spPr>
          <a:xfrm>
            <a:off x="929900" y="6187242"/>
            <a:ext cx="130199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máy bay và số thuyền số nào nhiều hơn? Vì sao?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7D69F3-7DB2-4D36-8D74-F7D7A267F6C8}"/>
              </a:ext>
            </a:extLst>
          </p:cNvPr>
          <p:cNvSpPr txBox="1"/>
          <p:nvPr/>
        </p:nvSpPr>
        <p:spPr>
          <a:xfrm>
            <a:off x="929900" y="6160460"/>
            <a:ext cx="1200463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Số máy bay và số thuyền số nào ít hơn? Vì sao?</a:t>
            </a:r>
          </a:p>
        </p:txBody>
      </p:sp>
      <p:pic>
        <p:nvPicPr>
          <p:cNvPr id="13" name="Picture 10">
            <a:extLst>
              <a:ext uri="{FF2B5EF4-FFF2-40B4-BE49-F238E27FC236}">
                <a16:creationId xmlns:a16="http://schemas.microsoft.com/office/drawing/2014/main" id="{FE2AD31E-7056-4967-B193-EDFF80BD88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26933" y="2787905"/>
            <a:ext cx="1416523" cy="76944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E81BDDEF-8818-4C21-B5B3-35EF10DE3E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151" y="4468168"/>
            <a:ext cx="1303341" cy="1244098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8D515267-2354-4CFB-A762-3DC14B07C3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68709" y="2787905"/>
            <a:ext cx="1416523" cy="769440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DB91101A-0728-414E-9A41-3D86DBD17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96630" y="2806472"/>
            <a:ext cx="1416523" cy="769440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292DE15F-1A47-4B08-B9DF-57069ED231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98325" y="2806472"/>
            <a:ext cx="1416523" cy="769440"/>
          </a:xfrm>
          <a:prstGeom prst="rect">
            <a:avLst/>
          </a:prstGeom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B57CEAA0-392A-409C-BA5E-049BDC8FB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610806" y="2806472"/>
            <a:ext cx="1416523" cy="769440"/>
          </a:xfrm>
          <a:prstGeom prst="rect">
            <a:avLst/>
          </a:prstGeom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297D9A4A-9A4B-4E4E-A4A7-5E40B04C5D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19258" y="2806472"/>
            <a:ext cx="1416523" cy="769440"/>
          </a:xfrm>
          <a:prstGeom prst="rect">
            <a:avLst/>
          </a:prstGeom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57D6E20B-3DF4-4DD0-ABB6-6CE0132762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31279" y="2787904"/>
            <a:ext cx="1416523" cy="769440"/>
          </a:xfrm>
          <a:prstGeom prst="rect">
            <a:avLst/>
          </a:prstGeom>
        </p:spPr>
      </p:pic>
      <p:pic>
        <p:nvPicPr>
          <p:cNvPr id="21" name="Picture 10">
            <a:extLst>
              <a:ext uri="{FF2B5EF4-FFF2-40B4-BE49-F238E27FC236}">
                <a16:creationId xmlns:a16="http://schemas.microsoft.com/office/drawing/2014/main" id="{58F84149-0746-477A-BE11-45DF481BCE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452273" y="2787904"/>
            <a:ext cx="1416523" cy="769440"/>
          </a:xfrm>
          <a:prstGeom prst="rect">
            <a:avLst/>
          </a:prstGeom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0C14C26B-DAB0-46D2-B2F3-350F2C95F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052669" y="2766191"/>
            <a:ext cx="1416523" cy="769440"/>
          </a:xfrm>
          <a:prstGeom prst="rect">
            <a:avLst/>
          </a:prstGeom>
        </p:spPr>
      </p:pic>
      <p:pic>
        <p:nvPicPr>
          <p:cNvPr id="23" name="Picture 12">
            <a:extLst>
              <a:ext uri="{FF2B5EF4-FFF2-40B4-BE49-F238E27FC236}">
                <a16:creationId xmlns:a16="http://schemas.microsoft.com/office/drawing/2014/main" id="{8AAAB501-9B3E-497C-9E88-E87ABD58BD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8984" y="4506701"/>
            <a:ext cx="1303341" cy="1244098"/>
          </a:xfrm>
          <a:prstGeom prst="rect">
            <a:avLst/>
          </a:prstGeom>
        </p:spPr>
      </p:pic>
      <p:pic>
        <p:nvPicPr>
          <p:cNvPr id="24" name="Picture 12">
            <a:extLst>
              <a:ext uri="{FF2B5EF4-FFF2-40B4-BE49-F238E27FC236}">
                <a16:creationId xmlns:a16="http://schemas.microsoft.com/office/drawing/2014/main" id="{3F150538-484F-4158-956A-EDFF46D143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260677" y="4506701"/>
            <a:ext cx="1303341" cy="1244098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3B1E6F15-505E-47F9-AC79-32E4767D959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977543" y="4506701"/>
            <a:ext cx="1303341" cy="1244098"/>
          </a:xfrm>
          <a:prstGeom prst="rect">
            <a:avLst/>
          </a:prstGeom>
        </p:spPr>
      </p:pic>
      <p:pic>
        <p:nvPicPr>
          <p:cNvPr id="26" name="Picture 12">
            <a:extLst>
              <a:ext uri="{FF2B5EF4-FFF2-40B4-BE49-F238E27FC236}">
                <a16:creationId xmlns:a16="http://schemas.microsoft.com/office/drawing/2014/main" id="{3C964DC5-5B50-4A95-8823-6B59E2FDC9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548528" y="4503217"/>
            <a:ext cx="1303341" cy="1244098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81097900-9766-4FB1-8E26-9472057FB0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186342" y="4503217"/>
            <a:ext cx="1303341" cy="1244098"/>
          </a:xfrm>
          <a:prstGeom prst="rect">
            <a:avLst/>
          </a:prstGeom>
        </p:spPr>
      </p:pic>
      <p:pic>
        <p:nvPicPr>
          <p:cNvPr id="28" name="Picture 12">
            <a:extLst>
              <a:ext uri="{FF2B5EF4-FFF2-40B4-BE49-F238E27FC236}">
                <a16:creationId xmlns:a16="http://schemas.microsoft.com/office/drawing/2014/main" id="{FAD33EF6-7C88-4FCF-A203-748BAB825F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769716" y="4545616"/>
            <a:ext cx="1303341" cy="1244098"/>
          </a:xfrm>
          <a:prstGeom prst="rect">
            <a:avLst/>
          </a:prstGeom>
        </p:spPr>
      </p:pic>
      <p:pic>
        <p:nvPicPr>
          <p:cNvPr id="29" name="Picture 12">
            <a:extLst>
              <a:ext uri="{FF2B5EF4-FFF2-40B4-BE49-F238E27FC236}">
                <a16:creationId xmlns:a16="http://schemas.microsoft.com/office/drawing/2014/main" id="{DD97D36A-D65C-49CE-85E0-520BAEE109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474193" y="4545616"/>
            <a:ext cx="1303341" cy="1244098"/>
          </a:xfrm>
          <a:prstGeom prst="rect">
            <a:avLst/>
          </a:prstGeom>
        </p:spPr>
      </p:pic>
      <p:pic>
        <p:nvPicPr>
          <p:cNvPr id="30" name="Picture 12">
            <a:extLst>
              <a:ext uri="{FF2B5EF4-FFF2-40B4-BE49-F238E27FC236}">
                <a16:creationId xmlns:a16="http://schemas.microsoft.com/office/drawing/2014/main" id="{F2D743DA-643C-40E7-AF44-7BA3105DF9F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92619" y="4545616"/>
            <a:ext cx="1303341" cy="1244098"/>
          </a:xfrm>
          <a:prstGeom prst="rect">
            <a:avLst/>
          </a:prstGeom>
        </p:spPr>
      </p:pic>
      <p:pic>
        <p:nvPicPr>
          <p:cNvPr id="31" name="Picture 12">
            <a:extLst>
              <a:ext uri="{FF2B5EF4-FFF2-40B4-BE49-F238E27FC236}">
                <a16:creationId xmlns:a16="http://schemas.microsoft.com/office/drawing/2014/main" id="{E0ACC6FD-4015-4809-91D9-48506F66DCC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585825" y="4545616"/>
            <a:ext cx="1303341" cy="12440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029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110"/>
    </mc:Choice>
    <mc:Fallback xmlns="">
      <p:transition spd="slow" advTm="87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5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9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9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8" grpId="1"/>
      <p:bldP spid="9" grpId="0"/>
      <p:bldP spid="9" grpId="1"/>
    </p:bldLst>
  </p:timing>
  <p:extLst>
    <p:ext uri="{E180D4A7-C9FB-4DFB-919C-405C955672EB}">
      <p14:showEvtLst xmlns:p14="http://schemas.microsoft.com/office/powerpoint/2010/main">
        <p14:playEvt time="2" objId="32"/>
        <p14:stopEvt time="86580" objId="3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5.1|0.9|1.1|1.3|1.1|1.2|1.1|1.2|1.1|4|10.4|1.3|1.2|1.2|1.2|1.3|1.2|1.2|4.4|11.8|1.2|1.1|1.2|1.2|1.3|1.3|1.3|1.1|1.3|3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1.9|2.3|1.6|5.7|10.4|8.9|1.1|1.1|1|1|0.9|0.8|1.8|9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.8|1.9|2|5|11.4|10.8|0.9|1|1|0.9|0.8|1.6|8.4|0.9|0.8|1|0.9|0.9|0.8|1.3|1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3.9|7.7|1|4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.2|2|2|3.4|11.7|3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1.5|1.4|1.2|4|11.8|4.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2.2|1|1.1|1.2|1.1|1.2|1|1.7|4.6|5|0.7|0.8|1.1|0.9|0.9|1.2|6.7|20.3|19.1|11.6|3.5|1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1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4|1|1.1|1.2|1.1|1|1|1.1|1.8|7.8|0.9|0.9|1|1|1|1.1|2.6|6|16.9|14.5|8.8|6.2|1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2.9|0.8|0.9|1.1|0.9|0.9|1|1|0.9|1.8|7.6|0.8|0.8|1|1|0.9|0.9|0.9|1.5|6.1|14.9|13.7|10.4|24.7|6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5.2|0.9|0.9|0.8|0.9|0.9|0.9|0.9|0.8|1.6|7.7|0.9|0.9|1|0.8|1|0.9|0.9|1|0.8|1.6|4.3|13.3|13.4|8.9|1.3|5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4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588</Words>
  <Application>Microsoft Office PowerPoint</Application>
  <PresentationFormat>Custom</PresentationFormat>
  <Paragraphs>149</Paragraphs>
  <Slides>17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Times New Roman</vt:lpstr>
      <vt:lpstr>Open Sans</vt:lpstr>
      <vt:lpstr>Arial</vt:lpstr>
      <vt:lpstr>Baloo</vt:lpstr>
      <vt:lpstr>Open Sans Bold</vt:lpstr>
      <vt:lpstr>Calibri</vt:lpstr>
      <vt:lpstr>Broadway</vt:lpstr>
      <vt:lpstr>Arial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 sánh để nhận ra mối quan hệ trong pv10</dc:title>
  <dc:creator>Lan Anh</dc:creator>
  <cp:lastModifiedBy>Lan Anh Nguyễn</cp:lastModifiedBy>
  <cp:revision>9</cp:revision>
  <dcterms:created xsi:type="dcterms:W3CDTF">2006-08-16T00:00:00Z</dcterms:created>
  <dcterms:modified xsi:type="dcterms:W3CDTF">2023-08-08T15:34:36Z</dcterms:modified>
  <dc:identifier>DAE5pizBKqk</dc:identifier>
</cp:coreProperties>
</file>