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68" r:id="rId5"/>
    <p:sldId id="260" r:id="rId6"/>
    <p:sldId id="261" r:id="rId7"/>
    <p:sldId id="262" r:id="rId8"/>
    <p:sldId id="267" r:id="rId9"/>
    <p:sldId id="264" r:id="rId10"/>
    <p:sldId id="265" r:id="rId11"/>
  </p:sldIdLst>
  <p:sldSz cx="18288000" cy="10287000"/>
  <p:notesSz cx="6858000" cy="9144000"/>
  <p:embeddedFontLst>
    <p:embeddedFont>
      <p:font typeface="#9Slide03 Arima Madurai"/>
      <p:regular r:id="rId12"/>
    </p:embeddedFont>
    <p:embeddedFont>
      <p:font typeface="Arial Black" panose="020B0A04020102020204" pitchFamily="34" charset="0"/>
      <p:bold r:id="rId13"/>
    </p:embeddedFont>
    <p:embeddedFont>
      <p:font typeface="Arimo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inzel Bold"/>
      <p:regular r:id="rId19"/>
    </p:embeddedFont>
    <p:embeddedFont>
      <p:font typeface="Cormorant SC Medium"/>
      <p:regular r:id="rId20"/>
    </p:embeddedFont>
    <p:embeddedFont>
      <p:font typeface="Dancing Script"/>
      <p:regular r:id="rId21"/>
    </p:embeddedFont>
    <p:embeddedFont>
      <p:font typeface="Maven Pro Bold Bold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1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85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1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Relationship Id="rId14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png"/><Relationship Id="rId3" Type="http://schemas.openxmlformats.org/officeDocument/2006/relationships/image" Target="../media/image34.png"/><Relationship Id="rId21" Type="http://schemas.openxmlformats.org/officeDocument/2006/relationships/image" Target="../media/image49.png"/><Relationship Id="rId7" Type="http://schemas.openxmlformats.org/officeDocument/2006/relationships/image" Target="../media/image23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svg"/><Relationship Id="rId33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svg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5" Type="http://schemas.openxmlformats.org/officeDocument/2006/relationships/image" Target="../media/image21.png"/><Relationship Id="rId15" Type="http://schemas.openxmlformats.org/officeDocument/2006/relationships/image" Target="../media/image43.png"/><Relationship Id="rId23" Type="http://schemas.openxmlformats.org/officeDocument/2006/relationships/image" Target="../media/image51.svg"/><Relationship Id="rId28" Type="http://schemas.openxmlformats.org/officeDocument/2006/relationships/image" Target="../media/image56.pn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svg"/><Relationship Id="rId4" Type="http://schemas.openxmlformats.org/officeDocument/2006/relationships/image" Target="../media/image35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png"/><Relationship Id="rId27" Type="http://schemas.openxmlformats.org/officeDocument/2006/relationships/image" Target="../media/image55.svg"/><Relationship Id="rId30" Type="http://schemas.openxmlformats.org/officeDocument/2006/relationships/image" Target="../media/image58.png"/><Relationship Id="rId8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4.svg"/><Relationship Id="rId26" Type="http://schemas.openxmlformats.org/officeDocument/2006/relationships/image" Target="../media/image80.svg"/><Relationship Id="rId3" Type="http://schemas.openxmlformats.org/officeDocument/2006/relationships/image" Target="../media/image34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5" Type="http://schemas.openxmlformats.org/officeDocument/2006/relationships/image" Target="../media/image79.png"/><Relationship Id="rId33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29" Type="http://schemas.openxmlformats.org/officeDocument/2006/relationships/image" Target="../media/image43.png"/><Relationship Id="rId1" Type="http://schemas.openxmlformats.org/officeDocument/2006/relationships/tags" Target="../tags/tag7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24" Type="http://schemas.openxmlformats.org/officeDocument/2006/relationships/image" Target="../media/image51.svg"/><Relationship Id="rId32" Type="http://schemas.openxmlformats.org/officeDocument/2006/relationships/image" Target="../media/image84.sv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50.png"/><Relationship Id="rId28" Type="http://schemas.openxmlformats.org/officeDocument/2006/relationships/image" Target="../media/image82.svg"/><Relationship Id="rId10" Type="http://schemas.openxmlformats.org/officeDocument/2006/relationships/image" Target="../media/image66.svg"/><Relationship Id="rId19" Type="http://schemas.openxmlformats.org/officeDocument/2006/relationships/image" Target="../media/image75.png"/><Relationship Id="rId31" Type="http://schemas.openxmlformats.org/officeDocument/2006/relationships/image" Target="../media/image83.png"/><Relationship Id="rId4" Type="http://schemas.openxmlformats.org/officeDocument/2006/relationships/image" Target="../media/image35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Relationship Id="rId22" Type="http://schemas.openxmlformats.org/officeDocument/2006/relationships/image" Target="../media/image78.svg"/><Relationship Id="rId27" Type="http://schemas.openxmlformats.org/officeDocument/2006/relationships/image" Target="../media/image81.png"/><Relationship Id="rId30" Type="http://schemas.openxmlformats.org/officeDocument/2006/relationships/image" Target="../media/image44.svg"/><Relationship Id="rId8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26" b="69659"/>
          <a:stretch>
            <a:fillRect/>
          </a:stretch>
        </p:blipFill>
        <p:spPr>
          <a:xfrm>
            <a:off x="0" y="0"/>
            <a:ext cx="9571219" cy="2958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9306"/>
          <a:stretch>
            <a:fillRect/>
          </a:stretch>
        </p:blipFill>
        <p:spPr>
          <a:xfrm>
            <a:off x="8371096" y="8102594"/>
            <a:ext cx="9916904" cy="304382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27442" y="7301753"/>
            <a:ext cx="2802367" cy="3227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1928365" y="7269480"/>
            <a:ext cx="2802367" cy="3227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143500"/>
            <a:ext cx="3211336" cy="57090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61283" y="568411"/>
            <a:ext cx="14898017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4499" spc="134">
                <a:solidFill>
                  <a:srgbClr val="C9AF7F"/>
                </a:solidFill>
                <a:latin typeface="Maven Pro Bold Bold"/>
              </a:rPr>
              <a:t>PHÒNG GIÁO DỤC VÀ ĐÀO TẠO QUẬN LONG BIÊN</a:t>
            </a:r>
          </a:p>
          <a:p>
            <a:pPr algn="ctr">
              <a:lnSpc>
                <a:spcPts val="4679"/>
              </a:lnSpc>
            </a:pPr>
            <a:r>
              <a:rPr lang="en-US" sz="4499" spc="134">
                <a:solidFill>
                  <a:srgbClr val="C9AF7F"/>
                </a:solidFill>
                <a:latin typeface="Maven Pro Bold Bold"/>
              </a:rPr>
              <a:t>TRƯỜNG MẦM NON NẮNG MAI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28626" y="4194863"/>
            <a:ext cx="7400922" cy="74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2"/>
              </a:lnSpc>
            </a:pPr>
            <a:r>
              <a:rPr lang="en-US" sz="4800" spc="230">
                <a:solidFill>
                  <a:srgbClr val="C9AF7F"/>
                </a:solidFill>
                <a:latin typeface="Cinzel Bold"/>
              </a:rPr>
              <a:t>LÀM QUEN VỚI TOÁN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2499" y="5057775"/>
            <a:ext cx="12197441" cy="1571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FFFFFF"/>
                </a:solidFill>
                <a:latin typeface="#9Slide03 Arima Madurai"/>
              </a:rPr>
              <a:t>Đề tài: Nhận biết chữ số 8, số lượng và số thứ tự trong phạm vi 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95953" y="7699861"/>
            <a:ext cx="246719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999" spc="149">
                <a:solidFill>
                  <a:srgbClr val="C9AF7F"/>
                </a:solidFill>
                <a:latin typeface="Cinzel Bold"/>
              </a:rPr>
              <a:t>LỨA TUỔI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48250" y="8309460"/>
            <a:ext cx="576259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999" spc="269">
                <a:solidFill>
                  <a:srgbClr val="FFFFFF"/>
                </a:solidFill>
                <a:latin typeface="Arimo"/>
              </a:rPr>
              <a:t>MẪU GIÁO LỚN 5-6 TUỔI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40329" y="7683494"/>
            <a:ext cx="493076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999" spc="149">
                <a:solidFill>
                  <a:srgbClr val="C9AF7F"/>
                </a:solidFill>
                <a:latin typeface="Cinzel Bold"/>
              </a:rPr>
              <a:t>THIẾT KẾ BÀI GIẢNG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40329" y="8309460"/>
            <a:ext cx="5633314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999" spc="269">
                <a:solidFill>
                  <a:srgbClr val="FFFFFF"/>
                </a:solidFill>
                <a:latin typeface="Arimo"/>
              </a:rPr>
              <a:t>GV: NGUYỄN THỊ LAN ANH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E39698-97FB-03AA-C840-03812E93D4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73" y="1483224"/>
            <a:ext cx="5655280" cy="3181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8"/>
    </mc:Choice>
    <mc:Fallback xmlns="">
      <p:transition spd="slow" advTm="2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18488E5-FE91-491C-8E33-889B8E71C753}"/>
              </a:ext>
            </a:extLst>
          </p:cNvPr>
          <p:cNvGrpSpPr/>
          <p:nvPr/>
        </p:nvGrpSpPr>
        <p:grpSpPr>
          <a:xfrm>
            <a:off x="3471129" y="-8798"/>
            <a:ext cx="11129161" cy="9810873"/>
            <a:chOff x="3471129" y="-8798"/>
            <a:chExt cx="11129161" cy="98108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AEDBBA7-88FC-4A78-B28E-2A5056E2B883}"/>
                </a:ext>
              </a:extLst>
            </p:cNvPr>
            <p:cNvGrpSpPr/>
            <p:nvPr/>
          </p:nvGrpSpPr>
          <p:grpSpPr>
            <a:xfrm>
              <a:off x="5746672" y="-8798"/>
              <a:ext cx="6300309" cy="4899838"/>
              <a:chOff x="6090239" y="239247"/>
              <a:chExt cx="6300309" cy="4899838"/>
            </a:xfrm>
          </p:grpSpPr>
          <p:pic>
            <p:nvPicPr>
              <p:cNvPr id="4" name="Picture 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 rot="-3287445">
                <a:off x="7310789" y="1904052"/>
                <a:ext cx="739486" cy="3180586"/>
              </a:xfrm>
              <a:prstGeom prst="rect">
                <a:avLst/>
              </a:prstGeom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BE8C1E42-9CE1-452C-B8AB-64156BC2D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36" r="1936"/>
              <a:stretch>
                <a:fillRect/>
              </a:stretch>
            </p:blipFill>
            <p:spPr>
              <a:xfrm rot="2700000">
                <a:off x="9248777" y="1352042"/>
                <a:ext cx="2731548" cy="3551994"/>
              </a:xfrm>
              <a:prstGeom prst="rect">
                <a:avLst/>
              </a:prstGeom>
            </p:spPr>
          </p:pic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A5865F96-01EA-4174-99F4-D1166D909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 rot="-1741227">
                <a:off x="7691335" y="239247"/>
                <a:ext cx="1139212" cy="4899838"/>
              </a:xfrm>
              <a:prstGeom prst="rect">
                <a:avLst/>
              </a:prstGeom>
            </p:spPr>
          </p:pic>
          <p:pic>
            <p:nvPicPr>
              <p:cNvPr id="25" name="Picture 5">
                <a:extLst>
                  <a:ext uri="{FF2B5EF4-FFF2-40B4-BE49-F238E27FC236}">
                    <a16:creationId xmlns:a16="http://schemas.microsoft.com/office/drawing/2014/main" id="{76B6B4D3-74ED-468F-AD7C-C9FBE2598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 rot="-1259632">
                <a:off x="8382812" y="1752806"/>
                <a:ext cx="2065100" cy="2790676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66112E9-4993-4D68-8177-763883A4B6DE}"/>
                </a:ext>
              </a:extLst>
            </p:cNvPr>
            <p:cNvGrpSpPr/>
            <p:nvPr/>
          </p:nvGrpSpPr>
          <p:grpSpPr>
            <a:xfrm>
              <a:off x="6294328" y="5470756"/>
              <a:ext cx="4254956" cy="4331319"/>
              <a:chOff x="6387301" y="5454729"/>
              <a:chExt cx="4254956" cy="4331319"/>
            </a:xfrm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 rot="8966612">
                <a:off x="9719775" y="5454729"/>
                <a:ext cx="922482" cy="3967663"/>
              </a:xfrm>
              <a:prstGeom prst="rect">
                <a:avLst/>
              </a:prstGeom>
            </p:spPr>
          </p:pic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 rot="10252121">
                <a:off x="9228735" y="6276066"/>
                <a:ext cx="713346" cy="3068156"/>
              </a:xfrm>
              <a:prstGeom prst="rect">
                <a:avLst/>
              </a:prstGeom>
            </p:spPr>
          </p:pic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 rot="-9286524">
                <a:off x="7185139" y="6438118"/>
                <a:ext cx="1590267" cy="3347930"/>
              </a:xfrm>
              <a:prstGeom prst="rect">
                <a:avLst/>
              </a:prstGeom>
            </p:spPr>
          </p:pic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 rot="-7026413">
                <a:off x="6623546" y="6901506"/>
                <a:ext cx="1344783" cy="1817274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 rot="8210652">
                <a:off x="7952127" y="7071333"/>
                <a:ext cx="2290439" cy="2233178"/>
              </a:xfrm>
              <a:prstGeom prst="rect">
                <a:avLst/>
              </a:prstGeom>
            </p:spPr>
          </p:pic>
        </p:grpSp>
        <p:grpSp>
          <p:nvGrpSpPr>
            <p:cNvPr id="11" name="Group 11"/>
            <p:cNvGrpSpPr/>
            <p:nvPr/>
          </p:nvGrpSpPr>
          <p:grpSpPr>
            <a:xfrm>
              <a:off x="3471129" y="3726289"/>
              <a:ext cx="11129161" cy="3711072"/>
              <a:chOff x="0" y="0"/>
              <a:chExt cx="4032956" cy="134480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032956" cy="1344809"/>
              </a:xfrm>
              <a:custGeom>
                <a:avLst/>
                <a:gdLst/>
                <a:ahLst/>
                <a:cxnLst/>
                <a:rect l="l" t="t" r="r" b="b"/>
                <a:pathLst>
                  <a:path w="4032956" h="1344809">
                    <a:moveTo>
                      <a:pt x="0" y="0"/>
                    </a:moveTo>
                    <a:lnTo>
                      <a:pt x="4032956" y="0"/>
                    </a:lnTo>
                    <a:lnTo>
                      <a:pt x="4032956" y="1344809"/>
                    </a:lnTo>
                    <a:lnTo>
                      <a:pt x="0" y="1344809"/>
                    </a:lnTo>
                    <a:close/>
                  </a:path>
                </a:pathLst>
              </a:custGeom>
              <a:solidFill>
                <a:srgbClr val="2A4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3911954" y="3964968"/>
            <a:ext cx="10544550" cy="3190883"/>
            <a:chOff x="0" y="0"/>
            <a:chExt cx="38952703" cy="117874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8952701" cy="11787464"/>
            </a:xfrm>
            <a:custGeom>
              <a:avLst/>
              <a:gdLst/>
              <a:ahLst/>
              <a:cxnLst/>
              <a:rect l="l" t="t" r="r" b="b"/>
              <a:pathLst>
                <a:path w="38952701" h="11787464">
                  <a:moveTo>
                    <a:pt x="0" y="0"/>
                  </a:moveTo>
                  <a:lnTo>
                    <a:pt x="0" y="11787464"/>
                  </a:lnTo>
                  <a:lnTo>
                    <a:pt x="38952701" y="11787464"/>
                  </a:lnTo>
                  <a:lnTo>
                    <a:pt x="38952701" y="0"/>
                  </a:lnTo>
                  <a:lnTo>
                    <a:pt x="0" y="0"/>
                  </a:lnTo>
                  <a:close/>
                  <a:moveTo>
                    <a:pt x="38891744" y="11726504"/>
                  </a:moveTo>
                  <a:lnTo>
                    <a:pt x="59690" y="11726504"/>
                  </a:lnTo>
                  <a:lnTo>
                    <a:pt x="59690" y="59690"/>
                  </a:lnTo>
                  <a:lnTo>
                    <a:pt x="38891744" y="59690"/>
                  </a:lnTo>
                  <a:lnTo>
                    <a:pt x="38891744" y="11726504"/>
                  </a:lnTo>
                  <a:close/>
                </a:path>
              </a:pathLst>
            </a:custGeom>
            <a:solidFill>
              <a:srgbClr val="EFE9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542180" y="3900303"/>
            <a:ext cx="10792528" cy="160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9"/>
              </a:lnSpc>
            </a:pPr>
            <a:r>
              <a:rPr lang="en-US" sz="9318">
                <a:solidFill>
                  <a:srgbClr val="EFE9CE"/>
                </a:solidFill>
                <a:latin typeface="Dancing Script"/>
              </a:rPr>
              <a:t>Tạm biệt các con nhé 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B62B92-C4D4-4C70-AEB0-50575B59AB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8592"/>
          <a:stretch/>
        </p:blipFill>
        <p:spPr>
          <a:xfrm>
            <a:off x="4421264" y="5030949"/>
            <a:ext cx="2682584" cy="2435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3359FE-9AF1-4D33-878E-39A4108825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8592"/>
          <a:stretch/>
        </p:blipFill>
        <p:spPr>
          <a:xfrm>
            <a:off x="6772102" y="5010972"/>
            <a:ext cx="2682584" cy="2435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B674CF-FF9C-4733-9C83-2CAB88FA2A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8592"/>
          <a:stretch/>
        </p:blipFill>
        <p:spPr>
          <a:xfrm>
            <a:off x="9128682" y="4994802"/>
            <a:ext cx="2682584" cy="2435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05448D-04EA-4A3F-87B7-D381C37C87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8592"/>
          <a:stretch/>
        </p:blipFill>
        <p:spPr>
          <a:xfrm>
            <a:off x="11353400" y="5030949"/>
            <a:ext cx="2682584" cy="24358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1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64829" y="0"/>
            <a:ext cx="20149881" cy="11550762"/>
            <a:chOff x="0" y="0"/>
            <a:chExt cx="26866507" cy="154010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826" b="69659"/>
            <a:stretch>
              <a:fillRect/>
            </a:stretch>
          </p:blipFill>
          <p:spPr>
            <a:xfrm>
              <a:off x="0" y="0"/>
              <a:ext cx="12761625" cy="394400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306"/>
            <a:stretch>
              <a:fillRect/>
            </a:stretch>
          </p:blipFill>
          <p:spPr>
            <a:xfrm rot="-355861">
              <a:off x="13469678" y="10670292"/>
              <a:ext cx="13222539" cy="405843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2034675"/>
            <a:ext cx="1221099" cy="18466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10231" y="2034675"/>
            <a:ext cx="1221099" cy="18466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4559" y="2034675"/>
            <a:ext cx="1221099" cy="18466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38887" y="2034675"/>
            <a:ext cx="1221099" cy="18466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6390" y="2034675"/>
            <a:ext cx="1221099" cy="18466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28836" y="2034675"/>
            <a:ext cx="1221099" cy="1846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4485862"/>
            <a:ext cx="1360943" cy="18123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10231" y="4485862"/>
            <a:ext cx="1360943" cy="18123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74559" y="4485862"/>
            <a:ext cx="1360943" cy="181239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438887" y="4485862"/>
            <a:ext cx="1360943" cy="18123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06390" y="4485862"/>
            <a:ext cx="1360943" cy="1812394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8700" y="6993895"/>
            <a:ext cx="1297530" cy="1438794"/>
            <a:chOff x="0" y="0"/>
            <a:chExt cx="1730040" cy="1918391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30040" cy="191839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173147" y="561485"/>
              <a:ext cx="550985" cy="39771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2710231" y="6993895"/>
            <a:ext cx="1297530" cy="1438794"/>
            <a:chOff x="0" y="0"/>
            <a:chExt cx="1730040" cy="1918391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30040" cy="1918391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173147" y="561485"/>
              <a:ext cx="550985" cy="397711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4574559" y="6993895"/>
            <a:ext cx="1297530" cy="1438794"/>
            <a:chOff x="0" y="0"/>
            <a:chExt cx="1730040" cy="1918391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30040" cy="1918391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173147" y="561485"/>
              <a:ext cx="550985" cy="397711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6438887" y="6993895"/>
            <a:ext cx="1297530" cy="1438794"/>
            <a:chOff x="0" y="0"/>
            <a:chExt cx="1730040" cy="1918391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30040" cy="1918391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173147" y="561485"/>
              <a:ext cx="550985" cy="397711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8106390" y="6993895"/>
            <a:ext cx="1297530" cy="1438794"/>
            <a:chOff x="0" y="0"/>
            <a:chExt cx="1730040" cy="1918391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30040" cy="1918391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173147" y="561485"/>
              <a:ext cx="550985" cy="397711"/>
            </a:xfrm>
            <a:prstGeom prst="rect">
              <a:avLst/>
            </a:prstGeom>
          </p:spPr>
        </p:pic>
      </p:grpSp>
      <p:grpSp>
        <p:nvGrpSpPr>
          <p:cNvPr id="31" name="Group 31"/>
          <p:cNvGrpSpPr/>
          <p:nvPr/>
        </p:nvGrpSpPr>
        <p:grpSpPr>
          <a:xfrm>
            <a:off x="9828836" y="6993895"/>
            <a:ext cx="1297530" cy="1438794"/>
            <a:chOff x="0" y="0"/>
            <a:chExt cx="1730040" cy="1918391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30040" cy="1918391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173147" y="561485"/>
              <a:ext cx="550985" cy="397711"/>
            </a:xfrm>
            <a:prstGeom prst="rect">
              <a:avLst/>
            </a:prstGeom>
          </p:spPr>
        </p:pic>
      </p:grpSp>
      <p:grpSp>
        <p:nvGrpSpPr>
          <p:cNvPr id="34" name="Group 34"/>
          <p:cNvGrpSpPr/>
          <p:nvPr/>
        </p:nvGrpSpPr>
        <p:grpSpPr>
          <a:xfrm>
            <a:off x="11648744" y="6993895"/>
            <a:ext cx="1297530" cy="1438794"/>
            <a:chOff x="0" y="0"/>
            <a:chExt cx="1730040" cy="1918391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30040" cy="1918391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173147" y="561485"/>
              <a:ext cx="550985" cy="397711"/>
            </a:xfrm>
            <a:prstGeom prst="rect">
              <a:avLst/>
            </a:prstGeom>
          </p:spPr>
        </p:pic>
      </p:grpSp>
      <p:sp>
        <p:nvSpPr>
          <p:cNvPr id="37" name="TextBox 37"/>
          <p:cNvSpPr txBox="1"/>
          <p:nvPr/>
        </p:nvSpPr>
        <p:spPr>
          <a:xfrm>
            <a:off x="1705383" y="4154506"/>
            <a:ext cx="148772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spc="216">
                <a:solidFill>
                  <a:srgbClr val="C9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NHẬN BIẾT SỐ LƯỢNG TRONG PHẠM VI 7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AFD501C-49FC-4DFC-A1C9-E6D1D29EE151}"/>
              </a:ext>
            </a:extLst>
          </p:cNvPr>
          <p:cNvGrpSpPr/>
          <p:nvPr/>
        </p:nvGrpSpPr>
        <p:grpSpPr>
          <a:xfrm>
            <a:off x="14154906" y="1838984"/>
            <a:ext cx="1631525" cy="2646878"/>
            <a:chOff x="14154906" y="1838984"/>
            <a:chExt cx="1631525" cy="264687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F52DCEC-00F4-4909-A2A8-CCD94EF0B626}"/>
                </a:ext>
              </a:extLst>
            </p:cNvPr>
            <p:cNvSpPr txBox="1"/>
            <p:nvPr/>
          </p:nvSpPr>
          <p:spPr>
            <a:xfrm>
              <a:off x="14154906" y="1838984"/>
              <a:ext cx="1604927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>
                  <a:solidFill>
                    <a:schemeClr val="bg1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512220-4672-41BE-A925-60C07296A309}"/>
                </a:ext>
              </a:extLst>
            </p:cNvPr>
            <p:cNvSpPr/>
            <p:nvPr/>
          </p:nvSpPr>
          <p:spPr>
            <a:xfrm>
              <a:off x="14181504" y="2034675"/>
              <a:ext cx="1604927" cy="203394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0C6C2A-CE30-4F04-BBD6-B3EE6D6E6A27}"/>
              </a:ext>
            </a:extLst>
          </p:cNvPr>
          <p:cNvGrpSpPr/>
          <p:nvPr/>
        </p:nvGrpSpPr>
        <p:grpSpPr>
          <a:xfrm>
            <a:off x="14154906" y="4068620"/>
            <a:ext cx="1604927" cy="2646878"/>
            <a:chOff x="14154906" y="4068620"/>
            <a:chExt cx="1604927" cy="264687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159AFE-A392-4E0E-BB92-CA36BB526E7B}"/>
                </a:ext>
              </a:extLst>
            </p:cNvPr>
            <p:cNvSpPr txBox="1"/>
            <p:nvPr/>
          </p:nvSpPr>
          <p:spPr>
            <a:xfrm>
              <a:off x="14154906" y="4068620"/>
              <a:ext cx="1604927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>
                  <a:solidFill>
                    <a:schemeClr val="bg1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F82AF5E-163E-4DFE-9042-0248ADB63A33}"/>
                </a:ext>
              </a:extLst>
            </p:cNvPr>
            <p:cNvSpPr/>
            <p:nvPr/>
          </p:nvSpPr>
          <p:spPr>
            <a:xfrm>
              <a:off x="14154906" y="4322323"/>
              <a:ext cx="1604927" cy="203394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CF7B464-114C-4398-85D5-7A32922231ED}"/>
              </a:ext>
            </a:extLst>
          </p:cNvPr>
          <p:cNvGrpSpPr/>
          <p:nvPr/>
        </p:nvGrpSpPr>
        <p:grpSpPr>
          <a:xfrm>
            <a:off x="14154906" y="6389853"/>
            <a:ext cx="1652122" cy="2646878"/>
            <a:chOff x="14154906" y="6389853"/>
            <a:chExt cx="1652122" cy="264687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46127CB-513C-4AC6-8710-C02F5FE8F645}"/>
                </a:ext>
              </a:extLst>
            </p:cNvPr>
            <p:cNvSpPr txBox="1"/>
            <p:nvPr/>
          </p:nvSpPr>
          <p:spPr>
            <a:xfrm>
              <a:off x="14202101" y="6389853"/>
              <a:ext cx="1604927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>
                  <a:solidFill>
                    <a:schemeClr val="bg1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92124A-2D2E-4902-BC62-5D7B00162AFE}"/>
                </a:ext>
              </a:extLst>
            </p:cNvPr>
            <p:cNvSpPr/>
            <p:nvPr/>
          </p:nvSpPr>
          <p:spPr>
            <a:xfrm>
              <a:off x="14154906" y="6668823"/>
              <a:ext cx="1604927" cy="203394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76"/>
    </mc:Choice>
    <mc:Fallback xmlns="">
      <p:transition spd="slow" advTm="65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809 -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0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72528" y="-404567"/>
            <a:ext cx="21632120" cy="12213480"/>
            <a:chOff x="-943599" y="-539421"/>
            <a:chExt cx="28842824" cy="162846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826" b="69659"/>
            <a:stretch>
              <a:fillRect/>
            </a:stretch>
          </p:blipFill>
          <p:spPr>
            <a:xfrm>
              <a:off x="-943599" y="-539421"/>
              <a:ext cx="12761625" cy="394400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306"/>
            <a:stretch>
              <a:fillRect/>
            </a:stretch>
          </p:blipFill>
          <p:spPr>
            <a:xfrm rot="21244139">
              <a:off x="14676685" y="11686781"/>
              <a:ext cx="13222540" cy="405843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54" y="5306222"/>
            <a:ext cx="1624535" cy="19375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7413" y="7617968"/>
            <a:ext cx="1318775" cy="12858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66800" y="3941959"/>
            <a:ext cx="1669033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/>
            <a:r>
              <a:rPr lang="en-US" sz="6000" b="1" spc="216">
                <a:solidFill>
                  <a:srgbClr val="C9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8, SỐ LƯỢNG VÀ SỐ THỨ TỰ TRONG PHẠM VI 8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716CB1D-1F43-4E8D-9C6C-C085D85FD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06452" y="5306222"/>
            <a:ext cx="1624535" cy="1937561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4885692-8D15-45A0-94E2-28998B0B4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4712" y="5306222"/>
            <a:ext cx="1624535" cy="193756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77E10E4-FA41-4256-87F3-EB340A2A64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62971" y="5306222"/>
            <a:ext cx="1624535" cy="193756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AA05C15-2D3C-44F0-B122-5466A2254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25605" y="5306222"/>
            <a:ext cx="1624535" cy="1937561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57DA7D8-7E46-4C87-9695-2EA76BDBD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25897" y="5306222"/>
            <a:ext cx="1624535" cy="193756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3C46093-B460-4E23-810F-EFF35994A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26189" y="5306222"/>
            <a:ext cx="1624535" cy="193756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7329F2C-5B51-44E6-9DEE-B264CE306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26481" y="5306222"/>
            <a:ext cx="1624535" cy="1937561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1BD492B6-5FE0-4733-A0DC-1C1393ED4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78031" y="7617968"/>
            <a:ext cx="1318775" cy="128580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338A846-17BB-4328-8C7C-47322F977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65554" y="7617968"/>
            <a:ext cx="1318775" cy="128580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274BB536-D36E-4C37-8F5D-3D4FBCA9D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15851" y="7617968"/>
            <a:ext cx="1318775" cy="1285806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C510616-B755-4A6D-8C9C-DEF9BD23B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87554" y="7617968"/>
            <a:ext cx="1318775" cy="1285806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FC8AC262-606C-4029-B7A2-F744C6B72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85467" y="7617968"/>
            <a:ext cx="1318775" cy="1285806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ADA1F2E6-9FB8-4100-8FCA-1A2FA9668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40104" y="7617968"/>
            <a:ext cx="1318775" cy="1285806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85721D07-BBA7-464C-B056-12B33ED0C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74581" y="7617968"/>
            <a:ext cx="1318775" cy="12858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8F059B-135E-45D9-92EE-740093BC8C59}"/>
              </a:ext>
            </a:extLst>
          </p:cNvPr>
          <p:cNvSpPr txBox="1"/>
          <p:nvPr/>
        </p:nvSpPr>
        <p:spPr>
          <a:xfrm>
            <a:off x="532491" y="2332873"/>
            <a:ext cx="17484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thỏ và số cà rốt số nào nhiều hơn? Nhiều hơn là mấy? Vì sao?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41C84-F228-47E1-8502-18F100AC86D4}"/>
              </a:ext>
            </a:extLst>
          </p:cNvPr>
          <p:cNvSpPr txBox="1"/>
          <p:nvPr/>
        </p:nvSpPr>
        <p:spPr>
          <a:xfrm>
            <a:off x="530866" y="3331525"/>
            <a:ext cx="15257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thỏ và số cà rốt số nào ít hơn? Ít hơn là mấy? Vì sao?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7B42D2-1E66-413E-93DD-1630B53D6BB6}"/>
              </a:ext>
            </a:extLst>
          </p:cNvPr>
          <p:cNvSpPr txBox="1"/>
          <p:nvPr/>
        </p:nvSpPr>
        <p:spPr>
          <a:xfrm>
            <a:off x="530867" y="1719751"/>
            <a:ext cx="16156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Muốn số thỏ bằng số cà rốt chúng ta phải làm như thế nào?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38498D-ABF8-4232-9FC1-8913EC9F18AA}"/>
              </a:ext>
            </a:extLst>
          </p:cNvPr>
          <p:cNvSpPr txBox="1"/>
          <p:nvPr/>
        </p:nvSpPr>
        <p:spPr>
          <a:xfrm>
            <a:off x="1219130" y="2718403"/>
            <a:ext cx="7087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Cách 1: Bớt đi 1 chú thỏ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8CD518-438F-4C24-A6B6-64F77F4BBCCB}"/>
              </a:ext>
            </a:extLst>
          </p:cNvPr>
          <p:cNvSpPr txBox="1"/>
          <p:nvPr/>
        </p:nvSpPr>
        <p:spPr>
          <a:xfrm>
            <a:off x="1222546" y="3819547"/>
            <a:ext cx="7310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Cách 2: Thêm 1 củ cà rốt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95A115-9E1F-4C13-AE99-EB3636B73D1A}"/>
              </a:ext>
            </a:extLst>
          </p:cNvPr>
          <p:cNvGrpSpPr/>
          <p:nvPr/>
        </p:nvGrpSpPr>
        <p:grpSpPr>
          <a:xfrm>
            <a:off x="15293340" y="5911026"/>
            <a:ext cx="1652122" cy="2647007"/>
            <a:chOff x="14154906" y="6389853"/>
            <a:chExt cx="1652123" cy="264700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7EDE3A-2591-46FC-9B6B-B5696FCA6490}"/>
                </a:ext>
              </a:extLst>
            </p:cNvPr>
            <p:cNvSpPr txBox="1"/>
            <p:nvPr/>
          </p:nvSpPr>
          <p:spPr>
            <a:xfrm>
              <a:off x="14202101" y="6389853"/>
              <a:ext cx="1604928" cy="2647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5"/>
              <a:r>
                <a:rPr lang="en-US" sz="16601" b="1">
                  <a:solidFill>
                    <a:prstClr val="white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D92A59-2962-4838-AF21-55A9D714B331}"/>
                </a:ext>
              </a:extLst>
            </p:cNvPr>
            <p:cNvSpPr/>
            <p:nvPr/>
          </p:nvSpPr>
          <p:spPr>
            <a:xfrm>
              <a:off x="14154906" y="6668823"/>
              <a:ext cx="1604927" cy="203394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C39FCE-3D06-4DA7-9574-777871CD9CD8}"/>
              </a:ext>
            </a:extLst>
          </p:cNvPr>
          <p:cNvGrpSpPr/>
          <p:nvPr/>
        </p:nvGrpSpPr>
        <p:grpSpPr>
          <a:xfrm>
            <a:off x="15257280" y="6033439"/>
            <a:ext cx="1675720" cy="2647007"/>
            <a:chOff x="14154906" y="6483793"/>
            <a:chExt cx="1675721" cy="264700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2A91DB-C555-4A99-BEAA-346DFE8C79FD}"/>
                </a:ext>
              </a:extLst>
            </p:cNvPr>
            <p:cNvSpPr txBox="1"/>
            <p:nvPr/>
          </p:nvSpPr>
          <p:spPr>
            <a:xfrm>
              <a:off x="14225699" y="6483793"/>
              <a:ext cx="1604928" cy="2647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5"/>
              <a:r>
                <a:rPr lang="en-US" sz="16601" b="1">
                  <a:solidFill>
                    <a:prstClr val="white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93FFA61-1BDE-430F-B0E1-54312EE7986C}"/>
                </a:ext>
              </a:extLst>
            </p:cNvPr>
            <p:cNvSpPr/>
            <p:nvPr/>
          </p:nvSpPr>
          <p:spPr>
            <a:xfrm>
              <a:off x="14154906" y="6668823"/>
              <a:ext cx="1604927" cy="203394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38B1155-EE77-4297-8E0F-CBD177CE2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58310" y="6402902"/>
            <a:ext cx="3944454" cy="44382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2788">
        <p15:prstTrans prst="peelOff"/>
      </p:transition>
    </mc:Choice>
    <mc:Fallback xmlns="">
      <p:transition spd="slow" advTm="172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4.93827E-7 L 0.08863 -0.402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20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2" grpId="0"/>
      <p:bldP spid="22" grpId="1"/>
      <p:bldP spid="27" grpId="0"/>
      <p:bldP spid="27" grpId="1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64828" y="0"/>
            <a:ext cx="20149881" cy="11550762"/>
            <a:chOff x="0" y="0"/>
            <a:chExt cx="26866507" cy="154010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826" b="69659"/>
            <a:stretch>
              <a:fillRect/>
            </a:stretch>
          </p:blipFill>
          <p:spPr>
            <a:xfrm>
              <a:off x="0" y="0"/>
              <a:ext cx="12761625" cy="394400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306"/>
            <a:stretch>
              <a:fillRect/>
            </a:stretch>
          </p:blipFill>
          <p:spPr>
            <a:xfrm rot="-355861">
              <a:off x="13469678" y="10670292"/>
              <a:ext cx="13222539" cy="405843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725297" y="3924300"/>
            <a:ext cx="4837409" cy="4454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31125"/>
              </a:lnSpc>
            </a:pPr>
            <a:r>
              <a:rPr lang="en-US" sz="43302" spc="1204">
                <a:solidFill>
                  <a:srgbClr val="C9AF7F"/>
                </a:solidFill>
                <a:latin typeface="Arial Black" panose="020B0A04020102020204" pitchFamily="34" charset="0"/>
              </a:rPr>
              <a:t>8</a:t>
            </a:r>
            <a:endParaRPr lang="en-US" sz="36102" spc="1204">
              <a:solidFill>
                <a:srgbClr val="C9AF7F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95643-968A-4CF7-BC36-1633053EFC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66" t="22218" r="29960" b="59750"/>
          <a:stretch/>
        </p:blipFill>
        <p:spPr>
          <a:xfrm>
            <a:off x="6725297" y="2628900"/>
            <a:ext cx="4628504" cy="213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A2A1B2-567F-405A-AB0C-D451040E16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539"/>
          <a:stretch/>
        </p:blipFill>
        <p:spPr>
          <a:xfrm>
            <a:off x="6732917" y="4762502"/>
            <a:ext cx="4633362" cy="25599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313">
        <p:split orient="vert"/>
      </p:transition>
    </mc:Choice>
    <mc:Fallback xmlns="">
      <p:transition spd="slow" advTm="233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889849">
            <a:off x="13938962" y="1505683"/>
            <a:ext cx="3206898" cy="40086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29822">
            <a:off x="14316711" y="-108423"/>
            <a:ext cx="1154392" cy="49651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83604">
            <a:off x="13518434" y="762657"/>
            <a:ext cx="749339" cy="32229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329713">
            <a:off x="4824199" y="6253899"/>
            <a:ext cx="720354" cy="3098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916954">
            <a:off x="4006444" y="4831381"/>
            <a:ext cx="1146259" cy="49301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229280">
            <a:off x="2466779" y="2892637"/>
            <a:ext cx="2362173" cy="5832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328654">
            <a:off x="3168372" y="2644938"/>
            <a:ext cx="1683555" cy="41569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344951">
            <a:off x="2762411" y="4663897"/>
            <a:ext cx="2824869" cy="38173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03730">
            <a:off x="14037738" y="1111844"/>
            <a:ext cx="2424169" cy="32759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1281" r="1281"/>
          <a:stretch>
            <a:fillRect/>
          </a:stretch>
        </p:blipFill>
        <p:spPr>
          <a:xfrm rot="734689">
            <a:off x="3124506" y="3069370"/>
            <a:ext cx="1771287" cy="17724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l="1281" r="1281"/>
          <a:stretch>
            <a:fillRect/>
          </a:stretch>
        </p:blipFill>
        <p:spPr>
          <a:xfrm rot="10702327">
            <a:off x="14577011" y="3742155"/>
            <a:ext cx="2227441" cy="222888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4346634" y="2604261"/>
            <a:ext cx="10425451" cy="5161298"/>
            <a:chOff x="0" y="0"/>
            <a:chExt cx="13900601" cy="688173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900601" cy="6881731"/>
              <a:chOff x="0" y="0"/>
              <a:chExt cx="3526634" cy="174592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526634" cy="1745921"/>
              </a:xfrm>
              <a:custGeom>
                <a:avLst/>
                <a:gdLst/>
                <a:ahLst/>
                <a:cxnLst/>
                <a:rect l="l" t="t" r="r" b="b"/>
                <a:pathLst>
                  <a:path w="3526634" h="1745921">
                    <a:moveTo>
                      <a:pt x="0" y="0"/>
                    </a:moveTo>
                    <a:lnTo>
                      <a:pt x="3526634" y="0"/>
                    </a:lnTo>
                    <a:lnTo>
                      <a:pt x="3526634" y="1745921"/>
                    </a:lnTo>
                    <a:lnTo>
                      <a:pt x="0" y="1745921"/>
                    </a:lnTo>
                    <a:close/>
                  </a:path>
                </a:pathLst>
              </a:custGeom>
              <a:solidFill>
                <a:srgbClr val="2A4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97327" y="297784"/>
              <a:ext cx="13291019" cy="6230661"/>
              <a:chOff x="0" y="0"/>
              <a:chExt cx="34374280" cy="1611422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4374280" cy="16114227"/>
              </a:xfrm>
              <a:custGeom>
                <a:avLst/>
                <a:gdLst/>
                <a:ahLst/>
                <a:cxnLst/>
                <a:rect l="l" t="t" r="r" b="b"/>
                <a:pathLst>
                  <a:path w="34374280" h="16114227">
                    <a:moveTo>
                      <a:pt x="0" y="0"/>
                    </a:moveTo>
                    <a:lnTo>
                      <a:pt x="0" y="16114227"/>
                    </a:lnTo>
                    <a:lnTo>
                      <a:pt x="34374280" y="16114227"/>
                    </a:lnTo>
                    <a:lnTo>
                      <a:pt x="34374280" y="0"/>
                    </a:lnTo>
                    <a:lnTo>
                      <a:pt x="0" y="0"/>
                    </a:lnTo>
                    <a:close/>
                    <a:moveTo>
                      <a:pt x="34313320" y="16053267"/>
                    </a:moveTo>
                    <a:lnTo>
                      <a:pt x="59690" y="16053267"/>
                    </a:lnTo>
                    <a:lnTo>
                      <a:pt x="59690" y="59690"/>
                    </a:lnTo>
                    <a:lnTo>
                      <a:pt x="34313320" y="59690"/>
                    </a:lnTo>
                    <a:lnTo>
                      <a:pt x="34313320" y="16053267"/>
                    </a:lnTo>
                    <a:close/>
                  </a:path>
                </a:pathLst>
              </a:custGeom>
              <a:solidFill>
                <a:srgbClr val="EFE9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" name="AutoShape 18"/>
          <p:cNvSpPr/>
          <p:nvPr/>
        </p:nvSpPr>
        <p:spPr>
          <a:xfrm rot="-5400000">
            <a:off x="9565745" y="4705509"/>
            <a:ext cx="9525" cy="374369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7329862" y="3213017"/>
            <a:ext cx="4338153" cy="130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4"/>
              </a:lnSpc>
            </a:pPr>
            <a:r>
              <a:rPr lang="en-US" sz="7563">
                <a:solidFill>
                  <a:srgbClr val="EFE9CE"/>
                </a:solidFill>
                <a:latin typeface="Dancing Script"/>
              </a:rPr>
              <a:t>Trò chơi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674481" y="4760212"/>
            <a:ext cx="9792052" cy="159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46"/>
              </a:lnSpc>
            </a:pPr>
            <a:r>
              <a:rPr lang="en-US" sz="9586" b="1" spc="508">
                <a:solidFill>
                  <a:srgbClr val="EFE9CE"/>
                </a:solidFill>
                <a:latin typeface="Cormorant SC Medium"/>
              </a:rPr>
              <a:t>ai nhanh nhất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473">
        <p15:prstTrans prst="fracture"/>
      </p:transition>
    </mc:Choice>
    <mc:Fallback xmlns="">
      <p:transition spd="slow" advTm="12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027632">
            <a:off x="17454101" y="-686509"/>
            <a:ext cx="979836" cy="42143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003389">
            <a:off x="16818594" y="-1922897"/>
            <a:ext cx="1350795" cy="58098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497876">
            <a:off x="15640315" y="-3334440"/>
            <a:ext cx="2713296" cy="66994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431385">
            <a:off x="16180272" y="-1995993"/>
            <a:ext cx="3237750" cy="437533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4260777" y="982038"/>
            <a:ext cx="8189396" cy="170233"/>
            <a:chOff x="0" y="0"/>
            <a:chExt cx="18147957" cy="28245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147957" cy="2824558"/>
            </a:xfrm>
            <a:custGeom>
              <a:avLst/>
              <a:gdLst/>
              <a:ahLst/>
              <a:cxnLst/>
              <a:rect l="l" t="t" r="r" b="b"/>
              <a:pathLst>
                <a:path w="18147957" h="2824558">
                  <a:moveTo>
                    <a:pt x="0" y="0"/>
                  </a:moveTo>
                  <a:lnTo>
                    <a:pt x="0" y="2824558"/>
                  </a:lnTo>
                  <a:lnTo>
                    <a:pt x="18147957" y="2824558"/>
                  </a:lnTo>
                  <a:lnTo>
                    <a:pt x="18147957" y="0"/>
                  </a:lnTo>
                  <a:lnTo>
                    <a:pt x="0" y="0"/>
                  </a:lnTo>
                  <a:close/>
                  <a:moveTo>
                    <a:pt x="18086997" y="2763598"/>
                  </a:moveTo>
                  <a:lnTo>
                    <a:pt x="59690" y="2763598"/>
                  </a:lnTo>
                  <a:lnTo>
                    <a:pt x="59690" y="59690"/>
                  </a:lnTo>
                  <a:lnTo>
                    <a:pt x="18086997" y="59690"/>
                  </a:lnTo>
                  <a:lnTo>
                    <a:pt x="18086997" y="2763598"/>
                  </a:lnTo>
                  <a:close/>
                </a:path>
              </a:pathLst>
            </a:custGeom>
            <a:solidFill>
              <a:srgbClr val="EFE9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260777" y="982038"/>
            <a:ext cx="8189396" cy="170233"/>
            <a:chOff x="0" y="0"/>
            <a:chExt cx="18147957" cy="28245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147957" cy="2824558"/>
            </a:xfrm>
            <a:custGeom>
              <a:avLst/>
              <a:gdLst/>
              <a:ahLst/>
              <a:cxnLst/>
              <a:rect l="l" t="t" r="r" b="b"/>
              <a:pathLst>
                <a:path w="18147957" h="2824558">
                  <a:moveTo>
                    <a:pt x="0" y="0"/>
                  </a:moveTo>
                  <a:lnTo>
                    <a:pt x="0" y="2824558"/>
                  </a:lnTo>
                  <a:lnTo>
                    <a:pt x="18147957" y="2824558"/>
                  </a:lnTo>
                  <a:lnTo>
                    <a:pt x="18147957" y="0"/>
                  </a:lnTo>
                  <a:lnTo>
                    <a:pt x="0" y="0"/>
                  </a:lnTo>
                  <a:close/>
                  <a:moveTo>
                    <a:pt x="18086997" y="2763598"/>
                  </a:moveTo>
                  <a:lnTo>
                    <a:pt x="59690" y="2763598"/>
                  </a:lnTo>
                  <a:lnTo>
                    <a:pt x="59690" y="59690"/>
                  </a:lnTo>
                  <a:lnTo>
                    <a:pt x="18086997" y="59690"/>
                  </a:lnTo>
                  <a:lnTo>
                    <a:pt x="18086997" y="2763598"/>
                  </a:lnTo>
                  <a:close/>
                </a:path>
              </a:pathLst>
            </a:custGeom>
            <a:solidFill>
              <a:srgbClr val="EFE9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51B88B-C51E-49A6-8392-E9C3D4F33855}"/>
              </a:ext>
            </a:extLst>
          </p:cNvPr>
          <p:cNvGrpSpPr/>
          <p:nvPr/>
        </p:nvGrpSpPr>
        <p:grpSpPr>
          <a:xfrm>
            <a:off x="4260777" y="271681"/>
            <a:ext cx="8612972" cy="582284"/>
            <a:chOff x="3725760" y="939843"/>
            <a:chExt cx="7860362" cy="582284"/>
          </a:xfrm>
        </p:grpSpPr>
        <p:grpSp>
          <p:nvGrpSpPr>
            <p:cNvPr id="11" name="Group 11"/>
            <p:cNvGrpSpPr/>
            <p:nvPr/>
          </p:nvGrpSpPr>
          <p:grpSpPr>
            <a:xfrm>
              <a:off x="3887213" y="939843"/>
              <a:ext cx="7698909" cy="582284"/>
              <a:chOff x="0" y="0"/>
              <a:chExt cx="5384938" cy="261131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384938" cy="2611312"/>
              </a:xfrm>
              <a:custGeom>
                <a:avLst/>
                <a:gdLst/>
                <a:ahLst/>
                <a:cxnLst/>
                <a:rect l="l" t="t" r="r" b="b"/>
                <a:pathLst>
                  <a:path w="5384938" h="2611312">
                    <a:moveTo>
                      <a:pt x="0" y="0"/>
                    </a:moveTo>
                    <a:lnTo>
                      <a:pt x="5384938" y="0"/>
                    </a:lnTo>
                    <a:lnTo>
                      <a:pt x="5384938" y="2611312"/>
                    </a:lnTo>
                    <a:lnTo>
                      <a:pt x="0" y="2611312"/>
                    </a:lnTo>
                    <a:close/>
                  </a:path>
                </a:pathLst>
              </a:custGeom>
              <a:solidFill>
                <a:srgbClr val="2A4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725760" y="1106859"/>
              <a:ext cx="7665436" cy="355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2090" lvl="1" algn="ctr">
                <a:lnSpc>
                  <a:spcPts val="2676"/>
                </a:lnSpc>
              </a:pPr>
              <a:r>
                <a:rPr lang="en-US" sz="3200" b="1" spc="163">
                  <a:solidFill>
                    <a:srgbClr val="EFE9C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Tìm nhóm động vật có số lượng là 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838270-B7B6-46E7-875E-03D634A29C35}"/>
              </a:ext>
            </a:extLst>
          </p:cNvPr>
          <p:cNvGrpSpPr/>
          <p:nvPr/>
        </p:nvGrpSpPr>
        <p:grpSpPr>
          <a:xfrm>
            <a:off x="1470482" y="1251943"/>
            <a:ext cx="5791200" cy="3503250"/>
            <a:chOff x="441959" y="1237002"/>
            <a:chExt cx="5791200" cy="350325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90434" y="1452950"/>
              <a:ext cx="1187577" cy="1382913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A40C37A-E479-4DDB-9E49-1C9E5C7DD79E}"/>
                </a:ext>
              </a:extLst>
            </p:cNvPr>
            <p:cNvSpPr/>
            <p:nvPr/>
          </p:nvSpPr>
          <p:spPr>
            <a:xfrm>
              <a:off x="441959" y="1237002"/>
              <a:ext cx="5791200" cy="3503250"/>
            </a:xfrm>
            <a:prstGeom prst="round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FAA9B94E-1238-48FD-B224-7256DC930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43771" y="1420666"/>
              <a:ext cx="1187577" cy="1382913"/>
            </a:xfrm>
            <a:prstGeom prst="rect">
              <a:avLst/>
            </a:prstGeom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0CE2E9C8-984C-4251-BD75-8D855F98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90289" y="3115804"/>
              <a:ext cx="1187577" cy="1382913"/>
            </a:xfrm>
            <a:prstGeom prst="rect">
              <a:avLst/>
            </a:prstGeom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6C8C3BBC-6AE8-476B-976C-DC4200DCC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221650" y="1383348"/>
              <a:ext cx="1187577" cy="1382913"/>
            </a:xfrm>
            <a:prstGeom prst="rect">
              <a:avLst/>
            </a:prstGeom>
          </p:spPr>
        </p:pic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36C0BE13-6E2F-4C88-8D3D-4D3E7A1C9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28490" y="3076319"/>
              <a:ext cx="1187577" cy="1382913"/>
            </a:xfrm>
            <a:prstGeom prst="rect">
              <a:avLst/>
            </a:prstGeom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C0987CDC-ADC2-45AD-A026-65AA8BD8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33641" y="3076319"/>
              <a:ext cx="1187577" cy="138291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4C92D69-5E48-4C13-8527-6BF46F4EC796}"/>
              </a:ext>
            </a:extLst>
          </p:cNvPr>
          <p:cNvGrpSpPr/>
          <p:nvPr/>
        </p:nvGrpSpPr>
        <p:grpSpPr>
          <a:xfrm>
            <a:off x="8630517" y="1237002"/>
            <a:ext cx="5791200" cy="3503250"/>
            <a:chOff x="8630517" y="1237002"/>
            <a:chExt cx="5791200" cy="350325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47805" y="1447964"/>
              <a:ext cx="1165045" cy="1318297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70A5530-53BD-4676-8985-CE916A3810EE}"/>
                </a:ext>
              </a:extLst>
            </p:cNvPr>
            <p:cNvSpPr/>
            <p:nvPr/>
          </p:nvSpPr>
          <p:spPr>
            <a:xfrm>
              <a:off x="8630517" y="1237002"/>
              <a:ext cx="5791200" cy="3503250"/>
            </a:xfrm>
            <a:prstGeom prst="round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ACB340E5-5BDC-4218-8992-6523A55E4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216072" y="1447964"/>
              <a:ext cx="1165045" cy="1318297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8A48F0E8-B512-4CA9-8310-F21DD1992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609457" y="1415655"/>
              <a:ext cx="1165045" cy="1318297"/>
            </a:xfrm>
            <a:prstGeom prst="rect">
              <a:avLst/>
            </a:prstGeom>
          </p:spPr>
        </p:pic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31C76F31-E16B-4C8D-AAAC-58D92218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933651" y="1465540"/>
              <a:ext cx="1165045" cy="1318297"/>
            </a:xfrm>
            <a:prstGeom prst="rect">
              <a:avLst/>
            </a:prstGeom>
          </p:spPr>
        </p:pic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FFAA6666-CFF5-4331-B9FB-72FA20222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47804" y="3068118"/>
              <a:ext cx="1165045" cy="1318297"/>
            </a:xfrm>
            <a:prstGeom prst="rect">
              <a:avLst/>
            </a:prstGeom>
          </p:spPr>
        </p:pic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08F57B92-E99B-472C-AE5E-E84BDDDCF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254172" y="3132500"/>
              <a:ext cx="1165045" cy="1318297"/>
            </a:xfrm>
            <a:prstGeom prst="rect">
              <a:avLst/>
            </a:prstGeom>
          </p:spPr>
        </p:pic>
        <p:pic>
          <p:nvPicPr>
            <p:cNvPr id="31" name="Picture 7">
              <a:extLst>
                <a:ext uri="{FF2B5EF4-FFF2-40B4-BE49-F238E27FC236}">
                  <a16:creationId xmlns:a16="http://schemas.microsoft.com/office/drawing/2014/main" id="{E70AD860-D66B-47DC-8AEE-EE836231B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609456" y="3088910"/>
              <a:ext cx="1165045" cy="1318297"/>
            </a:xfrm>
            <a:prstGeom prst="rect">
              <a:avLst/>
            </a:prstGeom>
          </p:spPr>
        </p:pic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64A4054B-6165-4F55-B905-AFD5D1C86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981144" y="3068117"/>
              <a:ext cx="1165045" cy="131829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ED8E8F-43B3-44CD-9CC0-4B82FBCC8915}"/>
              </a:ext>
            </a:extLst>
          </p:cNvPr>
          <p:cNvGrpSpPr/>
          <p:nvPr/>
        </p:nvGrpSpPr>
        <p:grpSpPr>
          <a:xfrm>
            <a:off x="1479914" y="5613213"/>
            <a:ext cx="5791200" cy="3503250"/>
            <a:chOff x="446448" y="5613213"/>
            <a:chExt cx="5791200" cy="350325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53621" y="5828222"/>
              <a:ext cx="1163484" cy="1541038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94D292E-1A58-4A21-8E91-1D5BC83A79FB}"/>
                </a:ext>
              </a:extLst>
            </p:cNvPr>
            <p:cNvSpPr/>
            <p:nvPr/>
          </p:nvSpPr>
          <p:spPr>
            <a:xfrm>
              <a:off x="446448" y="5613213"/>
              <a:ext cx="5791200" cy="3503250"/>
            </a:xfrm>
            <a:prstGeom prst="round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8">
              <a:extLst>
                <a:ext uri="{FF2B5EF4-FFF2-40B4-BE49-F238E27FC236}">
                  <a16:creationId xmlns:a16="http://schemas.microsoft.com/office/drawing/2014/main" id="{9CA5B4B3-17C6-482B-8507-4AD7DA6F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681241" y="5875687"/>
              <a:ext cx="1163484" cy="1541038"/>
            </a:xfrm>
            <a:prstGeom prst="rect">
              <a:avLst/>
            </a:prstGeom>
          </p:spPr>
        </p:pic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FD6EC31B-F3B7-4233-93C4-3A837EFD1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450284" y="5828222"/>
              <a:ext cx="1163484" cy="1541038"/>
            </a:xfrm>
            <a:prstGeom prst="rect">
              <a:avLst/>
            </a:prstGeom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FF3AFBE6-6516-4179-AB16-D530244BD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784077" y="7496075"/>
              <a:ext cx="1163484" cy="1541038"/>
            </a:xfrm>
            <a:prstGeom prst="rect">
              <a:avLst/>
            </a:prstGeom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FE6CCC2D-AC03-49A3-8B42-FB1652753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639908" y="7519167"/>
              <a:ext cx="1163484" cy="154103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709E34-8356-4911-ABD7-40B7434AF2D6}"/>
              </a:ext>
            </a:extLst>
          </p:cNvPr>
          <p:cNvGrpSpPr/>
          <p:nvPr/>
        </p:nvGrpSpPr>
        <p:grpSpPr>
          <a:xfrm>
            <a:off x="8713856" y="5613213"/>
            <a:ext cx="5791200" cy="3503250"/>
            <a:chOff x="8713856" y="5613213"/>
            <a:chExt cx="5791200" cy="350325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85904" y="5828222"/>
              <a:ext cx="1126945" cy="1321930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16002DD-1BBB-49EE-B86F-E61D7E159795}"/>
                </a:ext>
              </a:extLst>
            </p:cNvPr>
            <p:cNvSpPr/>
            <p:nvPr/>
          </p:nvSpPr>
          <p:spPr>
            <a:xfrm>
              <a:off x="8713856" y="5613213"/>
              <a:ext cx="5791200" cy="3503250"/>
            </a:xfrm>
            <a:prstGeom prst="round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9">
              <a:extLst>
                <a:ext uri="{FF2B5EF4-FFF2-40B4-BE49-F238E27FC236}">
                  <a16:creationId xmlns:a16="http://schemas.microsoft.com/office/drawing/2014/main" id="{3C170B7A-1003-4A91-83D2-589688699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089127" y="7605629"/>
              <a:ext cx="1126945" cy="1321930"/>
            </a:xfrm>
            <a:prstGeom prst="rect">
              <a:avLst/>
            </a:prstGeom>
          </p:spPr>
        </p:pic>
        <p:pic>
          <p:nvPicPr>
            <p:cNvPr id="44" name="Picture 9">
              <a:extLst>
                <a:ext uri="{FF2B5EF4-FFF2-40B4-BE49-F238E27FC236}">
                  <a16:creationId xmlns:a16="http://schemas.microsoft.com/office/drawing/2014/main" id="{DC6C6F6A-47B4-4500-B99D-7C679C223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399172" y="5828222"/>
              <a:ext cx="1126945" cy="1321930"/>
            </a:xfrm>
            <a:prstGeom prst="rect">
              <a:avLst/>
            </a:prstGeom>
          </p:spPr>
        </p:pic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ECC2F883-FF3D-4C1A-98E3-2A81B2470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25584" y="5828222"/>
              <a:ext cx="1126945" cy="1321930"/>
            </a:xfrm>
            <a:prstGeom prst="rect">
              <a:avLst/>
            </a:prstGeom>
          </p:spPr>
        </p:pic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3657BAA5-111C-4EF6-A905-4272A022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440653" y="7605629"/>
              <a:ext cx="1126945" cy="1321930"/>
            </a:xfrm>
            <a:prstGeom prst="rect">
              <a:avLst/>
            </a:prstGeom>
          </p:spPr>
        </p:pic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269C6A5D-3DF4-4ACA-B180-224AD7133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096686" y="7519167"/>
              <a:ext cx="1126945" cy="1321930"/>
            </a:xfrm>
            <a:prstGeom prst="rect">
              <a:avLst/>
            </a:prstGeom>
          </p:spPr>
        </p:pic>
        <p:pic>
          <p:nvPicPr>
            <p:cNvPr id="48" name="Picture 9">
              <a:extLst>
                <a:ext uri="{FF2B5EF4-FFF2-40B4-BE49-F238E27FC236}">
                  <a16:creationId xmlns:a16="http://schemas.microsoft.com/office/drawing/2014/main" id="{4F355E2F-0503-4A96-8E24-FDACFB057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3274243" y="5828222"/>
              <a:ext cx="1126945" cy="132193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E9057B-D2CC-48DC-A96E-FBA64B509DFB}"/>
              </a:ext>
            </a:extLst>
          </p:cNvPr>
          <p:cNvSpPr txBox="1"/>
          <p:nvPr/>
        </p:nvSpPr>
        <p:spPr>
          <a:xfrm>
            <a:off x="3564363" y="3584031"/>
            <a:ext cx="558946" cy="104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B39BB9-AFB0-448A-A062-B68D069DB3F1}"/>
              </a:ext>
            </a:extLst>
          </p:cNvPr>
          <p:cNvSpPr txBox="1"/>
          <p:nvPr/>
        </p:nvSpPr>
        <p:spPr>
          <a:xfrm>
            <a:off x="6750417" y="348832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4B180-AD3F-450D-854A-D34DA6B6A691}"/>
              </a:ext>
            </a:extLst>
          </p:cNvPr>
          <p:cNvSpPr txBox="1"/>
          <p:nvPr/>
        </p:nvSpPr>
        <p:spPr>
          <a:xfrm>
            <a:off x="9833743" y="3490779"/>
            <a:ext cx="69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C0C30B8-3190-4DE2-8468-3D6DFE1D1C20}"/>
              </a:ext>
            </a:extLst>
          </p:cNvPr>
          <p:cNvSpPr txBox="1"/>
          <p:nvPr/>
        </p:nvSpPr>
        <p:spPr>
          <a:xfrm>
            <a:off x="12855843" y="3469908"/>
            <a:ext cx="69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57B6C34-AB60-4D66-AEBD-E350DA8EA730}"/>
              </a:ext>
            </a:extLst>
          </p:cNvPr>
          <p:cNvSpPr txBox="1"/>
          <p:nvPr/>
        </p:nvSpPr>
        <p:spPr>
          <a:xfrm>
            <a:off x="13062588" y="7274023"/>
            <a:ext cx="69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FC8CE7-DCB6-4CC7-9D28-0E84A0196760}"/>
              </a:ext>
            </a:extLst>
          </p:cNvPr>
          <p:cNvSpPr txBox="1"/>
          <p:nvPr/>
        </p:nvSpPr>
        <p:spPr>
          <a:xfrm>
            <a:off x="10024762" y="7251031"/>
            <a:ext cx="69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1D57AC-4CDF-4806-8E41-323DDD72AAC5}"/>
              </a:ext>
            </a:extLst>
          </p:cNvPr>
          <p:cNvSpPr txBox="1"/>
          <p:nvPr/>
        </p:nvSpPr>
        <p:spPr>
          <a:xfrm>
            <a:off x="6727738" y="7251031"/>
            <a:ext cx="69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02FC38F-54B1-46F8-9427-6334CBAC7A39}"/>
              </a:ext>
            </a:extLst>
          </p:cNvPr>
          <p:cNvSpPr txBox="1"/>
          <p:nvPr/>
        </p:nvSpPr>
        <p:spPr>
          <a:xfrm>
            <a:off x="3683112" y="7176528"/>
            <a:ext cx="69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AB8581-27B2-4CAA-A224-7D543BD5C85B}"/>
              </a:ext>
            </a:extLst>
          </p:cNvPr>
          <p:cNvGrpSpPr/>
          <p:nvPr/>
        </p:nvGrpSpPr>
        <p:grpSpPr>
          <a:xfrm>
            <a:off x="15579106" y="3795791"/>
            <a:ext cx="1742246" cy="2646878"/>
            <a:chOff x="15579106" y="3795791"/>
            <a:chExt cx="1742246" cy="264687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D422AA-801A-42D4-854C-C4358B14B65C}"/>
                </a:ext>
              </a:extLst>
            </p:cNvPr>
            <p:cNvSpPr txBox="1"/>
            <p:nvPr/>
          </p:nvSpPr>
          <p:spPr>
            <a:xfrm>
              <a:off x="15666827" y="3795791"/>
              <a:ext cx="1604927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>
                  <a:solidFill>
                    <a:srgbClr val="FF00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D391F2-4681-42E7-A507-CB8F95BDF41F}"/>
                </a:ext>
              </a:extLst>
            </p:cNvPr>
            <p:cNvSpPr/>
            <p:nvPr/>
          </p:nvSpPr>
          <p:spPr>
            <a:xfrm>
              <a:off x="15579106" y="3836338"/>
              <a:ext cx="1742246" cy="23880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08B3EEC-F817-4608-8BEB-9CC21F80C72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8592"/>
          <a:stretch/>
        </p:blipFill>
        <p:spPr>
          <a:xfrm>
            <a:off x="14791167" y="6224437"/>
            <a:ext cx="3318123" cy="30129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4765">
        <p14:vortex dir="r"/>
      </p:transition>
    </mc:Choice>
    <mc:Fallback xmlns="">
      <p:transition spd="slow" advTm="44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09877E-6 L -0.15382 0.214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107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1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080325">
            <a:off x="-1101173" y="6436153"/>
            <a:ext cx="4155709" cy="51946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080325">
            <a:off x="-796375" y="6810508"/>
            <a:ext cx="4155709" cy="51946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20298">
            <a:off x="-721877" y="5129800"/>
            <a:ext cx="1627780" cy="7001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05793">
            <a:off x="-1109502" y="6606569"/>
            <a:ext cx="3418263" cy="461927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083920" y="1697270"/>
            <a:ext cx="3776279" cy="587742"/>
            <a:chOff x="0" y="0"/>
            <a:chExt cx="18147957" cy="28245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147957" cy="2824558"/>
            </a:xfrm>
            <a:custGeom>
              <a:avLst/>
              <a:gdLst/>
              <a:ahLst/>
              <a:cxnLst/>
              <a:rect l="l" t="t" r="r" b="b"/>
              <a:pathLst>
                <a:path w="18147957" h="2824558">
                  <a:moveTo>
                    <a:pt x="0" y="0"/>
                  </a:moveTo>
                  <a:lnTo>
                    <a:pt x="0" y="2824558"/>
                  </a:lnTo>
                  <a:lnTo>
                    <a:pt x="18147957" y="2824558"/>
                  </a:lnTo>
                  <a:lnTo>
                    <a:pt x="18147957" y="0"/>
                  </a:lnTo>
                  <a:lnTo>
                    <a:pt x="0" y="0"/>
                  </a:lnTo>
                  <a:close/>
                  <a:moveTo>
                    <a:pt x="18086997" y="2763598"/>
                  </a:moveTo>
                  <a:lnTo>
                    <a:pt x="59690" y="2763598"/>
                  </a:lnTo>
                  <a:lnTo>
                    <a:pt x="59690" y="59690"/>
                  </a:lnTo>
                  <a:lnTo>
                    <a:pt x="18086997" y="59690"/>
                  </a:lnTo>
                  <a:lnTo>
                    <a:pt x="18086997" y="2763598"/>
                  </a:lnTo>
                  <a:close/>
                </a:path>
              </a:pathLst>
            </a:custGeom>
            <a:solidFill>
              <a:srgbClr val="EFE9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83920" y="1697270"/>
            <a:ext cx="3776279" cy="587742"/>
            <a:chOff x="0" y="0"/>
            <a:chExt cx="18147957" cy="28245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147957" cy="2824558"/>
            </a:xfrm>
            <a:custGeom>
              <a:avLst/>
              <a:gdLst/>
              <a:ahLst/>
              <a:cxnLst/>
              <a:rect l="l" t="t" r="r" b="b"/>
              <a:pathLst>
                <a:path w="18147957" h="2824558">
                  <a:moveTo>
                    <a:pt x="0" y="0"/>
                  </a:moveTo>
                  <a:lnTo>
                    <a:pt x="0" y="2824558"/>
                  </a:lnTo>
                  <a:lnTo>
                    <a:pt x="18147957" y="2824558"/>
                  </a:lnTo>
                  <a:lnTo>
                    <a:pt x="18147957" y="0"/>
                  </a:lnTo>
                  <a:lnTo>
                    <a:pt x="0" y="0"/>
                  </a:lnTo>
                  <a:close/>
                  <a:moveTo>
                    <a:pt x="18086997" y="2763598"/>
                  </a:moveTo>
                  <a:lnTo>
                    <a:pt x="59690" y="2763598"/>
                  </a:lnTo>
                  <a:lnTo>
                    <a:pt x="59690" y="59690"/>
                  </a:lnTo>
                  <a:lnTo>
                    <a:pt x="18086997" y="59690"/>
                  </a:lnTo>
                  <a:lnTo>
                    <a:pt x="18086997" y="2763598"/>
                  </a:lnTo>
                  <a:close/>
                </a:path>
              </a:pathLst>
            </a:custGeom>
            <a:solidFill>
              <a:srgbClr val="EFE9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317768-2392-4DCC-A7DC-C642E2270EBF}"/>
              </a:ext>
            </a:extLst>
          </p:cNvPr>
          <p:cNvGrpSpPr/>
          <p:nvPr/>
        </p:nvGrpSpPr>
        <p:grpSpPr>
          <a:xfrm>
            <a:off x="3962569" y="482308"/>
            <a:ext cx="8305800" cy="962639"/>
            <a:chOff x="7911662" y="1551591"/>
            <a:chExt cx="7487633" cy="962639"/>
          </a:xfrm>
        </p:grpSpPr>
        <p:grpSp>
          <p:nvGrpSpPr>
            <p:cNvPr id="7" name="Group 7"/>
            <p:cNvGrpSpPr/>
            <p:nvPr/>
          </p:nvGrpSpPr>
          <p:grpSpPr>
            <a:xfrm>
              <a:off x="7911662" y="1551591"/>
              <a:ext cx="7487633" cy="733422"/>
              <a:chOff x="0" y="0"/>
              <a:chExt cx="5384938" cy="21021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384938" cy="2102107"/>
              </a:xfrm>
              <a:custGeom>
                <a:avLst/>
                <a:gdLst/>
                <a:ahLst/>
                <a:cxnLst/>
                <a:rect l="l" t="t" r="r" b="b"/>
                <a:pathLst>
                  <a:path w="5384938" h="2102107">
                    <a:moveTo>
                      <a:pt x="0" y="0"/>
                    </a:moveTo>
                    <a:lnTo>
                      <a:pt x="5384938" y="0"/>
                    </a:lnTo>
                    <a:lnTo>
                      <a:pt x="5384938" y="2102107"/>
                    </a:lnTo>
                    <a:lnTo>
                      <a:pt x="0" y="2102107"/>
                    </a:lnTo>
                    <a:close/>
                  </a:path>
                </a:pathLst>
              </a:custGeom>
              <a:solidFill>
                <a:srgbClr val="2A4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919282" y="1719141"/>
              <a:ext cx="7480013" cy="7950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33"/>
                </a:lnSpc>
              </a:pPr>
              <a:r>
                <a:rPr lang="en-US" sz="3200" b="1" spc="190">
                  <a:solidFill>
                    <a:srgbClr val="EFE9C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Tìm chữ số còn thiếu trong dãy số sau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F921D17E-A1F6-4E79-BEED-4978289E2F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027632">
            <a:off x="17454101" y="-686509"/>
            <a:ext cx="979836" cy="4214351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3492DB9C-CE44-4B6E-91BA-820466D23A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9003389">
            <a:off x="16818594" y="-1922897"/>
            <a:ext cx="1350795" cy="5809869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F8E48B6-3EC5-4FDA-96D1-D12D64BB6A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497876">
            <a:off x="15640315" y="-3334440"/>
            <a:ext cx="2713296" cy="669949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13E6AF5B-4063-4B21-A800-320D9A7C51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431385">
            <a:off x="16180272" y="-1995993"/>
            <a:ext cx="3237750" cy="43753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24A0D4-C3A0-4203-BF9F-1AA735B2EB70}"/>
              </a:ext>
            </a:extLst>
          </p:cNvPr>
          <p:cNvSpPr txBox="1"/>
          <p:nvPr/>
        </p:nvSpPr>
        <p:spPr>
          <a:xfrm>
            <a:off x="676385" y="3184466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6ABAA0-B272-4AAE-969E-300264F1690C}"/>
              </a:ext>
            </a:extLst>
          </p:cNvPr>
          <p:cNvSpPr txBox="1"/>
          <p:nvPr/>
        </p:nvSpPr>
        <p:spPr>
          <a:xfrm>
            <a:off x="2733653" y="3184466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28A869-E7CB-4FE6-B661-6C4FB34899E3}"/>
              </a:ext>
            </a:extLst>
          </p:cNvPr>
          <p:cNvSpPr txBox="1"/>
          <p:nvPr/>
        </p:nvSpPr>
        <p:spPr>
          <a:xfrm>
            <a:off x="4764376" y="3184466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A344F0-1BA7-4E01-9ECB-51C1624DABE7}"/>
              </a:ext>
            </a:extLst>
          </p:cNvPr>
          <p:cNvSpPr txBox="1"/>
          <p:nvPr/>
        </p:nvSpPr>
        <p:spPr>
          <a:xfrm>
            <a:off x="6984815" y="3184466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4F4F48-BB33-4F13-99A2-D26AB8B60DCF}"/>
              </a:ext>
            </a:extLst>
          </p:cNvPr>
          <p:cNvSpPr txBox="1"/>
          <p:nvPr/>
        </p:nvSpPr>
        <p:spPr>
          <a:xfrm>
            <a:off x="9052918" y="3184466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639E93-E788-4D90-8556-5020F00B072B}"/>
              </a:ext>
            </a:extLst>
          </p:cNvPr>
          <p:cNvSpPr txBox="1"/>
          <p:nvPr/>
        </p:nvSpPr>
        <p:spPr>
          <a:xfrm>
            <a:off x="11442647" y="3180504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2C8E6D-E074-498F-AFD4-45E80064F41D}"/>
              </a:ext>
            </a:extLst>
          </p:cNvPr>
          <p:cNvSpPr txBox="1"/>
          <p:nvPr/>
        </p:nvSpPr>
        <p:spPr>
          <a:xfrm>
            <a:off x="13576223" y="3184466"/>
            <a:ext cx="1244392" cy="221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F26DBE-014C-4023-AE85-D39AED6BD80B}"/>
              </a:ext>
            </a:extLst>
          </p:cNvPr>
          <p:cNvSpPr txBox="1"/>
          <p:nvPr/>
        </p:nvSpPr>
        <p:spPr>
          <a:xfrm>
            <a:off x="15796662" y="3180504"/>
            <a:ext cx="1244392" cy="221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28DE01-4E12-4BDC-8B1C-657AFFC4270B}"/>
              </a:ext>
            </a:extLst>
          </p:cNvPr>
          <p:cNvSpPr txBox="1"/>
          <p:nvPr/>
        </p:nvSpPr>
        <p:spPr>
          <a:xfrm>
            <a:off x="4505456" y="3514022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EA9BB2-0417-431B-83E7-14D1EE84930A}"/>
              </a:ext>
            </a:extLst>
          </p:cNvPr>
          <p:cNvSpPr txBox="1"/>
          <p:nvPr/>
        </p:nvSpPr>
        <p:spPr>
          <a:xfrm>
            <a:off x="11221462" y="3514022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66B158-6C94-48D5-BB40-962965265A35}"/>
              </a:ext>
            </a:extLst>
          </p:cNvPr>
          <p:cNvSpPr txBox="1"/>
          <p:nvPr/>
        </p:nvSpPr>
        <p:spPr>
          <a:xfrm>
            <a:off x="15507568" y="3484606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…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C953B9C-08DA-420D-9EC6-CBAD44F6AB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8592"/>
          <a:stretch/>
        </p:blipFill>
        <p:spPr>
          <a:xfrm>
            <a:off x="6815805" y="5255814"/>
            <a:ext cx="5540730" cy="50311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489">
        <p:circle/>
      </p:transition>
    </mc:Choice>
    <mc:Fallback xmlns="">
      <p:transition spd="slow" advTm="434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3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6788"/>
            <a:ext cx="18298820" cy="102702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027632">
            <a:off x="17454104" y="247868"/>
            <a:ext cx="979836" cy="42143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003389">
            <a:off x="16583904" y="-835319"/>
            <a:ext cx="1350795" cy="5809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497876">
            <a:off x="14588390" y="-2939775"/>
            <a:ext cx="2713296" cy="66994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9431385">
            <a:off x="15750656" y="-1247826"/>
            <a:ext cx="3237750" cy="43753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89079" y="4276499"/>
            <a:ext cx="1384895" cy="16761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10244" y="3294968"/>
            <a:ext cx="1086929" cy="14788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92053" y="8360525"/>
            <a:ext cx="1092920" cy="143333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27511" y="8254517"/>
            <a:ext cx="3601694" cy="23951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253202" y="4276499"/>
            <a:ext cx="2138912" cy="16916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568887" y="3031010"/>
            <a:ext cx="2425757" cy="294031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116732" y="4769609"/>
            <a:ext cx="3779522" cy="14637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3130955" y="3801555"/>
            <a:ext cx="1350246" cy="258111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352489" y="-3736359"/>
            <a:ext cx="7191213" cy="97322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27410" y="5382442"/>
            <a:ext cx="3405167" cy="10958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28700" y="8457248"/>
            <a:ext cx="7315200" cy="275317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1890181" y="1001548"/>
            <a:ext cx="723930" cy="92367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935095" y="6307996"/>
            <a:ext cx="1528577" cy="184443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981185" y="413040"/>
            <a:ext cx="8994491" cy="406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134"/>
              </a:lnSpc>
            </a:pPr>
            <a:r>
              <a:rPr lang="en-US" sz="3602" b="1" spc="191">
                <a:solidFill>
                  <a:srgbClr val="EFE9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Có bao nhiêu con vật trong rừng?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1427176" y="1383370"/>
            <a:ext cx="1832756" cy="190169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25DA75A-0A75-43A3-859E-A1B788756C0F}"/>
              </a:ext>
            </a:extLst>
          </p:cNvPr>
          <p:cNvGrpSpPr/>
          <p:nvPr/>
        </p:nvGrpSpPr>
        <p:grpSpPr>
          <a:xfrm>
            <a:off x="16215454" y="5810369"/>
            <a:ext cx="1742246" cy="2647007"/>
            <a:chOff x="15579106" y="3794727"/>
            <a:chExt cx="1742246" cy="26470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9FD5FD-4018-4E52-B8A4-BBDDC4F5D4A0}"/>
                </a:ext>
              </a:extLst>
            </p:cNvPr>
            <p:cNvSpPr txBox="1"/>
            <p:nvPr/>
          </p:nvSpPr>
          <p:spPr>
            <a:xfrm>
              <a:off x="15716425" y="3794727"/>
              <a:ext cx="1604927" cy="2647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5"/>
              <a:r>
                <a:rPr lang="en-US" sz="16601" b="1">
                  <a:solidFill>
                    <a:prstClr val="white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F86FCB-8457-474E-88BC-9DC51D9109A6}"/>
                </a:ext>
              </a:extLst>
            </p:cNvPr>
            <p:cNvSpPr/>
            <p:nvPr/>
          </p:nvSpPr>
          <p:spPr>
            <a:xfrm>
              <a:off x="15579106" y="3836338"/>
              <a:ext cx="1742246" cy="23880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B7A2F54-438C-47B8-BAB8-89B2FBEFFB35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8592"/>
          <a:stretch/>
        </p:blipFill>
        <p:spPr>
          <a:xfrm>
            <a:off x="5708064" y="295817"/>
            <a:ext cx="5540730" cy="50311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911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-0.11424 0.0194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1945 0.47593 " pathEditMode="relative" rAng="0" ptsTypes="AA">
                                      <p:cBhvr>
                                        <p:cTn id="10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7284E-6 L 0.07821 0.17562 " pathEditMode="relative" rAng="0" ptsTypes="AA">
                                      <p:cBhvr>
                                        <p:cTn id="14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87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1421 0.2163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108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95062E-6 L -0.15165 0.56482 " pathEditMode="relative" rAng="0" ptsTypes="AA">
                                      <p:cBhvr>
                                        <p:cTn id="24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7" y="2824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9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2.22222E-6 L -0.1099 0.19892 " pathEditMode="relative" rAng="0" ptsTypes="AA">
                                      <p:cBhvr>
                                        <p:cTn id="30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993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9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3.08642E-6 L -0.12595 -0.15524 " pathEditMode="relative" rAng="0" ptsTypes="AA">
                                      <p:cBhvr>
                                        <p:cTn id="36" dur="1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11624 0.33981 " pathEditMode="relative" rAng="0" ptsTypes="AA">
                                      <p:cBhvr>
                                        <p:cTn id="40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641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9447" y="3608015"/>
            <a:ext cx="2176104" cy="26865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9457535" y="-8660988"/>
            <a:ext cx="19768764" cy="213192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774571" y="4637207"/>
            <a:ext cx="1408452" cy="16449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22191" y="4689122"/>
            <a:ext cx="1399490" cy="14750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718452" y="1028700"/>
            <a:ext cx="2567003" cy="17969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409895" y="4823530"/>
            <a:ext cx="1391118" cy="171743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6770" y="1408477"/>
            <a:ext cx="2041490" cy="2870285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0429403" y="769854"/>
            <a:ext cx="5305550" cy="5512260"/>
            <a:chOff x="0" y="0"/>
            <a:chExt cx="7074067" cy="734968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074067" cy="734968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1280312">
              <a:off x="2691560" y="3201759"/>
              <a:ext cx="1147261" cy="1731715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253050" y="-3544034"/>
            <a:ext cx="10606304" cy="1435402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5801013" y="2442431"/>
            <a:ext cx="2006076" cy="23810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716795" y="5067049"/>
            <a:ext cx="3965851" cy="170171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2462997" y="5305185"/>
            <a:ext cx="1370481" cy="10839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5659610" y="7942572"/>
            <a:ext cx="2451689" cy="23444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B112452-6468-4088-B371-C2D86E922A10}"/>
              </a:ext>
            </a:extLst>
          </p:cNvPr>
          <p:cNvGrpSpPr/>
          <p:nvPr/>
        </p:nvGrpSpPr>
        <p:grpSpPr>
          <a:xfrm>
            <a:off x="16457404" y="6619133"/>
            <a:ext cx="1742246" cy="2646878"/>
            <a:chOff x="15579106" y="3794727"/>
            <a:chExt cx="1742246" cy="264687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776E7F-56A9-4F3D-9B60-8C3DD2A0F5FD}"/>
                </a:ext>
              </a:extLst>
            </p:cNvPr>
            <p:cNvSpPr txBox="1"/>
            <p:nvPr/>
          </p:nvSpPr>
          <p:spPr>
            <a:xfrm>
              <a:off x="15716425" y="3794727"/>
              <a:ext cx="1604927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>
                  <a:solidFill>
                    <a:schemeClr val="bg1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5478337-6047-4D6B-863A-59405762D0C7}"/>
                </a:ext>
              </a:extLst>
            </p:cNvPr>
            <p:cNvSpPr/>
            <p:nvPr/>
          </p:nvSpPr>
          <p:spPr>
            <a:xfrm>
              <a:off x="15579106" y="3836338"/>
              <a:ext cx="1742246" cy="23880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0DE8D7A-5E8D-44C6-818E-72865AED1C9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8592"/>
          <a:stretch/>
        </p:blipFill>
        <p:spPr>
          <a:xfrm>
            <a:off x="6206803" y="398514"/>
            <a:ext cx="5540730" cy="503118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8F05687-7B1D-45D3-9655-044708C54BEE}"/>
              </a:ext>
            </a:extLst>
          </p:cNvPr>
          <p:cNvGrpSpPr/>
          <p:nvPr/>
        </p:nvGrpSpPr>
        <p:grpSpPr>
          <a:xfrm>
            <a:off x="4225645" y="94381"/>
            <a:ext cx="9289681" cy="879102"/>
            <a:chOff x="3887645" y="-635838"/>
            <a:chExt cx="9618459" cy="879102"/>
          </a:xfrm>
        </p:grpSpPr>
        <p:grpSp>
          <p:nvGrpSpPr>
            <p:cNvPr id="4" name="Group 4"/>
            <p:cNvGrpSpPr/>
            <p:nvPr/>
          </p:nvGrpSpPr>
          <p:grpSpPr>
            <a:xfrm>
              <a:off x="3920758" y="-635838"/>
              <a:ext cx="9585346" cy="879102"/>
              <a:chOff x="238157" y="-961218"/>
              <a:chExt cx="5384938" cy="114187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238157" y="-961218"/>
                <a:ext cx="5384938" cy="1141878"/>
              </a:xfrm>
              <a:custGeom>
                <a:avLst/>
                <a:gdLst/>
                <a:ahLst/>
                <a:cxnLst/>
                <a:rect l="l" t="t" r="r" b="b"/>
                <a:pathLst>
                  <a:path w="5384938" h="1141878">
                    <a:moveTo>
                      <a:pt x="0" y="0"/>
                    </a:moveTo>
                    <a:lnTo>
                      <a:pt x="5384938" y="0"/>
                    </a:lnTo>
                    <a:lnTo>
                      <a:pt x="5384938" y="1141878"/>
                    </a:lnTo>
                    <a:lnTo>
                      <a:pt x="0" y="1141878"/>
                    </a:lnTo>
                    <a:close/>
                  </a:path>
                </a:pathLst>
              </a:custGeom>
              <a:solidFill>
                <a:srgbClr val="2A4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887645" y="-373107"/>
              <a:ext cx="9585346" cy="4063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33"/>
                </a:lnSpc>
              </a:pPr>
              <a:r>
                <a:rPr lang="en-US" sz="3601" spc="190">
                  <a:solidFill>
                    <a:srgbClr val="EFE9C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Tìm đủ 8 chú khỉ trong bức tranh nhé!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Tm="583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-0.0125 0.495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83951E-6 L 0.04141 0.29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8.64198E-7 L -0.25703 0.24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6" y="12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32099E-6 L -0.20972 0.601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30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23457E-7 L -0.17066 0.2617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33" y="130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3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4.81481E-6 L -0.21006 0.2368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3" y="118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20988E-6 L -0.19687 -0.1138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3.58025E-6 L -0.07631 0.418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209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|9.9|0.9|0.9|0.9|0.9|0.9|3.6|8.4|0.7|0.8|0.8|0.7|3.8|11.2|0.8|0.8|0.8|0.8|0.8|0.8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7|7.2|12.5|1|1|0.9|1|1.1|1|1.8|6.3|9.1|20.4|20.4|13.8|8.1|6.8|1.7|6.4|12.7|1|1|1.1|1.1|1.1|1|1.1|7.5|1.3|1|1.1|1.1|1|1.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9.2|2.1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6.7|0.9|0.8|0.9|0.9|0.8|0.8|0.8|3.6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0.8|0.9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2.5|2.4|2.3|2.5|2.5|2.6|2.2|4.1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2|2.1|2.2|2.5|2.5|1.8|1.9|2.5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242</Words>
  <Application>Microsoft Office PowerPoint</Application>
  <PresentationFormat>Custom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Maven Pro Bold Bold</vt:lpstr>
      <vt:lpstr>Dancing Script</vt:lpstr>
      <vt:lpstr>Arial Black</vt:lpstr>
      <vt:lpstr>#9Slide03 Arima Madurai</vt:lpstr>
      <vt:lpstr>Cormorant SC Medium</vt:lpstr>
      <vt:lpstr>Calibri</vt:lpstr>
      <vt:lpstr>Arial</vt:lpstr>
      <vt:lpstr>Cinzel Bold</vt:lpstr>
      <vt:lpstr>Arimo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số 8</dc:title>
  <dc:creator>Lan Anh</dc:creator>
  <cp:lastModifiedBy>Lan Anh Nguyễn</cp:lastModifiedBy>
  <cp:revision>10</cp:revision>
  <dcterms:created xsi:type="dcterms:W3CDTF">2006-08-16T00:00:00Z</dcterms:created>
  <dcterms:modified xsi:type="dcterms:W3CDTF">2023-08-08T15:30:49Z</dcterms:modified>
  <dc:identifier>DAEwjlfOPMQ</dc:identifier>
</cp:coreProperties>
</file>