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59" r:id="rId5"/>
    <p:sldId id="260" r:id="rId6"/>
    <p:sldId id="261" r:id="rId7"/>
    <p:sldId id="267" r:id="rId8"/>
    <p:sldId id="265" r:id="rId9"/>
    <p:sldId id="264" r:id="rId10"/>
    <p:sldId id="268" r:id="rId11"/>
    <p:sldId id="269" r:id="rId12"/>
    <p:sldId id="270" r:id="rId13"/>
    <p:sldId id="262" r:id="rId14"/>
    <p:sldId id="271" r:id="rId15"/>
    <p:sldId id="275" r:id="rId16"/>
    <p:sldId id="272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8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F9197-1F2C-492E-A400-6CD4576A3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57CD53-9963-4917-A9C1-36417F470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FEBDE-5FB0-4109-A2BA-01EAD9C5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7375-B80D-426F-A42F-19904D6A1962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8C66B-0344-4A81-8611-2BB4897A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B2854-3544-43D9-9539-C5DAD9726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EEF-C39B-4DDA-B50B-EED693A5F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71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7FCD1-FD4C-4587-97AF-3746B7C28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AFE120-4D58-46A2-9D6C-051E8E482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37D99-C049-4286-85CE-EAEBAD7BA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7375-B80D-426F-A42F-19904D6A1962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CF158-BF2E-488E-B06C-CC409C1B0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17B5-7094-4AE9-B18F-ECE66953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EEF-C39B-4DDA-B50B-EED693A5F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5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80ECB5-4DE1-4A32-8A67-605305245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36BF1D-58B7-4563-899E-59F979362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0D003-E3AA-443F-82BC-6CAF7AB52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7375-B80D-426F-A42F-19904D6A1962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4DA4F-D3C7-41BE-A1B6-E4B963392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E9790-EA3C-4B4A-98BD-22AB4EC0D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EEF-C39B-4DDA-B50B-EED693A5F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3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7533E-6442-4104-9148-928E0E73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6ECFC-DB49-434E-97A2-40C293864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BB144-12AC-4B68-A392-EC2526E4C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7375-B80D-426F-A42F-19904D6A1962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08E01-1259-460D-ABBC-01AB0979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11B69-287B-4760-8ED2-EC8676B43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EEF-C39B-4DDA-B50B-EED693A5F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1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E912F-EBFD-4EEE-A85B-026A24C1A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5D143-EFD5-4C8E-AABF-35891705F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867B6-BB40-49B8-8829-2338AA01C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7375-B80D-426F-A42F-19904D6A1962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C3B9F-B8B3-455D-8955-BE5796F3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F9134-18E8-4E69-9D59-C17E8BCD1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EEF-C39B-4DDA-B50B-EED693A5F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7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B9CAA-DAB9-4C68-A5B5-E257D3BBB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CD658-24DE-4281-8846-F95DD2737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D469F-669B-4E2B-B55E-D658D7829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D6FC3-B309-496D-90C5-11057ACDD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7375-B80D-426F-A42F-19904D6A1962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2FB43-C5AA-4CB5-8138-2DE9FFD65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7A52B-1DD6-4D1F-824B-412EDCFF4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EEF-C39B-4DDA-B50B-EED693A5F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1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C1710-521F-4AD0-92BB-A15F313A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1E087-62B7-4D04-BAFC-BD8CFDB81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E18CE-1B1C-427E-AAFB-FBBEAAB47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1265A4-98A4-4F0C-854F-DC709AD1A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4DA8C7-1B57-406B-BF15-2ACADC85B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84380A-15FD-48FB-8661-F41363C7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7375-B80D-426F-A42F-19904D6A1962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64525A-FB75-4E7B-9AEB-ECD14191D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25C05A-BE7F-4973-B6A0-4D08F273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EEF-C39B-4DDA-B50B-EED693A5F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0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B7827-6D5F-4BFF-A733-6234F04AB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06CA36-FDE5-4EF1-942F-9C156831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7375-B80D-426F-A42F-19904D6A1962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CC8F51-8199-4764-93FC-FCF33E62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D9CCB-57BB-4307-BF5F-E21854EA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EEF-C39B-4DDA-B50B-EED693A5F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4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131F88-4B67-41D2-B1D1-3B46D32AB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7375-B80D-426F-A42F-19904D6A1962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9BA4FE-1BC8-4F33-AE83-5DC7B9E4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0A619-BC34-470E-9877-1450DA6A2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EEF-C39B-4DDA-B50B-EED693A5F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8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B5CF-47F6-47D3-AC42-926EA41DE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23AD1-02EC-43E1-BCDE-7FF33C3A5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E6A90-93CB-48DB-80D6-14C333056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3C052-BD93-4271-8C78-2B9BCD705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7375-B80D-426F-A42F-19904D6A1962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47F6B-2B0A-48B9-A3BB-86B4AED13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12D9B-2550-4910-85E5-B9A9981F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EEF-C39B-4DDA-B50B-EED693A5F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1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79CDF-5C92-4BCB-8FDB-356998340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329680-C2F5-4042-90D6-F7B8D32967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72402E-6042-4E44-AA74-1DA3A52FD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FDDF9-1D15-42E5-B4FE-A8B52DE1E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7375-B80D-426F-A42F-19904D6A1962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954-B3D3-4E66-AA33-AEC43F4B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41D70-9A6C-4A81-9D70-AC2075B04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1EEF-C39B-4DDA-B50B-EED693A5F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6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48A360-DA9A-4ED0-8BBC-15F17B6D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39B63-FF3B-4002-A5CF-FDB6ADD43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CF512-0702-4FD8-8676-8DD85DFD9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7375-B80D-426F-A42F-19904D6A1962}" type="datetimeFigureOut">
              <a:rPr lang="en-US" smtClean="0"/>
              <a:t>08/08/2023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A4697-699F-42AF-B5D2-EBB5A6951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43B86-E31C-4A47-B80A-53EB64108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D1EEF-C39B-4DDA-B50B-EED693A5F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1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media10.m4a"/><Relationship Id="rId7" Type="http://schemas.openxmlformats.org/officeDocument/2006/relationships/image" Target="../media/image15.jp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1.m4a"/><Relationship Id="rId7" Type="http://schemas.openxmlformats.org/officeDocument/2006/relationships/image" Target="../media/image19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4.m4a"/><Relationship Id="rId7" Type="http://schemas.openxmlformats.org/officeDocument/2006/relationships/image" Target="../media/image29.gif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28.gif"/><Relationship Id="rId5" Type="http://schemas.openxmlformats.org/officeDocument/2006/relationships/image" Target="../media/image27.wmf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video" Target="../media/media15.mp4"/><Relationship Id="rId7" Type="http://schemas.openxmlformats.org/officeDocument/2006/relationships/image" Target="../media/image6.jpeg"/><Relationship Id="rId12" Type="http://schemas.openxmlformats.org/officeDocument/2006/relationships/image" Target="../media/image36.png"/><Relationship Id="rId2" Type="http://schemas.microsoft.com/office/2007/relationships/media" Target="../media/media15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5" Type="http://schemas.openxmlformats.org/officeDocument/2006/relationships/audio" Target="../media/media16.m4a"/><Relationship Id="rId15" Type="http://schemas.openxmlformats.org/officeDocument/2006/relationships/image" Target="../media/image2.png"/><Relationship Id="rId10" Type="http://schemas.openxmlformats.org/officeDocument/2006/relationships/image" Target="../media/image34.svg"/><Relationship Id="rId4" Type="http://schemas.microsoft.com/office/2007/relationships/media" Target="../media/media16.m4a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png"/><Relationship Id="rId3" Type="http://schemas.openxmlformats.org/officeDocument/2006/relationships/video" Target="../media/media15.mp4"/><Relationship Id="rId7" Type="http://schemas.openxmlformats.org/officeDocument/2006/relationships/image" Target="../media/image6.jpeg"/><Relationship Id="rId12" Type="http://schemas.openxmlformats.org/officeDocument/2006/relationships/image" Target="../media/image42.png"/><Relationship Id="rId2" Type="http://schemas.microsoft.com/office/2007/relationships/media" Target="../media/media15.mp4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1.svg"/><Relationship Id="rId5" Type="http://schemas.openxmlformats.org/officeDocument/2006/relationships/audio" Target="../media/media17.m4a"/><Relationship Id="rId10" Type="http://schemas.openxmlformats.org/officeDocument/2006/relationships/image" Target="../media/image40.png"/><Relationship Id="rId4" Type="http://schemas.microsoft.com/office/2007/relationships/media" Target="../media/media17.m4a"/><Relationship Id="rId9" Type="http://schemas.openxmlformats.org/officeDocument/2006/relationships/image" Target="../media/image39.png"/><Relationship Id="rId1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8.png"/><Relationship Id="rId3" Type="http://schemas.openxmlformats.org/officeDocument/2006/relationships/video" Target="../media/media15.mp4"/><Relationship Id="rId7" Type="http://schemas.openxmlformats.org/officeDocument/2006/relationships/image" Target="../media/image6.jpeg"/><Relationship Id="rId12" Type="http://schemas.openxmlformats.org/officeDocument/2006/relationships/image" Target="../media/image47.svg"/><Relationship Id="rId2" Type="http://schemas.microsoft.com/office/2007/relationships/media" Target="../media/media15.mp4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audio" Target="../media/media18.m4a"/><Relationship Id="rId15" Type="http://schemas.openxmlformats.org/officeDocument/2006/relationships/image" Target="../media/image2.png"/><Relationship Id="rId10" Type="http://schemas.openxmlformats.org/officeDocument/2006/relationships/image" Target="../media/image45.svg"/><Relationship Id="rId4" Type="http://schemas.microsoft.com/office/2007/relationships/media" Target="../media/media18.m4a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m4a"/><Relationship Id="rId7" Type="http://schemas.microsoft.com/office/2007/relationships/hdphoto" Target="../media/hdphoto1.wdp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7.m4a"/><Relationship Id="rId7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9+ Background Powerpoint Đẹp cho bài thuyết trình chuyên nghiệp – Hình Ảnh Đẹp HD">
            <a:extLst>
              <a:ext uri="{FF2B5EF4-FFF2-40B4-BE49-F238E27FC236}">
                <a16:creationId xmlns:a16="http://schemas.microsoft.com/office/drawing/2014/main" id="{96283AB7-8080-4949-903A-2589294E5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AFC969-F3EF-42B0-B945-1C5F6EC50B0F}"/>
              </a:ext>
            </a:extLst>
          </p:cNvPr>
          <p:cNvSpPr txBox="1"/>
          <p:nvPr/>
        </p:nvSpPr>
        <p:spPr>
          <a:xfrm>
            <a:off x="1762732" y="133075"/>
            <a:ext cx="906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NON NẮNG MAI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C00318-993C-4E56-9C66-99420861A0AA}"/>
              </a:ext>
            </a:extLst>
          </p:cNvPr>
          <p:cNvSpPr/>
          <p:nvPr/>
        </p:nvSpPr>
        <p:spPr>
          <a:xfrm>
            <a:off x="2638753" y="2844225"/>
            <a:ext cx="71000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VNI-Avo" pitchFamily="2" charset="0"/>
                <a:ea typeface="Times" panose="020B0500000000000000" pitchFamily="34" charset="0"/>
                <a:cs typeface="Times" panose="020B0500000000000000" pitchFamily="34" charset="0"/>
              </a:rPr>
              <a:t>LÓNH VÖÏC PHAÙT TRIEÅN NGOÂN NGÖÕ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VNI-Avo" pitchFamily="2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F96091-D19C-4B56-9DA4-C60C10B9940F}"/>
              </a:ext>
            </a:extLst>
          </p:cNvPr>
          <p:cNvSpPr txBox="1"/>
          <p:nvPr/>
        </p:nvSpPr>
        <p:spPr>
          <a:xfrm>
            <a:off x="3179753" y="3452191"/>
            <a:ext cx="71047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  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VNI-Avo" pitchFamily="2" charset="0"/>
              </a:rPr>
              <a:t>Ñeà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VNI-Avo" pitchFamily="2" charset="0"/>
              </a:rPr>
              <a:t>taøi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VNI-Avo" pitchFamily="2" charset="0"/>
              </a:rPr>
              <a:t> 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VNI-Avo" pitchFamily="2" charset="0"/>
              </a:rPr>
              <a:t>Laøm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VNI-Avo" pitchFamily="2" charset="0"/>
              </a:rPr>
              <a:t>quen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VNI-Avo" pitchFamily="2" charset="0"/>
              </a:rPr>
              <a:t>chöõ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VNI-Avo" pitchFamily="2" charset="0"/>
              </a:rPr>
              <a:t>caùi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VNI-Avo" pitchFamily="2" charset="0"/>
              </a:rPr>
              <a:t> 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VNI-Avo" pitchFamily="2" charset="0"/>
              </a:rPr>
              <a:t>i,t,c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VNI-Avo" pitchFamily="2" charset="0"/>
              <a:ea typeface="Allegie" panose="00000400000000000000" pitchFamily="2" charset="0"/>
              <a:cs typeface="Allegie" panose="00000400000000000000" pitchFamily="2" charset="0"/>
            </a:endParaRPr>
          </a:p>
          <a:p>
            <a:r>
              <a:rPr lang="en-US" sz="3200" dirty="0">
                <a:latin typeface="VNI-Avo" pitchFamily="2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latin typeface="VNI-Avo" pitchFamily="2" charset="0"/>
                <a:cs typeface="Times New Roman" panose="02020603050405020304" pitchFamily="18" charset="0"/>
              </a:rPr>
              <a:t>Löùa</a:t>
            </a:r>
            <a:r>
              <a:rPr lang="en-US" sz="2000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NI-Avo" pitchFamily="2" charset="0"/>
                <a:cs typeface="Times New Roman" panose="02020603050405020304" pitchFamily="18" charset="0"/>
              </a:rPr>
              <a:t>tuoåi</a:t>
            </a:r>
            <a:r>
              <a:rPr lang="en-US" sz="2000" dirty="0">
                <a:latin typeface="VNI-Avo" pitchFamily="2" charset="0"/>
                <a:cs typeface="Times New Roman" panose="02020603050405020304" pitchFamily="18" charset="0"/>
              </a:rPr>
              <a:t> : </a:t>
            </a:r>
            <a:r>
              <a:rPr lang="en-US" sz="2000" dirty="0" err="1">
                <a:latin typeface="VNI-Avo" pitchFamily="2" charset="0"/>
                <a:cs typeface="Times New Roman" panose="02020603050405020304" pitchFamily="18" charset="0"/>
              </a:rPr>
              <a:t>Maãu</a:t>
            </a:r>
            <a:r>
              <a:rPr lang="en-US" sz="2000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NI-Avo" pitchFamily="2" charset="0"/>
                <a:cs typeface="Times New Roman" panose="02020603050405020304" pitchFamily="18" charset="0"/>
              </a:rPr>
              <a:t>giaùo</a:t>
            </a:r>
            <a:r>
              <a:rPr lang="en-US" sz="2000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VNI-Avo" pitchFamily="2" charset="0"/>
                <a:cs typeface="Times New Roman" panose="02020603050405020304" pitchFamily="18" charset="0"/>
              </a:rPr>
              <a:t>lôùn</a:t>
            </a:r>
            <a:r>
              <a:rPr lang="en-US" sz="2000" dirty="0">
                <a:latin typeface="VNI-Avo" pitchFamily="2" charset="0"/>
                <a:cs typeface="Times New Roman" panose="02020603050405020304" pitchFamily="18" charset="0"/>
              </a:rPr>
              <a:t> 5-6 </a:t>
            </a:r>
            <a:r>
              <a:rPr lang="en-US" sz="2000" dirty="0" err="1">
                <a:latin typeface="VNI-Avo" pitchFamily="2" charset="0"/>
                <a:cs typeface="Times New Roman" panose="02020603050405020304" pitchFamily="18" charset="0"/>
              </a:rPr>
              <a:t>tuoåi</a:t>
            </a:r>
            <a:endParaRPr lang="en-US" sz="2000" dirty="0"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VNI-Avo" pitchFamily="2" charset="0"/>
                <a:cs typeface="Times New Roman" panose="02020603050405020304" pitchFamily="18" charset="0"/>
              </a:rPr>
              <a:t>             </a:t>
            </a:r>
            <a:r>
              <a:rPr lang="en-US" sz="2000" err="1">
                <a:latin typeface="VNI-Avo" pitchFamily="2" charset="0"/>
                <a:cs typeface="Times New Roman" panose="02020603050405020304" pitchFamily="18" charset="0"/>
              </a:rPr>
              <a:t>Gv</a:t>
            </a:r>
            <a:r>
              <a:rPr lang="en-US" sz="2000">
                <a:latin typeface="VNI-Avo" pitchFamily="2" charset="0"/>
                <a:cs typeface="Times New Roman" panose="02020603050405020304" pitchFamily="18" charset="0"/>
              </a:rPr>
              <a:t> : Nguyeãn Thò Lan Anh</a:t>
            </a:r>
            <a:endParaRPr lang="en-US" sz="2800" b="1" dirty="0">
              <a:latin typeface="VNI-Avo" pitchFamily="2" charset="0"/>
              <a:ea typeface="Allegie" panose="00000400000000000000" pitchFamily="2" charset="0"/>
              <a:cs typeface="Allegie" panose="00000400000000000000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AD4E97-02EF-B219-43ED-D0C247400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49" y="487018"/>
            <a:ext cx="4112302" cy="231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6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7"/>
    </mc:Choice>
    <mc:Fallback xmlns="">
      <p:transition spd="slow" advTm="21487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3" y="0"/>
            <a:ext cx="12191999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99436" y="2078591"/>
            <a:ext cx="1041009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b="1" dirty="0">
                <a:solidFill>
                  <a:srgbClr val="0070C0"/>
                </a:solidFill>
                <a:latin typeface=".VnAvant" panose="020B7200000000000000" pitchFamily="34" charset="0"/>
              </a:rPr>
              <a:t>I  T  C</a:t>
            </a:r>
          </a:p>
        </p:txBody>
      </p:sp>
      <p:sp>
        <p:nvSpPr>
          <p:cNvPr id="2" name="AutoShape 2" descr="Hà Nội dạy lịch sử qua tên phố - Báo Điện Tử Đại Biểu Nhân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à Nội nghiên cứu đặt tên phố theo số - VnExpres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36402" y="531464"/>
            <a:ext cx="8112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C¸c</a:t>
            </a:r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kiÓu</a:t>
            </a:r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ch</a:t>
            </a:r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÷ </a:t>
            </a:r>
            <a:r>
              <a:rPr lang="en-US" sz="60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, t, c</a:t>
            </a:r>
          </a:p>
        </p:txBody>
      </p:sp>
      <p:sp>
        <p:nvSpPr>
          <p:cNvPr id="22" name="AutoShape 8" descr="Tên đệm hay cho bé gái – 1000 tên cho bé gái hay đẹp, dễ thư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7331" y="3409453"/>
            <a:ext cx="5873776" cy="3351408"/>
            <a:chOff x="57331" y="3409453"/>
            <a:chExt cx="5873776" cy="335140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31" y="3409453"/>
              <a:ext cx="5873776" cy="335140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899436" y="6176086"/>
              <a:ext cx="418956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THÁP RÙA- HỒ GƯƠM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5992" r="2985"/>
          <a:stretch/>
        </p:blipFill>
        <p:spPr>
          <a:xfrm>
            <a:off x="6066929" y="7937"/>
            <a:ext cx="6084704" cy="32634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1" y="39599"/>
            <a:ext cx="6018080" cy="3200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98" b="1289"/>
          <a:stretch/>
        </p:blipFill>
        <p:spPr>
          <a:xfrm>
            <a:off x="6161872" y="3372020"/>
            <a:ext cx="5922203" cy="33888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2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18"/>
    </mc:Choice>
    <mc:Fallback xmlns="">
      <p:transition spd="slow" advTm="23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3" y="0"/>
            <a:ext cx="12191999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20624" y="624856"/>
            <a:ext cx="8112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C¸c</a:t>
            </a:r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kiÓu</a:t>
            </a:r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ch</a:t>
            </a:r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÷ </a:t>
            </a:r>
            <a:r>
              <a:rPr lang="en-US" sz="60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  <a:r>
              <a:rPr lang="en-US" sz="6000" b="1" dirty="0">
                <a:solidFill>
                  <a:srgbClr val="00B050"/>
                </a:solidFill>
                <a:latin typeface=".VnAvant" panose="020B7200000000000000" pitchFamily="34" charset="0"/>
              </a:rPr>
              <a:t>, t, 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6227" y="2156716"/>
            <a:ext cx="882368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i</a:t>
            </a:r>
            <a:r>
              <a:rPr lang="en-US" sz="199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   t   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39" y="83251"/>
            <a:ext cx="5959959" cy="67747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19655" t="12512" r="13103"/>
          <a:stretch/>
        </p:blipFill>
        <p:spPr>
          <a:xfrm>
            <a:off x="6229083" y="83251"/>
            <a:ext cx="6022673" cy="68027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6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3"/>
    </mc:Choice>
    <mc:Fallback xmlns="">
      <p:transition spd="slow" advTm="20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build="allAtOnce"/>
      <p:bldP spid="1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 nhấ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11372" r="19485" b="1843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Mẫu chữ a tập viết lớp 1 - Dạy học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387549" y="591670"/>
            <a:ext cx="4823853" cy="6043494"/>
            <a:chOff x="6387549" y="591670"/>
            <a:chExt cx="4823853" cy="60288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2" t="3462" r="-3" b="8628"/>
            <a:stretch/>
          </p:blipFill>
          <p:spPr>
            <a:xfrm>
              <a:off x="6387549" y="591670"/>
              <a:ext cx="4823853" cy="6028842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6869396" y="4329954"/>
              <a:ext cx="848760" cy="154071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30229" y="753036"/>
            <a:ext cx="5039344" cy="5663004"/>
            <a:chOff x="730229" y="753036"/>
            <a:chExt cx="5039344" cy="5663004"/>
          </a:xfrm>
        </p:grpSpPr>
        <p:pic>
          <p:nvPicPr>
            <p:cNvPr id="1026" name="Picture 2" descr="Bản mềm bộ mẫu chữ cao 2,5 ô ly dành cho học sinh tiểu học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21" t="43046" r="42012" b="21733"/>
            <a:stretch/>
          </p:blipFill>
          <p:spPr bwMode="auto">
            <a:xfrm>
              <a:off x="730229" y="753036"/>
              <a:ext cx="1485846" cy="1830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Bản mềm bộ mẫu chữ cao 2,5 ô ly dành cho học sinh tiểu học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98" t="34232" r="29242" b="24734"/>
            <a:stretch/>
          </p:blipFill>
          <p:spPr bwMode="auto">
            <a:xfrm>
              <a:off x="2295699" y="2583171"/>
              <a:ext cx="1784560" cy="181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Bản mềm bộ mẫu chữ cao 2,5 ô ly dành cho học sinh tiểu học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95" t="41825" r="24254" b="20231"/>
            <a:stretch/>
          </p:blipFill>
          <p:spPr bwMode="auto">
            <a:xfrm>
              <a:off x="4080259" y="4430128"/>
              <a:ext cx="1689314" cy="1985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5"/>
    </mc:Choice>
    <mc:Fallback xmlns="">
      <p:transition spd="slow" advTm="7135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ục này có hình ảnh của: {{ pinTitle }}">
            <a:extLst>
              <a:ext uri="{FF2B5EF4-FFF2-40B4-BE49-F238E27FC236}">
                <a16:creationId xmlns:a16="http://schemas.microsoft.com/office/drawing/2014/main" id="{1BBBD904-1C60-441F-8A3C-67D6AF59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97381" y="1620981"/>
            <a:ext cx="6913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VNI-Avo" pitchFamily="2" charset="0"/>
              </a:rPr>
              <a:t>Troø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chôi</a:t>
            </a:r>
            <a:r>
              <a:rPr lang="en-US" sz="6000" b="1" dirty="0">
                <a:latin typeface="VNI-Avo" pitchFamily="2" charset="0"/>
              </a:rPr>
              <a:t> 1:</a:t>
            </a:r>
          </a:p>
          <a:p>
            <a:r>
              <a:rPr lang="en-US" sz="6000" b="1" i="1" dirty="0" err="1">
                <a:solidFill>
                  <a:srgbClr val="C00000"/>
                </a:solidFill>
                <a:latin typeface="VNI-Avo" pitchFamily="2" charset="0"/>
              </a:rPr>
              <a:t>Thi</a:t>
            </a:r>
            <a:r>
              <a:rPr lang="en-US" sz="6000" b="1" i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6000" b="1" i="1" dirty="0" err="1">
                <a:solidFill>
                  <a:srgbClr val="C00000"/>
                </a:solidFill>
                <a:latin typeface="VNI-Avo" pitchFamily="2" charset="0"/>
              </a:rPr>
              <a:t>xem</a:t>
            </a:r>
            <a:r>
              <a:rPr lang="en-US" sz="6000" b="1" i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6000" b="1" i="1" dirty="0" err="1">
                <a:solidFill>
                  <a:srgbClr val="C00000"/>
                </a:solidFill>
                <a:latin typeface="VNI-Avo" pitchFamily="2" charset="0"/>
              </a:rPr>
              <a:t>ai</a:t>
            </a:r>
            <a:r>
              <a:rPr lang="en-US" sz="6000" b="1" i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6000" b="1" i="1" dirty="0" err="1">
                <a:solidFill>
                  <a:srgbClr val="C00000"/>
                </a:solidFill>
                <a:latin typeface="VNI-Avo" pitchFamily="2" charset="0"/>
              </a:rPr>
              <a:t>nhanh</a:t>
            </a:r>
            <a:endParaRPr lang="en-US" sz="6000" b="1" i="1" dirty="0">
              <a:solidFill>
                <a:srgbClr val="C00000"/>
              </a:solidFill>
              <a:latin typeface="VNI-Avo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1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8"/>
    </mc:Choice>
    <mc:Fallback xmlns="">
      <p:transition spd="slow" advTm="1860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5257800" y="1143001"/>
            <a:ext cx="10668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0">
                <a:solidFill>
                  <a:srgbClr val="CC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5638800" y="1143001"/>
            <a:ext cx="10668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0"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5234053" y="990438"/>
            <a:ext cx="22860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0" b="1" dirty="0">
                <a:solidFill>
                  <a:srgbClr val="000099"/>
                </a:solidFill>
                <a:latin typeface="VNI-Avo" pitchFamily="2" charset="0"/>
              </a:rPr>
              <a:t>c</a:t>
            </a: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5257800" y="1219201"/>
            <a:ext cx="9906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0" dirty="0" err="1">
                <a:latin typeface=".VnAvant" panose="020B7200000000000000" pitchFamily="34" charset="0"/>
              </a:rPr>
              <a:t>i</a:t>
            </a:r>
            <a:endParaRPr lang="en-US" altLang="en-US" sz="25000" dirty="0">
              <a:latin typeface=".VnAvant" panose="020B7200000000000000" pitchFamily="34" charset="0"/>
            </a:endParaRP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5029200" y="709614"/>
            <a:ext cx="19812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0" dirty="0">
                <a:solidFill>
                  <a:srgbClr val="FF66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5219700" y="1269121"/>
            <a:ext cx="11430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0" b="1" dirty="0">
                <a:solidFill>
                  <a:srgbClr val="660066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5138803" y="1070977"/>
            <a:ext cx="22098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0" dirty="0">
                <a:solidFill>
                  <a:srgbClr val="FF33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11625" name="Text Box 9"/>
          <p:cNvSpPr txBox="1">
            <a:spLocks noChangeArrowheads="1"/>
          </p:cNvSpPr>
          <p:nvPr/>
        </p:nvSpPr>
        <p:spPr bwMode="auto">
          <a:xfrm>
            <a:off x="5524500" y="970441"/>
            <a:ext cx="9906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0" b="1" dirty="0" err="1">
                <a:solidFill>
                  <a:srgbClr val="00FF00"/>
                </a:solidFill>
                <a:latin typeface=".VnAvant" panose="020B7200000000000000" pitchFamily="34" charset="0"/>
              </a:rPr>
              <a:t>i</a:t>
            </a:r>
            <a:endParaRPr lang="en-US" altLang="en-US" sz="25000" b="1" dirty="0">
              <a:solidFill>
                <a:srgbClr val="00FF00"/>
              </a:solidFill>
              <a:latin typeface=".VnAvant" panose="020B7200000000000000" pitchFamily="34" charset="0"/>
            </a:endParaRPr>
          </a:p>
        </p:txBody>
      </p:sp>
      <p:sp>
        <p:nvSpPr>
          <p:cNvPr id="111626" name="Text Box 10"/>
          <p:cNvSpPr txBox="1">
            <a:spLocks noChangeArrowheads="1"/>
          </p:cNvSpPr>
          <p:nvPr/>
        </p:nvSpPr>
        <p:spPr bwMode="auto">
          <a:xfrm>
            <a:off x="5591305" y="1251265"/>
            <a:ext cx="11430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0" b="1" dirty="0"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21515" name="Picture 11" descr="AN Border 03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24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H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273676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H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85726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4801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5943601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1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1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86401"/>
            <a:ext cx="457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1" t="35201" r="39912" b="17529"/>
          <a:stretch/>
        </p:blipFill>
        <p:spPr bwMode="auto">
          <a:xfrm>
            <a:off x="5155111" y="817878"/>
            <a:ext cx="2207845" cy="404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t="34232" r="29242" b="24734"/>
          <a:stretch/>
        </p:blipFill>
        <p:spPr bwMode="auto">
          <a:xfrm>
            <a:off x="4227510" y="85726"/>
            <a:ext cx="3950760" cy="402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883386"/>
      </p:ext>
    </p:extLst>
  </p:cSld>
  <p:clrMapOvr>
    <a:masterClrMapping/>
  </p:clrMapOvr>
  <p:transition advTm="25733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5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2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50" decel="1000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" decel="100000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2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1618" grpId="0"/>
      <p:bldP spid="111618" grpId="1"/>
      <p:bldP spid="111619" grpId="0"/>
      <p:bldP spid="111619" grpId="1"/>
      <p:bldP spid="111620" grpId="0"/>
      <p:bldP spid="111620" grpId="1"/>
      <p:bldP spid="111621" grpId="0"/>
      <p:bldP spid="111621" grpId="1"/>
      <p:bldP spid="111622" grpId="0"/>
      <p:bldP spid="111622" grpId="1"/>
      <p:bldP spid="111623" grpId="0"/>
      <p:bldP spid="111623" grpId="1"/>
      <p:bldP spid="111624" grpId="0"/>
      <p:bldP spid="111624" grpId="1"/>
      <p:bldP spid="111625" grpId="0"/>
      <p:bldP spid="111625" grpId="1"/>
      <p:bldP spid="111626" grpId="0"/>
      <p:bldP spid="1116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ục này có hình ảnh của: {{ pinTitle }}">
            <a:extLst>
              <a:ext uri="{FF2B5EF4-FFF2-40B4-BE49-F238E27FC236}">
                <a16:creationId xmlns:a16="http://schemas.microsoft.com/office/drawing/2014/main" id="{1BBBD904-1C60-441F-8A3C-67D6AF59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5999" y="1828799"/>
            <a:ext cx="8686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VNI-Avo" pitchFamily="2" charset="0"/>
              </a:rPr>
              <a:t>Troø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chôi</a:t>
            </a:r>
            <a:r>
              <a:rPr lang="en-US" sz="6000" b="1" dirty="0">
                <a:latin typeface="VNI-Avo" pitchFamily="2" charset="0"/>
              </a:rPr>
              <a:t> 2:</a:t>
            </a:r>
          </a:p>
          <a:p>
            <a:r>
              <a:rPr lang="en-US" sz="6000" b="1" i="1" dirty="0" err="1">
                <a:solidFill>
                  <a:srgbClr val="C00000"/>
                </a:solidFill>
                <a:latin typeface="VNI-Avo" pitchFamily="2" charset="0"/>
              </a:rPr>
              <a:t>Cuøng</a:t>
            </a:r>
            <a:r>
              <a:rPr lang="en-US" sz="6000" b="1" i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6000" b="1" i="1" dirty="0" err="1">
                <a:solidFill>
                  <a:srgbClr val="C00000"/>
                </a:solidFill>
                <a:latin typeface="VNI-Avo" pitchFamily="2" charset="0"/>
              </a:rPr>
              <a:t>nhau</a:t>
            </a:r>
            <a:r>
              <a:rPr lang="en-US" sz="6000" b="1" i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6000" b="1" i="1" dirty="0" err="1">
                <a:solidFill>
                  <a:srgbClr val="C00000"/>
                </a:solidFill>
                <a:latin typeface="VNI-Avo" pitchFamily="2" charset="0"/>
              </a:rPr>
              <a:t>thi</a:t>
            </a:r>
            <a:r>
              <a:rPr lang="en-US" sz="6000" b="1" i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6000" b="1" i="1" dirty="0" err="1">
                <a:solidFill>
                  <a:srgbClr val="C00000"/>
                </a:solidFill>
                <a:latin typeface="VNI-Avo" pitchFamily="2" charset="0"/>
              </a:rPr>
              <a:t>taøi</a:t>
            </a:r>
            <a:endParaRPr lang="en-US" sz="6000" b="1" i="1" dirty="0">
              <a:solidFill>
                <a:srgbClr val="C0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68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46"/>
    </mc:Choice>
    <mc:Fallback xmlns="">
      <p:transition spd="slow" advTm="2744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4b/33/3b/4b333be91e3902ad2e8bbd5eef18b28f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 b="12072"/>
          <a:stretch/>
        </p:blipFill>
        <p:spPr bwMode="auto">
          <a:xfrm>
            <a:off x="0" y="-10704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23336" t="21104" r="22536" b="22840"/>
          <a:stretch/>
        </p:blipFill>
        <p:spPr>
          <a:xfrm>
            <a:off x="5447455" y="0"/>
            <a:ext cx="1297089" cy="11261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819" y="1986027"/>
            <a:ext cx="239683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C00000"/>
                </a:solidFill>
                <a:latin typeface="VNI-Avo" pitchFamily="2" charset="0"/>
              </a:rPr>
              <a:t>i</a:t>
            </a:r>
            <a:endParaRPr lang="en-US" sz="239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85092" y="1211863"/>
            <a:ext cx="3019594" cy="2407976"/>
            <a:chOff x="1085092" y="1211863"/>
            <a:chExt cx="3019594" cy="2407976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953491" y="1211863"/>
              <a:ext cx="1282796" cy="170009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85092" y="2911953"/>
              <a:ext cx="3019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Chim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saâu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80199" y="2911953"/>
            <a:ext cx="1085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VNI-Avo" pitchFamily="2" charset="0"/>
              </a:rPr>
              <a:t>i</a:t>
            </a:r>
            <a:endParaRPr lang="en-US" sz="40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85092" y="3871159"/>
            <a:ext cx="3019594" cy="2677957"/>
            <a:chOff x="1085092" y="3871159"/>
            <a:chExt cx="3019594" cy="2677957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487900" y="3871159"/>
              <a:ext cx="2213978" cy="202763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85092" y="5841230"/>
              <a:ext cx="3019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Choù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soùi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864014" y="3927421"/>
            <a:ext cx="3019594" cy="2228591"/>
            <a:chOff x="7864014" y="3927421"/>
            <a:chExt cx="3019594" cy="2228591"/>
          </a:xfrm>
        </p:grpSpPr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21222083">
              <a:off x="7926476" y="3927421"/>
              <a:ext cx="2489071" cy="182946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864014" y="5448126"/>
              <a:ext cx="3019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Caù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heo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972818" y="1247376"/>
            <a:ext cx="3019594" cy="2426475"/>
            <a:chOff x="7972818" y="1247376"/>
            <a:chExt cx="3019594" cy="2426475"/>
          </a:xfrm>
        </p:grpSpPr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354291" y="1247376"/>
              <a:ext cx="1633442" cy="166457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972818" y="2965965"/>
              <a:ext cx="3019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Con </a:t>
              </a:r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khæ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858232" y="5841230"/>
            <a:ext cx="1085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VNI-Avo" pitchFamily="2" charset="0"/>
              </a:rPr>
              <a:t>i</a:t>
            </a:r>
            <a:endParaRPr lang="en-US" sz="40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60055" y="2992220"/>
            <a:ext cx="1085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VNI-Avo" pitchFamily="2" charset="0"/>
              </a:rPr>
              <a:t>i</a:t>
            </a:r>
            <a:endParaRPr lang="en-US" sz="40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19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14"/>
    </mc:Choice>
    <mc:Fallback xmlns="">
      <p:transition spd="slow" advTm="43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14" grpId="0"/>
      <p:bldP spid="15" grpId="0"/>
    </p:bldLst>
  </p:timing>
  <p:extLst>
    <p:ext uri="{E180D4A7-C9FB-4DFB-919C-405C955672EB}">
      <p14:showEvtLst xmlns:p14="http://schemas.microsoft.com/office/powerpoint/2010/main">
        <p14:playEvt time="15007" objId="3"/>
        <p14:stopEvt time="21125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4b/33/3b/4b333be91e3902ad2e8bbd5eef18b28f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 b="12072"/>
          <a:stretch/>
        </p:blipFill>
        <p:spPr bwMode="auto">
          <a:xfrm>
            <a:off x="-2" y="-25896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23336" t="21104" r="22536" b="22840"/>
          <a:stretch/>
        </p:blipFill>
        <p:spPr>
          <a:xfrm>
            <a:off x="5447455" y="0"/>
            <a:ext cx="1297089" cy="11261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6165" y="1829606"/>
            <a:ext cx="239683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C00000"/>
                </a:solidFill>
                <a:latin typeface="VNI-Avo" pitchFamily="2" charset="0"/>
              </a:rPr>
              <a:t>t</a:t>
            </a:r>
            <a:endParaRPr lang="en-US" sz="239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48841" y="3768162"/>
            <a:ext cx="3019594" cy="2876846"/>
            <a:chOff x="1505712" y="3714738"/>
            <a:chExt cx="3019594" cy="2876846"/>
          </a:xfrm>
        </p:grpSpPr>
        <p:pic>
          <p:nvPicPr>
            <p:cNvPr id="7" name="Picture 4" descr="Pink Flower Cartoon, PNG, 528x512px, Petal, Cut Flowers, Floral Design,  Flower, Pink Download Free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8" t="3915" r="19686" b="4322"/>
            <a:stretch/>
          </p:blipFill>
          <p:spPr bwMode="auto">
            <a:xfrm>
              <a:off x="1594703" y="3714738"/>
              <a:ext cx="2182995" cy="2086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505712" y="5883698"/>
              <a:ext cx="3019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Boâng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hoa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035636" y="725551"/>
            <a:ext cx="3114522" cy="2573287"/>
            <a:chOff x="8035636" y="723639"/>
            <a:chExt cx="3114522" cy="2573287"/>
          </a:xfrm>
        </p:grpSpPr>
        <p:pic>
          <p:nvPicPr>
            <p:cNvPr id="3" name="Pictur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035636" y="723639"/>
              <a:ext cx="2357216" cy="176975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130564" y="2589040"/>
              <a:ext cx="3019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Thieân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nga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035636" y="3527689"/>
            <a:ext cx="3330864" cy="3052410"/>
            <a:chOff x="8035636" y="3363797"/>
            <a:chExt cx="3217529" cy="32278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/>
            <a:srcRect l="22333" r="25643"/>
            <a:stretch/>
          </p:blipFill>
          <p:spPr>
            <a:xfrm>
              <a:off x="8035636" y="3363797"/>
              <a:ext cx="2278694" cy="262380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233571" y="5883790"/>
              <a:ext cx="3019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Thoû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con 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8130564" y="2614106"/>
            <a:ext cx="4042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T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40543" y="5940537"/>
            <a:ext cx="4042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T</a:t>
            </a:r>
            <a:endParaRPr lang="en-US" sz="4000" dirty="0">
              <a:solidFill>
                <a:srgbClr val="C0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86020" y="807270"/>
            <a:ext cx="3019594" cy="2814141"/>
            <a:chOff x="1445642" y="723639"/>
            <a:chExt cx="3019594" cy="2814141"/>
          </a:xfrm>
        </p:grpSpPr>
        <p:sp>
          <p:nvSpPr>
            <p:cNvPr id="11" name="TextBox 10"/>
            <p:cNvSpPr txBox="1"/>
            <p:nvPr/>
          </p:nvSpPr>
          <p:spPr>
            <a:xfrm>
              <a:off x="1445642" y="2829894"/>
              <a:ext cx="3019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Con </a:t>
              </a:r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soùc</a:t>
              </a:r>
              <a:endParaRPr lang="en-US" sz="4000" b="1" dirty="0">
                <a:solidFill>
                  <a:schemeClr val="accent4"/>
                </a:solidFill>
                <a:latin typeface="VNI-Avo" pitchFamily="2" charset="0"/>
              </a:endParaRPr>
            </a:p>
          </p:txBody>
        </p:sp>
        <p:pic>
          <p:nvPicPr>
            <p:cNvPr id="16" name="Picture 2" descr="Cartoon Squirrel Png - Cartoon Picture Of Squirrel, Transparent Png -  678x600(#507140) - PngFind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7" t="5095" r="22637" b="5278"/>
            <a:stretch/>
          </p:blipFill>
          <p:spPr bwMode="auto">
            <a:xfrm>
              <a:off x="1883740" y="723639"/>
              <a:ext cx="1856509" cy="213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8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69"/>
    </mc:Choice>
    <mc:Fallback xmlns="">
      <p:transition spd="slow" advTm="37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  <p:bldP spid="15" grpId="0"/>
    </p:bldLst>
  </p:timing>
  <p:extLst>
    <p:ext uri="{E180D4A7-C9FB-4DFB-919C-405C955672EB}">
      <p14:showEvtLst xmlns:p14="http://schemas.microsoft.com/office/powerpoint/2010/main">
        <p14:playEvt time="14130" objId="8"/>
        <p14:stopEvt time="20266" objId="8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4b/33/3b/4b333be91e3902ad2e8bbd5eef18b28f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 b="12072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23336" t="21104" r="22536" b="22840"/>
          <a:stretch/>
        </p:blipFill>
        <p:spPr>
          <a:xfrm>
            <a:off x="5447455" y="0"/>
            <a:ext cx="1297089" cy="1126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1728" y="2159819"/>
            <a:ext cx="239683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 err="1">
                <a:solidFill>
                  <a:srgbClr val="C00000"/>
                </a:solidFill>
                <a:latin typeface="VNI-Avo" pitchFamily="2" charset="0"/>
              </a:rPr>
              <a:t>C</a:t>
            </a:r>
            <a:endParaRPr lang="en-US" sz="199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461295" y="3737174"/>
            <a:ext cx="3019594" cy="2799647"/>
            <a:chOff x="1453547" y="3737174"/>
            <a:chExt cx="3019594" cy="279964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591785" y="3737174"/>
              <a:ext cx="2086676" cy="19083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53547" y="5828935"/>
              <a:ext cx="3019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con </a:t>
              </a:r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coâng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940970" y="407483"/>
            <a:ext cx="3019594" cy="2900577"/>
            <a:chOff x="7940970" y="407483"/>
            <a:chExt cx="3019594" cy="290057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393585" y="407483"/>
              <a:ext cx="1780868" cy="219118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940970" y="2600174"/>
              <a:ext cx="3019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con </a:t>
              </a:r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coø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077200" y="3737174"/>
            <a:ext cx="3019594" cy="2879741"/>
            <a:chOff x="8077200" y="3737174"/>
            <a:chExt cx="3019594" cy="2879741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8285017" y="3737174"/>
              <a:ext cx="1998004" cy="21956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077200" y="5909029"/>
              <a:ext cx="3019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con </a:t>
              </a:r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eách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01511" y="1115784"/>
            <a:ext cx="3019594" cy="2145013"/>
            <a:chOff x="1387002" y="1087581"/>
            <a:chExt cx="3019594" cy="2145013"/>
          </a:xfrm>
        </p:grpSpPr>
        <p:pic>
          <p:nvPicPr>
            <p:cNvPr id="9" name="Picture 18" descr="image002-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7699" y="1087581"/>
              <a:ext cx="2590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387002" y="2524708"/>
              <a:ext cx="3019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caù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  <a:r>
                <a:rPr lang="en-US" sz="4000" b="1" dirty="0" err="1">
                  <a:solidFill>
                    <a:schemeClr val="accent4"/>
                  </a:solidFill>
                  <a:latin typeface="VNI-Avo" pitchFamily="2" charset="0"/>
                </a:rPr>
                <a:t>cheùp</a:t>
              </a:r>
              <a:r>
                <a:rPr lang="en-US" sz="4000" b="1" dirty="0">
                  <a:solidFill>
                    <a:schemeClr val="accent4"/>
                  </a:solidFill>
                  <a:latin typeface="VNI-Avo" pitchFamily="2" charset="0"/>
                </a:rPr>
                <a:t> 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401511" y="2581615"/>
            <a:ext cx="516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c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44704" y="2576549"/>
            <a:ext cx="516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c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53547" y="5855073"/>
            <a:ext cx="516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c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86091" y="5855073"/>
            <a:ext cx="516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c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40970" y="2624367"/>
            <a:ext cx="516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c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70509" y="2629102"/>
            <a:ext cx="516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c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77200" y="5920906"/>
            <a:ext cx="516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c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28946" y="5935548"/>
            <a:ext cx="516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c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524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51"/>
    </mc:Choice>
    <mc:Fallback xmlns="">
      <p:transition spd="slow" advTm="43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  <p:extLst>
    <p:ext uri="{E180D4A7-C9FB-4DFB-919C-405C955672EB}">
      <p14:showEvtLst xmlns:p14="http://schemas.microsoft.com/office/powerpoint/2010/main">
        <p14:playEvt time="14259" objId="8"/>
        <p14:stopEvt time="20334" objId="8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4b/33/3b/4b333be91e3902ad2e8bbd5eef18b28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 b="12072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78182" y="2755751"/>
            <a:ext cx="928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Xin </a:t>
            </a:r>
            <a:r>
              <a:rPr lang="en-US" sz="4800" b="1" dirty="0" err="1">
                <a:latin typeface="VNI-Avo" pitchFamily="2" charset="0"/>
              </a:rPr>
              <a:t>chaøo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vaø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heïn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gaëp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laïi</a:t>
            </a:r>
            <a:r>
              <a:rPr lang="en-US" sz="4800" b="1" dirty="0">
                <a:latin typeface="VNI-Avo" pitchFamily="2" charset="0"/>
              </a:rPr>
              <a:t> ^^!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36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6"/>
    </mc:Choice>
    <mc:Fallback xmlns="">
      <p:transition spd="slow" advTm="13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1.48148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369A3C9-D257-434A-A3EB-A77D75247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A370EF-49D5-4700-BA76-D5F51B84C314}"/>
              </a:ext>
            </a:extLst>
          </p:cNvPr>
          <p:cNvSpPr txBox="1"/>
          <p:nvPr/>
        </p:nvSpPr>
        <p:spPr>
          <a:xfrm>
            <a:off x="1855304" y="980661"/>
            <a:ext cx="7898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>
                <a:latin typeface="VNI-Avo" pitchFamily="2" charset="0"/>
              </a:rPr>
              <a:t>Caùc</a:t>
            </a:r>
            <a:r>
              <a:rPr lang="en-US" sz="3600" dirty="0">
                <a:latin typeface="VNI-Avo" pitchFamily="2" charset="0"/>
              </a:rPr>
              <a:t> con </a:t>
            </a:r>
            <a:r>
              <a:rPr lang="en-US" sz="3600" dirty="0" err="1">
                <a:latin typeface="VNI-Avo" pitchFamily="2" charset="0"/>
              </a:rPr>
              <a:t>vöøa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haùt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baøi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haùt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gì</a:t>
            </a:r>
            <a:r>
              <a:rPr lang="en-US" sz="3600" dirty="0">
                <a:latin typeface="VNI-Avo" pitchFamily="2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latin typeface="VNI-Avo" pitchFamily="2" charset="0"/>
              </a:rPr>
              <a:t>Baøi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haùt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noùi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veà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ñieàu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gì</a:t>
            </a:r>
            <a:r>
              <a:rPr lang="en-US" sz="3600" dirty="0">
                <a:latin typeface="VNI-Avo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3DFF4-AA3E-4A53-AEBA-3AEFAABD21B4}"/>
              </a:ext>
            </a:extLst>
          </p:cNvPr>
          <p:cNvSpPr txBox="1"/>
          <p:nvPr/>
        </p:nvSpPr>
        <p:spPr>
          <a:xfrm>
            <a:off x="1836089" y="2883356"/>
            <a:ext cx="8911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VNI-Avo" pitchFamily="2" charset="0"/>
              </a:rPr>
              <a:t>- </a:t>
            </a:r>
            <a:r>
              <a:rPr lang="en-US" sz="3600" b="1" dirty="0" err="1">
                <a:latin typeface="VNI-Avo" pitchFamily="2" charset="0"/>
              </a:rPr>
              <a:t>Baøi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haùt</a:t>
            </a:r>
            <a:r>
              <a:rPr lang="en-US" sz="3600" b="1" dirty="0">
                <a:latin typeface="VNI-Avo" pitchFamily="2" charset="0"/>
              </a:rPr>
              <a:t> : </a:t>
            </a:r>
            <a:r>
              <a:rPr lang="en-US" sz="3600" b="1" i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Chuù</a:t>
            </a:r>
            <a:r>
              <a:rPr lang="en-US" sz="3600" b="1" i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voi</a:t>
            </a:r>
            <a:r>
              <a:rPr lang="en-US" sz="3600" b="1" i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con </a:t>
            </a:r>
            <a:r>
              <a:rPr lang="en-US" sz="3600" b="1" i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ôû</a:t>
            </a:r>
            <a:r>
              <a:rPr lang="en-US" sz="3600" b="1" i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Baûn</a:t>
            </a:r>
            <a:r>
              <a:rPr lang="en-US" sz="3600" b="1" i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600" b="1" i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Ñoân</a:t>
            </a:r>
            <a:endParaRPr lang="en-US" sz="3600" b="1" i="1" dirty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68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5"/>
    </mc:Choice>
    <mc:Fallback xmlns="">
      <p:transition spd="slow" advTm="21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9E6E938-DF70-4DA6-9E48-6B389ED67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ute Wild Elephant Cartoon Clipart Vector - FriendlyStock">
            <a:extLst>
              <a:ext uri="{FF2B5EF4-FFF2-40B4-BE49-F238E27FC236}">
                <a16:creationId xmlns:a16="http://schemas.microsoft.com/office/drawing/2014/main" id="{AD31B6ED-139B-4CE4-9E98-7BA3AA850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414" y="0"/>
            <a:ext cx="7827203" cy="54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DF9A0-B102-4426-A417-1F70722A0C6C}"/>
              </a:ext>
            </a:extLst>
          </p:cNvPr>
          <p:cNvSpPr txBox="1"/>
          <p:nvPr/>
        </p:nvSpPr>
        <p:spPr>
          <a:xfrm>
            <a:off x="3856383" y="5517780"/>
            <a:ext cx="5088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VNI-Avo" pitchFamily="2" charset="0"/>
              </a:rPr>
              <a:t>Con </a:t>
            </a:r>
            <a:r>
              <a:rPr lang="en-US" sz="8000" b="1" dirty="0" err="1">
                <a:latin typeface="VNI-Avo" pitchFamily="2" charset="0"/>
              </a:rPr>
              <a:t>voi</a:t>
            </a:r>
            <a:endParaRPr lang="en-US" sz="8000" b="1" dirty="0"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38768" y="5456224"/>
            <a:ext cx="6301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C00000"/>
                </a:solidFill>
                <a:latin typeface="VNI-Avo" pitchFamily="2" charset="0"/>
              </a:rPr>
              <a:t>i</a:t>
            </a:r>
            <a:endParaRPr lang="en-US" sz="88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96460" y="5579335"/>
            <a:ext cx="8681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VNI-Avo" pitchFamily="2" charset="0"/>
              </a:rPr>
              <a:t>o</a:t>
            </a:r>
            <a:endParaRPr lang="en-US" sz="80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60663" y="5556948"/>
            <a:ext cx="8499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VNI-Avo" pitchFamily="2" charset="0"/>
              </a:rPr>
              <a:t>o</a:t>
            </a:r>
            <a:endParaRPr lang="en-US" sz="8000" dirty="0">
              <a:solidFill>
                <a:srgbClr val="C0000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576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17"/>
    </mc:Choice>
    <mc:Fallback xmlns="">
      <p:transition spd="slow" advTm="39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4" grpId="3"/>
      <p:bldP spid="2" grpId="0"/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4b/33/3b/4b333be91e3902ad2e8bbd5eef18b28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 b="12072"/>
          <a:stretch/>
        </p:blipFill>
        <p:spPr bwMode="auto">
          <a:xfrm>
            <a:off x="-1" y="-12357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3062" y="432486"/>
            <a:ext cx="245899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 err="1">
                <a:solidFill>
                  <a:srgbClr val="C00000"/>
                </a:solidFill>
                <a:latin typeface="VNI-Avo" pitchFamily="2" charset="0"/>
              </a:rPr>
              <a:t>i</a:t>
            </a:r>
            <a:endParaRPr lang="en-US" sz="344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65A8DAF-F880-4151-9BFF-B0952539EC4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656" y1="41528" x2="42656" y2="41528"/>
                        <a14:foregroundMark x1="42266" y1="74583" x2="42266" y2="74583"/>
                        <a14:foregroundMark x1="44688" y1="58333" x2="44688" y2="58333"/>
                        <a14:foregroundMark x1="40625" y1="57083" x2="40625" y2="5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18" t="36849" r="54334" b="24275"/>
          <a:stretch/>
        </p:blipFill>
        <p:spPr>
          <a:xfrm>
            <a:off x="5410831" y="2219742"/>
            <a:ext cx="765782" cy="268023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5A8DAF-F880-4151-9BFF-B0952539EC4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938" y1="28611" x2="40938" y2="28611"/>
                        <a14:foregroundMark x1="45000" y1="34861" x2="45000" y2="34861"/>
                        <a14:foregroundMark x1="44844" y1="29167" x2="44844" y2="29167"/>
                        <a14:foregroundMark x1="40625" y1="34583" x2="40625" y2="34583"/>
                        <a14:backgroundMark x1="40469" y1="40556" x2="40469" y2="40556"/>
                        <a14:backgroundMark x1="44297" y1="58333" x2="44297" y2="58333"/>
                        <a14:backgroundMark x1="40078" y1="73333" x2="40078" y2="73333"/>
                        <a14:backgroundMark x1="44453" y1="75139" x2="44453" y2="75139"/>
                        <a14:backgroundMark x1="44453" y1="40000" x2="44453" y2="40000"/>
                        <a14:backgroundMark x1="40625" y1="40833" x2="44609" y2="52361"/>
                        <a14:backgroundMark x1="44609" y1="52361" x2="44375" y2="66111"/>
                        <a14:backgroundMark x1="44375" y1="66111" x2="40781" y2="52361"/>
                        <a14:backgroundMark x1="40781" y1="52361" x2="40625" y2="4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56" t="26191" r="54334" b="63152"/>
          <a:stretch/>
        </p:blipFill>
        <p:spPr>
          <a:xfrm>
            <a:off x="5453868" y="1530325"/>
            <a:ext cx="679708" cy="68941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6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92"/>
    </mc:Choice>
    <mc:Fallback xmlns="">
      <p:transition spd="slow" advTm="23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6E938-DF70-4DA6-9E48-6B389ED67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remium Vector | Cute rabbit cartoon">
            <a:extLst>
              <a:ext uri="{FF2B5EF4-FFF2-40B4-BE49-F238E27FC236}">
                <a16:creationId xmlns:a16="http://schemas.microsoft.com/office/drawing/2014/main" id="{E35DA1EB-0865-4E6F-B63F-3B5FE798A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38" y="0"/>
            <a:ext cx="8004132" cy="527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DF9A0-B102-4426-A417-1F70722A0C6C}"/>
              </a:ext>
            </a:extLst>
          </p:cNvPr>
          <p:cNvSpPr txBox="1"/>
          <p:nvPr/>
        </p:nvSpPr>
        <p:spPr>
          <a:xfrm>
            <a:off x="3645876" y="5406808"/>
            <a:ext cx="5088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VNI-Avo" pitchFamily="2" charset="0"/>
              </a:rPr>
              <a:t>Con </a:t>
            </a:r>
            <a:r>
              <a:rPr lang="en-US" sz="8000" b="1" dirty="0" err="1">
                <a:latin typeface="VNI-Avo" pitchFamily="2" charset="0"/>
              </a:rPr>
              <a:t>thoû</a:t>
            </a:r>
            <a:endParaRPr lang="en-US" sz="8000" b="1" dirty="0"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93704" y="5353343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VNI-Avo" pitchFamily="2" charset="0"/>
              </a:rPr>
              <a:t>t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2517" y="5455837"/>
            <a:ext cx="8499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VNI-Avo" pitchFamily="2" charset="0"/>
              </a:rPr>
              <a:t>o</a:t>
            </a:r>
            <a:endParaRPr lang="en-US" sz="80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15821" y="5441631"/>
            <a:ext cx="8499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VNI-Avo" pitchFamily="2" charset="0"/>
              </a:rPr>
              <a:t>o</a:t>
            </a:r>
            <a:endParaRPr lang="en-US" sz="8000" dirty="0">
              <a:solidFill>
                <a:srgbClr val="C0000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91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95"/>
    </mc:Choice>
    <mc:Fallback xmlns="">
      <p:transition spd="slow" advTm="39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4" grpId="3"/>
      <p:bldP spid="2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4b/33/3b/4b333be91e3902ad2e8bbd5eef18b28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 b="12072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70500" y="531953"/>
            <a:ext cx="685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>
                <a:solidFill>
                  <a:srgbClr val="C00000"/>
                </a:solidFill>
                <a:latin typeface="VNI-Avo" pitchFamily="2" charset="0"/>
              </a:rPr>
              <a:t>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D47AB-C89E-4693-8D13-22B23183C8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1" t="28019" r="54457" b="24831"/>
          <a:stretch/>
        </p:blipFill>
        <p:spPr>
          <a:xfrm>
            <a:off x="5664752" y="1699499"/>
            <a:ext cx="583096" cy="3233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D47AB-C89E-4693-8D13-22B23183C8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7" t="39614" r="51413" b="52657"/>
          <a:stretch/>
        </p:blipFill>
        <p:spPr>
          <a:xfrm>
            <a:off x="5346700" y="2504774"/>
            <a:ext cx="1219200" cy="53008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101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2"/>
    </mc:Choice>
    <mc:Fallback xmlns="">
      <p:transition spd="slow" advTm="2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  <p:bldP spid="5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pinimg.com/564x/4b/33/3b/4b333be91e3902ad2e8bbd5eef18b28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 b="12072"/>
          <a:stretch/>
        </p:blipFill>
        <p:spPr bwMode="auto">
          <a:xfrm>
            <a:off x="143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58028" y="1851645"/>
            <a:ext cx="685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solidFill>
                  <a:srgbClr val="C00000"/>
                </a:solidFill>
                <a:latin typeface="VNI-Avo" pitchFamily="2" charset="0"/>
              </a:rPr>
              <a:t>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D47AB-C89E-4693-8D13-22B23183C8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1" t="28019" r="54457" b="24831"/>
          <a:stretch/>
        </p:blipFill>
        <p:spPr>
          <a:xfrm>
            <a:off x="7534715" y="2499494"/>
            <a:ext cx="346811" cy="19232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3D47AB-C89E-4693-8D13-22B23183C8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7" t="39614" r="51413" b="52657"/>
          <a:stretch/>
        </p:blipFill>
        <p:spPr>
          <a:xfrm>
            <a:off x="7289288" y="3004319"/>
            <a:ext cx="837663" cy="3642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8946" y="1883751"/>
            <a:ext cx="245899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 err="1">
                <a:solidFill>
                  <a:srgbClr val="C00000"/>
                </a:solidFill>
                <a:latin typeface="VNI-Avo" pitchFamily="2" charset="0"/>
              </a:rPr>
              <a:t>i</a:t>
            </a:r>
            <a:endParaRPr lang="en-US" sz="199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565A8DAF-F880-4151-9BFF-B0952539EC4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2656" y1="41528" x2="42656" y2="41528"/>
                        <a14:foregroundMark x1="42266" y1="74583" x2="42266" y2="74583"/>
                        <a14:foregroundMark x1="44688" y1="58333" x2="44688" y2="58333"/>
                        <a14:foregroundMark x1="40625" y1="57083" x2="40625" y2="5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18" t="36849" r="54334" b="24275"/>
          <a:stretch/>
        </p:blipFill>
        <p:spPr>
          <a:xfrm>
            <a:off x="3914004" y="2886998"/>
            <a:ext cx="502119" cy="1605188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565A8DAF-F880-4151-9BFF-B0952539EC4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938" y1="28611" x2="40938" y2="28611"/>
                        <a14:foregroundMark x1="45000" y1="34861" x2="45000" y2="34861"/>
                        <a14:foregroundMark x1="44844" y1="29167" x2="44844" y2="29167"/>
                        <a14:foregroundMark x1="40625" y1="34583" x2="40625" y2="34583"/>
                        <a14:backgroundMark x1="40469" y1="40556" x2="40469" y2="40556"/>
                        <a14:backgroundMark x1="44297" y1="58333" x2="44297" y2="58333"/>
                        <a14:backgroundMark x1="40078" y1="73333" x2="40078" y2="73333"/>
                        <a14:backgroundMark x1="44453" y1="75139" x2="44453" y2="75139"/>
                        <a14:backgroundMark x1="44453" y1="40000" x2="44453" y2="40000"/>
                        <a14:backgroundMark x1="40625" y1="40833" x2="44609" y2="52361"/>
                        <a14:backgroundMark x1="44609" y1="52361" x2="44375" y2="66111"/>
                        <a14:backgroundMark x1="44375" y1="66111" x2="40781" y2="52361"/>
                        <a14:backgroundMark x1="40781" y1="52361" x2="40625" y2="4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56" t="26191" r="54334" b="63152"/>
          <a:stretch/>
        </p:blipFill>
        <p:spPr>
          <a:xfrm>
            <a:off x="3915909" y="2494513"/>
            <a:ext cx="466148" cy="4728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4150" y="280601"/>
            <a:ext cx="7429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So </a:t>
            </a:r>
            <a:r>
              <a:rPr lang="en-US" sz="6000" b="1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saùnh</a:t>
            </a:r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chöõ</a:t>
            </a:r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 : </a:t>
            </a:r>
            <a:r>
              <a:rPr lang="en-US" sz="6000" b="1" dirty="0" err="1">
                <a:solidFill>
                  <a:schemeClr val="bg2">
                    <a:lumMod val="10000"/>
                  </a:schemeClr>
                </a:solidFill>
                <a:latin typeface="VNI-Avo" pitchFamily="2" charset="0"/>
              </a:rPr>
              <a:t>i,t</a:t>
            </a:r>
            <a:endParaRPr lang="en-US" sz="6000" b="1" dirty="0">
              <a:solidFill>
                <a:schemeClr val="bg2">
                  <a:lumMod val="10000"/>
                </a:schemeClr>
              </a:solidFill>
              <a:latin typeface="VNI-Avo" pitchFamily="2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19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10"/>
    </mc:Choice>
    <mc:Fallback xmlns="">
      <p:transition spd="slow" advTm="31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6E938-DF70-4DA6-9E48-6B389ED67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15" y="0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ish cartoon style isolated 2174077 Vector Art at Vecteezy">
            <a:extLst>
              <a:ext uri="{FF2B5EF4-FFF2-40B4-BE49-F238E27FC236}">
                <a16:creationId xmlns:a16="http://schemas.microsoft.com/office/drawing/2014/main" id="{7A28F539-4F58-491C-A3A1-9A2B43F6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93" y="0"/>
            <a:ext cx="8177213" cy="47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DF9A0-B102-4426-A417-1F70722A0C6C}"/>
              </a:ext>
            </a:extLst>
          </p:cNvPr>
          <p:cNvSpPr txBox="1"/>
          <p:nvPr/>
        </p:nvSpPr>
        <p:spPr>
          <a:xfrm>
            <a:off x="4084983" y="5038509"/>
            <a:ext cx="5088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VNI-Avo" pitchFamily="2" charset="0"/>
              </a:rPr>
              <a:t>Con </a:t>
            </a:r>
            <a:r>
              <a:rPr lang="en-US" sz="8000" b="1" dirty="0" err="1">
                <a:latin typeface="VNI-Avo" pitchFamily="2" charset="0"/>
              </a:rPr>
              <a:t>caù</a:t>
            </a:r>
            <a:endParaRPr lang="en-US" sz="8000" b="1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73900" y="5035118"/>
            <a:ext cx="9428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a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1032" y="5030230"/>
            <a:ext cx="48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4983" y="5096673"/>
            <a:ext cx="902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66802" y="5091786"/>
            <a:ext cx="8499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02"/>
    </mc:Choice>
    <mc:Fallback xmlns="">
      <p:transition spd="slow" advTm="40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4" grpId="3"/>
      <p:bldP spid="5" grpId="0"/>
      <p:bldP spid="6" grpId="0"/>
      <p:bldP spid="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pinimg.com/564x/4b/33/3b/4b333be91e3902ad2e8bbd5eef18b28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 b="12072"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4589" y="602734"/>
            <a:ext cx="304282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400" b="1" dirty="0">
                <a:solidFill>
                  <a:srgbClr val="C00000"/>
                </a:solidFill>
                <a:latin typeface="VNI-Avo" pitchFamily="2" charset="0"/>
              </a:rPr>
              <a:t>c</a:t>
            </a:r>
            <a:endParaRPr lang="en-US" sz="34400" b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C4D3F-417F-4C69-8379-1EC15E5CDF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3" t="32952" r="39418" b="45620"/>
          <a:stretch/>
        </p:blipFill>
        <p:spPr>
          <a:xfrm>
            <a:off x="4574589" y="2119448"/>
            <a:ext cx="2795453" cy="1469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FC4D3F-417F-4C69-8379-1EC15E5CDF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3" t="53432" r="39418" b="24191"/>
          <a:stretch/>
        </p:blipFill>
        <p:spPr>
          <a:xfrm>
            <a:off x="4574589" y="3535345"/>
            <a:ext cx="2795454" cy="153458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37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3"/>
    </mc:Choice>
    <mc:Fallback xmlns="">
      <p:transition spd="slow" advTm="23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4" grpId="3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4|7.6|1.7|1.4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0.7|1.5|0.7|1.4|0.7|1.3|1|1.2|0.8|1.6|0.7|1.5|0.8|1.4|0.7|1.7|0.6|1.2|0.8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.9|1.8|1.9|1.9|1.9|9.8|1.4|2.3|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1|1.9|1.9|2.2|1.6|8.4|3|2.8|2.8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|1.8|1.8|2.5|1.1|6.3|7.5|2.4|3.4|3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2|4.6|1.9|1.9|12.5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5|1.6|8.3|0.8|0.9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2|4.4|1.8|1.6|8.1|1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|1.8|8.6|0.8|0.9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1|11.1|1.1|5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5|4.1|1.7|1.6|7.6|1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1|0.5|8.2|1.3|1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0.5|1.4|2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207</Words>
  <Application>Microsoft Office PowerPoint</Application>
  <PresentationFormat>Widescreen</PresentationFormat>
  <Paragraphs>75</Paragraphs>
  <Slides>19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.VnAvant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hieu manh</dc:creator>
  <cp:lastModifiedBy>Lan Anh Nguyễn</cp:lastModifiedBy>
  <cp:revision>67</cp:revision>
  <dcterms:created xsi:type="dcterms:W3CDTF">2021-11-21T07:55:36Z</dcterms:created>
  <dcterms:modified xsi:type="dcterms:W3CDTF">2023-08-08T15:22:07Z</dcterms:modified>
</cp:coreProperties>
</file>