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4" r:id="rId3"/>
    <p:sldMasterId id="2147483686" r:id="rId4"/>
  </p:sldMasterIdLst>
  <p:notesMasterIdLst>
    <p:notesMasterId r:id="rId13"/>
  </p:notesMasterIdLst>
  <p:sldIdLst>
    <p:sldId id="257" r:id="rId5"/>
    <p:sldId id="258" r:id="rId6"/>
    <p:sldId id="260" r:id="rId7"/>
    <p:sldId id="261" r:id="rId8"/>
    <p:sldId id="262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B076A5-47AD-4F0D-A829-6234510224B2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84945-BAC2-470E-AB27-8A8A57785C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937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D873A-CF75-4AD4-9708-5FD24048D90B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489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80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0449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6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0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4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8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1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7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5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0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732FD-065A-4A79-A9D6-AB63A331F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BA599-1202-4790-809F-190F31FB30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3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2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7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445593-EF4A-4E57-99C0-D3EFF38270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4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16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6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E721A1-F1AE-448D-AB8C-7F15D804C3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7D9C8-F73B-4C04-83BC-9A5761A514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3D4B4-FC2B-4A71-9699-C26485A9AE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3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8CB32B-ED44-4791-B813-B6F001A0D3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0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8B3721-A77D-4216-98FA-226C8AE61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7599A-BE3A-4921-A17E-E1281B04F17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17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CB015C-C2A4-421B-9EBB-A73E4D86F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4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1F9B77-51D1-4C7C-BE1C-AFB300C5FF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2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5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998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3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53E4A5-171F-408A-84CF-672AD75E558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82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4000">
        <p:split orient="vert"/>
      </p:transition>
    </mc:Choice>
    <mc:Fallback xmlns="">
      <p:transition spd="slow" advTm="24000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png"/><Relationship Id="rId3" Type="http://schemas.openxmlformats.org/officeDocument/2006/relationships/video" Target="../media/media1.mp4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jpeg"/><Relationship Id="rId10" Type="http://schemas.openxmlformats.org/officeDocument/2006/relationships/image" Target="../media/image13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2.m4a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8.jpeg"/><Relationship Id="rId10" Type="http://schemas.openxmlformats.org/officeDocument/2006/relationships/image" Target="../media/image21.jp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40169" y="3411448"/>
            <a:ext cx="68773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4" name="TextBox 9"/>
          <p:cNvSpPr txBox="1">
            <a:spLocks noChangeArrowheads="1"/>
          </p:cNvSpPr>
          <p:nvPr/>
        </p:nvSpPr>
        <p:spPr bwMode="auto">
          <a:xfrm>
            <a:off x="6172200" y="502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6019800" y="4876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1" y="569666"/>
            <a:ext cx="7769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solidFill>
                  <a:srgbClr val="2D2D8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NON NẮNG MAI</a:t>
            </a:r>
            <a:endParaRPr lang="en-US" sz="2400" b="1" dirty="0">
              <a:solidFill>
                <a:srgbClr val="2D2D8A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2422" y="2872566"/>
            <a:ext cx="461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TOÁN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7337" y="5690904"/>
            <a:ext cx="243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29601" y="4615260"/>
            <a:ext cx="144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740" y="4063162"/>
            <a:ext cx="3535358" cy="4713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7599" y="5789006"/>
            <a:ext cx="3707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MẪU GIÁO LỚN 5-6 TUỔI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4586E-8C8E-55B5-2929-F2C782C91B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6" t="10651" r="26705" b="15588"/>
          <a:stretch/>
        </p:blipFill>
        <p:spPr>
          <a:xfrm>
            <a:off x="5296045" y="1382409"/>
            <a:ext cx="1565565" cy="145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95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652">
        <p:split orient="vert"/>
      </p:transition>
    </mc:Choice>
    <mc:Fallback xmlns="">
      <p:transition spd="slow" advTm="17652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1" objId="10"/>
        <p14:stopEvt time="17652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40" name="Picture 4" descr="Hình nền thiết kế giáo án điện tử Powerpoint (P2) | Hình nề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278" y="1689408"/>
            <a:ext cx="104214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mời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hát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vận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endParaRPr lang="en-US" sz="2800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“Cho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tôi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mưa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”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056" y="309213"/>
            <a:ext cx="1473110" cy="10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90307"/>
      </p:ext>
    </p:extLst>
  </p:cSld>
  <p:clrMapOvr>
    <a:masterClrMapping/>
  </p:clrMapOvr>
  <p:transition spd="slow" advTm="8970">
    <p:push dir="u"/>
  </p:transition>
  <p:extLst>
    <p:ext uri="{E180D4A7-C9FB-4DFB-919C-405C955672EB}">
      <p14:showEvtLst xmlns:p14="http://schemas.microsoft.com/office/powerpoint/2010/main">
        <p14:playEvt time="0" objId="7"/>
        <p14:stopEvt time="8970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mư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464"/>
            <a:ext cx="12192000" cy="68724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4" y="-14465"/>
            <a:ext cx="12192001" cy="6868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64" y="-18196"/>
            <a:ext cx="12224664" cy="686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659"/>
            <a:ext cx="12192000" cy="68687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5660"/>
            <a:ext cx="12192002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3" y="-28931"/>
            <a:ext cx="12192000" cy="6879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55" y="-32196"/>
            <a:ext cx="12249118" cy="6890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16641" y="10732"/>
            <a:ext cx="1475360" cy="104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6"/>
    </mc:Choice>
    <mc:Fallback xmlns="">
      <p:transition spd="slow" advTm="3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4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" objId="6"/>
        <p14:playEvt time="126" objId="5"/>
        <p14:stopEvt time="127" objId="5"/>
        <p14:playEvt time="127" objId="5"/>
        <p14:stopEvt time="15481" objId="5"/>
        <p14:stopEvt time="32033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5223"/>
          </a:xfrm>
          <a:prstGeom prst="rect">
            <a:avLst/>
          </a:prstGeom>
        </p:spPr>
      </p:pic>
      <p:pic>
        <p:nvPicPr>
          <p:cNvPr id="2" name="S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54320" y="613063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74"/>
            <a:ext cx="12192000" cy="6864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876"/>
            <a:ext cx="12192001" cy="6888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3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43560"/>
            <a:ext cx="12192004" cy="6913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16640" y="-1"/>
            <a:ext cx="1475360" cy="1042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5099871"/>
      </p:ext>
    </p:extLst>
  </p:cSld>
  <p:clrMapOvr>
    <a:masterClrMapping/>
  </p:clrMapOvr>
  <p:transition spd="slow" advTm="30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0"/>
        <p14:stopEvt time="30300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 t="-3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1901" y="355283"/>
            <a:ext cx="894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724" y="0"/>
            <a:ext cx="1096276" cy="7746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8939514" cy="521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8939514" cy="521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2" y="1059242"/>
            <a:ext cx="5960918" cy="521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9134474" cy="5396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059242"/>
            <a:ext cx="9134474" cy="5396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1" y="1059242"/>
            <a:ext cx="9314584" cy="5422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24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30"/>
    </mc:Choice>
    <mc:Fallback xmlns="">
      <p:transition spd="slow" advTm="40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  <p14:stopEvt time="40030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7" descr="khung anh dep 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 rot="21087370">
            <a:off x="1021376" y="619539"/>
            <a:ext cx="495803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LƯU Ý *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chai,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468">
            <a:off x="4996913" y="218268"/>
            <a:ext cx="880417" cy="62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4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1681">
        <p:split orient="vert"/>
      </p:transition>
    </mc:Choice>
    <mc:Fallback xmlns="">
      <p:transition spd="slow" advClick="0" advTm="3168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3168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3"/>
            <a:ext cx="12192000" cy="683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39" y="769599"/>
            <a:ext cx="1070953" cy="7590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1727" y="2629015"/>
            <a:ext cx="5631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Tải +9999 Hình Nền Powerpoint Đẹp Nhất của năm 201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.VnArial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93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8322">
        <p:split orient="vert"/>
      </p:transition>
    </mc:Choice>
    <mc:Fallback xmlns="">
      <p:transition spd="slow" advClick="0" advTm="18322">
        <p:split orient="vert"/>
      </p:transition>
    </mc:Fallback>
  </mc:AlternateContent>
  <p:extLst>
    <p:ext uri="{E180D4A7-C9FB-4DFB-919C-405C955672EB}">
      <p14:showEvtLst xmlns:p14="http://schemas.microsoft.com/office/powerpoint/2010/main">
        <p14:playEvt time="0" objId="5"/>
        <p14:stopEvt time="17836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4" name="Picture 6" descr="Background Cartoon School Children | Desenho de criança, Criança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56"/>
            <a:ext cx="12192000" cy="692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61" y="1345734"/>
            <a:ext cx="803657" cy="666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7" y="1345734"/>
            <a:ext cx="803657" cy="666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633" y="1345734"/>
            <a:ext cx="803658" cy="666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462" y="1345734"/>
            <a:ext cx="803658" cy="666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1" y="1345734"/>
            <a:ext cx="803658" cy="666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68" y="3186539"/>
            <a:ext cx="53238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Chào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tạm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biệt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Hẹn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lại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tiếp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  <a:sym typeface="Arial" panose="020B0604020202020204" pitchFamily="34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603357"/>
      </p:ext>
    </p:extLst>
  </p:cSld>
  <p:clrMapOvr>
    <a:masterClrMapping/>
  </p:clrMapOvr>
  <p:transition spd="slow" advTm="774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811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7"/>
        <p14:stopEvt time="7227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1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2.1|2|1.7|2.9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2.5|2.2|1.8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1.5|1.8|1.8|9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8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152</Words>
  <Application>Microsoft Office PowerPoint</Application>
  <PresentationFormat>Widescreen</PresentationFormat>
  <Paragraphs>20</Paragraphs>
  <Slides>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.VnArial</vt:lpstr>
      <vt:lpstr>Arial</vt:lpstr>
      <vt:lpstr>Calibri</vt:lpstr>
      <vt:lpstr>Times New Roman</vt:lpstr>
      <vt:lpstr>Default Design</vt:lpstr>
      <vt:lpstr>Office Theme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tang huy phuong</dc:creator>
  <cp:lastModifiedBy>Lan Anh Nguyễn</cp:lastModifiedBy>
  <cp:revision>25</cp:revision>
  <dcterms:created xsi:type="dcterms:W3CDTF">2021-05-05T02:39:36Z</dcterms:created>
  <dcterms:modified xsi:type="dcterms:W3CDTF">2023-01-02T14:01:07Z</dcterms:modified>
</cp:coreProperties>
</file>