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75" r:id="rId9"/>
    <p:sldId id="270" r:id="rId10"/>
    <p:sldId id="264" r:id="rId11"/>
    <p:sldId id="273" r:id="rId12"/>
    <p:sldId id="274" r:id="rId13"/>
    <p:sldId id="265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3D53-37B1-4BB4-99FB-9C7C9AB8E2A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0042" y="210123"/>
            <a:ext cx="655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TRƯỜNG MẦM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042" y="3091611"/>
            <a:ext cx="779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Netmuc KT" panose="020406030505060202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800" b="1" dirty="0">
              <a:solidFill>
                <a:srgbClr val="FF0000"/>
              </a:solidFill>
              <a:latin typeface="UTM Netmuc K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0330" y="5497738"/>
            <a:ext cx="528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Thiết kế bài giảng: 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Hương Hải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2" y="3963889"/>
            <a:ext cx="2175657" cy="2180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17365" y="3881743"/>
            <a:ext cx="603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tài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con”</a:t>
            </a:r>
            <a:endParaRPr lang="en-US" sz="4000" dirty="0">
              <a:solidFill>
                <a:srgbClr val="FF0000"/>
              </a:solidFill>
              <a:latin typeface="UTM Alpine KT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2090" y="4769161"/>
            <a:ext cx="331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Bùi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Tình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UTM Alpine KT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3" y="973618"/>
            <a:ext cx="1737247" cy="1636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7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042">
        <p14:reveal/>
      </p:transition>
    </mc:Choice>
    <mc:Fallback xmlns="">
      <p:transition spd="slow" advTm="41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392" y="249501"/>
            <a:ext cx="799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7242" y="167114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69" y="1346927"/>
            <a:ext cx="3879694" cy="2399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60" y="3984199"/>
            <a:ext cx="3782704" cy="2441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364775" y="2116850"/>
            <a:ext cx="485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4775" y="2785235"/>
            <a:ext cx="443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4775" y="3453620"/>
            <a:ext cx="458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775" y="4091477"/>
            <a:ext cx="383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4775" y="4729334"/>
            <a:ext cx="393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240905"/>
      </p:ext>
    </p:extLst>
  </p:cSld>
  <p:clrMapOvr>
    <a:masterClrMapping/>
  </p:clrMapOvr>
  <p:transition spd="slow" advTm="4196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235018"/>
            <a:ext cx="10153934" cy="74762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23" y="1700104"/>
            <a:ext cx="6505433" cy="4218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78340" y="1707793"/>
            <a:ext cx="42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8340" y="2321088"/>
            <a:ext cx="42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3789" y="2934383"/>
            <a:ext cx="476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3789" y="3527915"/>
            <a:ext cx="465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24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583">
        <p15:prstTrans prst="airplane"/>
      </p:transition>
    </mc:Choice>
    <mc:Fallback xmlns="">
      <p:transition spd="slow" advTm="36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14400" y="1271752"/>
            <a:ext cx="5538952" cy="235431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5641" y="1797269"/>
            <a:ext cx="333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572" y="2322786"/>
            <a:ext cx="41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61" y="2058879"/>
            <a:ext cx="4876800" cy="3952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39453" y="346509"/>
            <a:ext cx="764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1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178">
        <p:circle/>
      </p:transition>
    </mc:Choice>
    <mc:Fallback xmlns="">
      <p:transition spd="slow" advTm="3017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69" y="1702676"/>
            <a:ext cx="8029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 </a:t>
            </a:r>
            <a:r>
              <a:rPr lang="en-US" sz="4000" dirty="0" err="1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iáo</a:t>
            </a:r>
            <a:r>
              <a:rPr lang="en-US" sz="4000" dirty="0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: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Các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con ạ,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bạn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nhỏ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trong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bài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thơ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rất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thích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thú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với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bài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học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về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phương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tiện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luật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giao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thông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mà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cô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giáo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vi-VN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dạy,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nên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đã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về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kể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cho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mẹ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nghe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luôn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ghi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nhớ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bài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học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bổ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ích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đó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!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Các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con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hãy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giống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như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bạn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nhỏ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,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luôn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ghi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nhớ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thực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hiện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tốt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luật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an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toàn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giao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thông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các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con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nhé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!</a:t>
            </a:r>
            <a:r>
              <a:rPr lang="en-US" sz="4000" dirty="0" smtClean="0">
                <a:latin typeface="Kunstler Script" panose="030304020206070D0D06" pitchFamily="66" charset="0"/>
              </a:rPr>
              <a:t> </a:t>
            </a:r>
            <a:endParaRPr lang="en-US" sz="4000" dirty="0">
              <a:latin typeface="Kunstler Script" panose="030304020206070D0D06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89418"/>
      </p:ext>
    </p:extLst>
  </p:cSld>
  <p:clrMapOvr>
    <a:masterClrMapping/>
  </p:clrMapOvr>
  <p:transition spd="slow" advTm="2455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422" y="472928"/>
            <a:ext cx="72656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Bài thơ</a:t>
            </a:r>
            <a:endParaRPr lang="en-US" sz="4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CÔ DẠY CON</a:t>
            </a:r>
            <a:endParaRPr lang="en-US" sz="6000" b="1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vi-VN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45">
        <p:circle/>
      </p:transition>
    </mc:Choice>
    <mc:Fallback xmlns="">
      <p:transition spd="slow" advTm="62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3500542"/>
            <a:ext cx="2369903" cy="15367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13214"/>
            <a:ext cx="2323770" cy="15218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209076"/>
            <a:ext cx="2369903" cy="15467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806878"/>
            <a:ext cx="2369902" cy="15218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645568" y="483439"/>
            <a:ext cx="5182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thơ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CÔ DẠY CON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765" y="2123502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– bay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1962" y="2123502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tàu xe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thò đầu cửa sổ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ngã tư đường phố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đỏ con phải dừng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con chuẩn bị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xanh con mới đi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cô dạy con ghi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bao giờ quên được.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5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2576">
        <p14:glitter pattern="hexagon"/>
      </p:transition>
    </mc:Choice>
    <mc:Fallback xmlns="">
      <p:transition spd="slow" advTm="52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5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75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75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5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75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75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75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75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75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322">
        <p:circle/>
      </p:transition>
    </mc:Choice>
    <mc:Fallback xmlns="">
      <p:transition spd="slow" advTm="253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0855" y="2091558"/>
            <a:ext cx="67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h¸t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tªn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lµ g×? Do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ai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s¸ng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t¸c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0855" y="2206187"/>
            <a:ext cx="70209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Amazone" panose="03020702060507090A04" pitchFamily="66" charset="0"/>
              </a:rPr>
              <a:t>Em đi qua ngã tư đường phố</a:t>
            </a:r>
          </a:p>
          <a:p>
            <a:r>
              <a:rPr lang="vi-VN" sz="2800" b="1" dirty="0">
                <a:solidFill>
                  <a:srgbClr val="FF0000"/>
                </a:solidFill>
                <a:latin typeface="Amazone" panose="03020702060507090A04" pitchFamily="66" charset="0"/>
              </a:rPr>
              <a:t>	</a:t>
            </a:r>
            <a:r>
              <a:rPr lang="vi-VN" sz="2800" b="1" dirty="0" smtClean="0">
                <a:solidFill>
                  <a:srgbClr val="FF0000"/>
                </a:solidFill>
                <a:latin typeface="Amazone" panose="03020702060507090A04" pitchFamily="66" charset="0"/>
              </a:rPr>
              <a:t>			- Hoàng Văn Yến -</a:t>
            </a:r>
            <a:endParaRPr lang="en-US" sz="2800" b="1" dirty="0">
              <a:solidFill>
                <a:srgbClr val="FF0000"/>
              </a:solidFill>
              <a:latin typeface="Amazone" panose="03020702060507090A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917829"/>
      </p:ext>
    </p:extLst>
  </p:cSld>
  <p:clrMapOvr>
    <a:masterClrMapping/>
  </p:clrMapOvr>
  <p:transition spd="slow" advTm="201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64" y="0"/>
            <a:ext cx="12484964" cy="69642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59144" y="3639206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339869">
            <a:off x="7244873" y="2990190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29248" y="1404115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443419" y="1855075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4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168">
        <p:circle/>
      </p:transition>
    </mc:Choice>
    <mc:Fallback xmlns="">
      <p:transition spd="slow" advTm="6016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3500542"/>
            <a:ext cx="2369903" cy="153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13214"/>
            <a:ext cx="2323770" cy="1521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209076"/>
            <a:ext cx="2369903" cy="154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806878"/>
            <a:ext cx="2369902" cy="1521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3506" y="347238"/>
            <a:ext cx="5182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thơ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CÔ DẠY CON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100" y="1997378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– bay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41962" y="1997378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tàu xe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thò đầu cửa sổ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ngã tư đường phố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đỏ con phải dừng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con chuẩn bị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xanh con mới đi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cô dạy con ghi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bao giờ quên được.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31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9292">
        <p15:prstTrans prst="drape"/>
      </p:transition>
    </mc:Choice>
    <mc:Fallback xmlns="">
      <p:transition spd="slow" advTm="59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75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5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75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75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75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75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75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8497" y="1801898"/>
            <a:ext cx="972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HP001 4 hàng" panose="020B0603050302020204" pitchFamily="34" charset="0"/>
              </a:rPr>
              <a:t>Các con vừa nghe cô đọc bài thơ có tên là gì?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1076" y="3018837"/>
            <a:ext cx="549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HP001 4 hàng" panose="020B0603050302020204" pitchFamily="34" charset="0"/>
              </a:rPr>
              <a:t>Bài thơ do ai sáng tác?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599" y="2557063"/>
            <a:ext cx="7987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thơ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dạy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con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”</a:t>
            </a:r>
          </a:p>
          <a:p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	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				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- Bùi Thị Tình -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111">
        <p:circle/>
      </p:transition>
    </mc:Choice>
    <mc:Fallback xmlns="">
      <p:transition spd="slow" advTm="281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o co day con. Ha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3420" y="1231290"/>
            <a:ext cx="6001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Bài thơ cô đọc có tên là gì?</a:t>
            </a:r>
          </a:p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	Do ai sáng tác?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308508"/>
            <a:ext cx="7949709" cy="4308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3407" y="1516155"/>
            <a:ext cx="907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Trong bài thơ cô giáo đã dạy bạn nhỏ bài học gì?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30" y="2308508"/>
            <a:ext cx="7937954" cy="4308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996">
        <p14:gallery dir="l"/>
      </p:transition>
    </mc:Choice>
    <mc:Fallback xmlns="">
      <p:transition spd="slow" advTm="379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38" y="1617183"/>
            <a:ext cx="5718412" cy="3994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2732" y="295275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Mẹ! Mẹ ơi cô dạy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2732" y="3614205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phương tiện giao thông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3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2"/>
    </mc:Choice>
    <mc:Fallback xmlns="">
      <p:transition spd="slow" advTm="6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31380" y="2088830"/>
            <a:ext cx="5728138" cy="289034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332" y="2404502"/>
            <a:ext cx="476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bay – bay đường không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32" y="2905105"/>
            <a:ext cx="407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Ô tô chạy đường bộ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332" y="3357897"/>
            <a:ext cx="400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thuyền, cano 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332" y="3819513"/>
            <a:ext cx="441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đường thủy mẹ 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16" y="1994725"/>
            <a:ext cx="5980386" cy="3772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644705" y="523961"/>
            <a:ext cx="842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học, cô giáo đã dạy cho các bạn nhỏ biết các loại phương tiện giao thông hoạt động ở đâu?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528052"/>
      </p:ext>
    </p:extLst>
  </p:cSld>
  <p:clrMapOvr>
    <a:masterClrMapping/>
  </p:clrMapOvr>
  <p:transition spd="slow" advTm="414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2|4.7|1.9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9|11.9|2.8|2.5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7.1|9.2|0.7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6|2.6|4.2|1.7|2.7|2.6|2.8|2.3|2.4|2.4|2.3|2.2|2.2|2.3|2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4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.9|0.5|0.7|0.7|3.9|6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.3|2.9|3.7|3.4|2.8|2.8|2.7|3|2.7|2.6|2.9|2.5|2.7|2.8|3.1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5|4.6|0.8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6|17.9|3.2|3.3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7|4.9|9.7|2.8|2.3|2.6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532</Words>
  <Application>Microsoft Office PowerPoint</Application>
  <PresentationFormat>Widescreen</PresentationFormat>
  <Paragraphs>82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.VnAvant</vt:lpstr>
      <vt:lpstr>Amazone</vt:lpstr>
      <vt:lpstr>Arial</vt:lpstr>
      <vt:lpstr>Calibri</vt:lpstr>
      <vt:lpstr>Calibri Light</vt:lpstr>
      <vt:lpstr>HP001 4 hàng</vt:lpstr>
      <vt:lpstr>Kunstler Script</vt:lpstr>
      <vt:lpstr>Script</vt:lpstr>
      <vt:lpstr>Times New Roman</vt:lpstr>
      <vt:lpstr>UTM Alpine KT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giáo còn dạy bạn nhỏ về đèn tín hiệu giao thông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Techsi.vn</cp:lastModifiedBy>
  <cp:revision>99</cp:revision>
  <dcterms:created xsi:type="dcterms:W3CDTF">2022-02-26T03:14:04Z</dcterms:created>
  <dcterms:modified xsi:type="dcterms:W3CDTF">2023-08-09T06:42:09Z</dcterms:modified>
</cp:coreProperties>
</file>