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61" r:id="rId5"/>
    <p:sldId id="262" r:id="rId6"/>
    <p:sldId id="269" r:id="rId7"/>
    <p:sldId id="266" r:id="rId8"/>
    <p:sldId id="270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07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4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8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8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23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65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0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6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65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52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60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D9B40-28CD-48E4-8D29-E0B995971269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8E8B6-4748-4B36-8893-B4DF74E5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68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image" Target="../media/image7.jp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6.jp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microsoft.com/office/2007/relationships/media" Target="../media/media1.mp3"/><Relationship Id="rId7" Type="http://schemas.openxmlformats.org/officeDocument/2006/relationships/image" Target="../media/image19.jp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19449" y="234047"/>
            <a:ext cx="6581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PHÒNG GIÁO DỤC VÀ ĐÀO TẠO QUẬN LONG BIÊN</a:t>
            </a:r>
          </a:p>
          <a:p>
            <a:pPr algn="ctr"/>
            <a:r>
              <a:rPr lang="en-US" sz="2400" dirty="0" smtClean="0">
                <a:solidFill>
                  <a:srgbClr val="0070C0"/>
                </a:solidFill>
              </a:rPr>
              <a:t>TRƯỜNG MẦM NON </a:t>
            </a:r>
            <a:r>
              <a:rPr lang="en-US" sz="2400" dirty="0" smtClean="0">
                <a:solidFill>
                  <a:srgbClr val="0070C0"/>
                </a:solidFill>
              </a:rPr>
              <a:t>NẮNG MAI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9450" y="2979222"/>
            <a:ext cx="72818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VỰC: PHÁT TRIỂN THẨM MỸ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55267" y="3777068"/>
            <a:ext cx="56102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tài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</a:rPr>
              <a:t>Vẽ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tranh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bảo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vệ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môi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336" y="1065044"/>
            <a:ext cx="1645501" cy="1550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5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2953">
        <p14:flash/>
      </p:transition>
    </mc:Choice>
    <mc:Fallback xmlns="">
      <p:transition spd="slow" advTm="22953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4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1398" y="1509796"/>
            <a:ext cx="7375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!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94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3600" y="533169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021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1"/>
    </mc:Choice>
    <mc:Fallback xmlns="">
      <p:transition spd="slow" advTm="1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2" grpId="1"/>
    </p:bldLst>
  </p:timing>
  <p:extLst mod="1">
    <p:ext uri="{E180D4A7-C9FB-4DFB-919C-405C955672EB}">
      <p14:showEvtLst xmlns:p14="http://schemas.microsoft.com/office/powerpoint/2010/main">
        <p14:playEvt time="436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6320" y="363855"/>
            <a:ext cx="795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81782" y="323026"/>
            <a:ext cx="8848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997" y="1051015"/>
            <a:ext cx="9725630" cy="4194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1038" t="26655" r="29481" b="28045"/>
          <a:stretch/>
        </p:blipFill>
        <p:spPr>
          <a:xfrm>
            <a:off x="1074997" y="969357"/>
            <a:ext cx="9725630" cy="4469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00"/>
    </mc:Choice>
    <mc:Fallback xmlns="">
      <p:transition spd="slow" advTm="538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</p:bldLst>
  </p:timing>
  <p:extLst mod="1">
    <p:ext uri="{E180D4A7-C9FB-4DFB-919C-405C955672EB}">
      <p14:showEvtLst xmlns:p14="http://schemas.microsoft.com/office/powerpoint/2010/main">
        <p14:playEvt time="436" objId="8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823" r="2798" b="4886"/>
          <a:stretch/>
        </p:blipFill>
        <p:spPr>
          <a:xfrm>
            <a:off x="-1" y="0"/>
            <a:ext cx="12273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0275">
        <p15:prstTrans prst="peelOff"/>
      </p:transition>
    </mc:Choice>
    <mc:Fallback xmlns="">
      <p:transition spd="slow" advTm="4027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222" r="10728" b="5241"/>
          <a:stretch/>
        </p:blipFill>
        <p:spPr>
          <a:xfrm>
            <a:off x="114300" y="0"/>
            <a:ext cx="11958638" cy="67236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ight Arrow 2"/>
          <p:cNvSpPr/>
          <p:nvPr/>
        </p:nvSpPr>
        <p:spPr>
          <a:xfrm>
            <a:off x="1351005" y="2866768"/>
            <a:ext cx="650790" cy="3212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Arrow 4"/>
          <p:cNvSpPr/>
          <p:nvPr/>
        </p:nvSpPr>
        <p:spPr>
          <a:xfrm>
            <a:off x="5700585" y="1746422"/>
            <a:ext cx="601362" cy="280087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89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5744">
        <p15:prstTrans prst="wind"/>
      </p:transition>
    </mc:Choice>
    <mc:Fallback xmlns="">
      <p:transition spd="slow" advTm="5574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  <p:extLst mod="1">
    <p:ext uri="{E180D4A7-C9FB-4DFB-919C-405C955672EB}">
      <p14:showEvtLst xmlns:p14="http://schemas.microsoft.com/office/powerpoint/2010/main">
        <p14:playEvt time="137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5" t="3788" r="13744" b="3788"/>
          <a:stretch/>
        </p:blipFill>
        <p:spPr>
          <a:xfrm>
            <a:off x="-1" y="-1"/>
            <a:ext cx="12192001" cy="68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75600"/>
      </p:ext>
    </p:extLst>
  </p:cSld>
  <p:clrMapOvr>
    <a:masterClrMapping/>
  </p:clrMapOvr>
  <p:transition spd="slow" advTm="52843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72218" y="-93867"/>
            <a:ext cx="6229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4823" r="2798" b="4886"/>
          <a:stretch/>
        </p:blipFill>
        <p:spPr>
          <a:xfrm>
            <a:off x="1134634" y="811360"/>
            <a:ext cx="4652259" cy="27751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7" t="4222" r="10728" b="5241"/>
          <a:stretch/>
        </p:blipFill>
        <p:spPr>
          <a:xfrm>
            <a:off x="6274866" y="925352"/>
            <a:ext cx="4352494" cy="25572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1389" y="3762907"/>
            <a:ext cx="5111008" cy="2874942"/>
          </a:xfrm>
          <a:prstGeom prst="rect">
            <a:avLst/>
          </a:prstGeom>
        </p:spPr>
      </p:pic>
      <p:pic>
        <p:nvPicPr>
          <p:cNvPr id="4" name="nhac khong l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26426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3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61"/>
    </mc:Choice>
    <mc:Fallback xmlns="">
      <p:transition spd="slow" advTm="28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 numSld="2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1" objId="4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161208" y="279521"/>
            <a:ext cx="3178705" cy="9046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13061" r="15005" b="2211"/>
          <a:stretch/>
        </p:blipFill>
        <p:spPr>
          <a:xfrm>
            <a:off x="3845304" y="4020064"/>
            <a:ext cx="3222761" cy="2561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5" t="25842" r="3551" b="29215"/>
          <a:stretch/>
        </p:blipFill>
        <p:spPr>
          <a:xfrm>
            <a:off x="7924800" y="2553729"/>
            <a:ext cx="3904170" cy="23560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37" y="1857886"/>
            <a:ext cx="2270039" cy="28653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" t="9249" r="4723" b="9919"/>
          <a:stretch/>
        </p:blipFill>
        <p:spPr>
          <a:xfrm>
            <a:off x="3845304" y="1332411"/>
            <a:ext cx="3311610" cy="2147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7606636"/>
      </p:ext>
    </p:extLst>
  </p:cSld>
  <p:clrMapOvr>
    <a:masterClrMapping/>
  </p:clrMapOvr>
  <p:transition spd="slow" advTm="1802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" y="237873"/>
            <a:ext cx="5007458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82" y="237872"/>
            <a:ext cx="5007094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92" y="3547585"/>
            <a:ext cx="5007458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6782" y="3547584"/>
            <a:ext cx="5007094" cy="3100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nhacj 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132420.1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30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7"/>
    </mc:Choice>
    <mc:Fallback xmlns="">
      <p:transition spd="slow" advTm="1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 numSld="2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35" objId="11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0963" y="2010728"/>
            <a:ext cx="50434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196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32"/>
    </mc:Choice>
    <mc:Fallback xmlns="">
      <p:transition spd="slow" advTm="48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2|8|1.2|0.6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7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6.6|2.1|1.5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2445</TotalTime>
  <Words>68</Words>
  <Application>Microsoft Office PowerPoint</Application>
  <PresentationFormat>Widescreen</PresentationFormat>
  <Paragraphs>10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n'</dc:creator>
  <cp:lastModifiedBy>Techsi.vn</cp:lastModifiedBy>
  <cp:revision>81</cp:revision>
  <dcterms:created xsi:type="dcterms:W3CDTF">2021-05-04T23:58:37Z</dcterms:created>
  <dcterms:modified xsi:type="dcterms:W3CDTF">2023-08-09T06:38:55Z</dcterms:modified>
</cp:coreProperties>
</file>