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9" r:id="rId4"/>
    <p:sldId id="276" r:id="rId5"/>
    <p:sldId id="264" r:id="rId6"/>
    <p:sldId id="26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5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6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7822-3B45-41DD-9A36-F10CE21DFE15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092A-C8AC-4DAC-BC8A-4CC4FC763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119974" y="272489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PHÒNG GIÁO DỤC VÀ ĐÀO TẠO QUẬN LONG BIÊN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TRƯỜNG </a:t>
            </a:r>
            <a:r>
              <a:rPr lang="en-US" sz="2400" b="1"/>
              <a:t>MN </a:t>
            </a:r>
            <a:r>
              <a:rPr lang="en-US" sz="2400" b="1" smtClean="0"/>
              <a:t>NẮNG MAI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13113" y="3109061"/>
            <a:ext cx="7272338" cy="2017713"/>
          </a:xfrm>
        </p:spPr>
        <p:txBody>
          <a:bodyPr>
            <a:norm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3600" b="1" dirty="0" err="1"/>
              <a:t>Lĩnh</a:t>
            </a:r>
            <a:r>
              <a:rPr lang="en-US" sz="3600" b="1" dirty="0"/>
              <a:t> </a:t>
            </a:r>
            <a:r>
              <a:rPr lang="en-US" sz="3600" b="1" dirty="0" err="1"/>
              <a:t>vực</a:t>
            </a:r>
            <a:r>
              <a:rPr lang="en-US" sz="3600" b="1" dirty="0"/>
              <a:t>: </a:t>
            </a:r>
            <a:r>
              <a:rPr lang="en-US" sz="3600" b="1" dirty="0" err="1"/>
              <a:t>Phát</a:t>
            </a:r>
            <a:r>
              <a:rPr lang="en-US" sz="3600" b="1" dirty="0"/>
              <a:t> </a:t>
            </a:r>
            <a:r>
              <a:rPr lang="en-US" sz="3600" b="1" dirty="0" err="1"/>
              <a:t>triển</a:t>
            </a:r>
            <a:r>
              <a:rPr lang="en-US" sz="3600" b="1" dirty="0"/>
              <a:t> </a:t>
            </a:r>
            <a:r>
              <a:rPr lang="en-US" sz="3600" b="1" dirty="0" err="1"/>
              <a:t>thẩm</a:t>
            </a:r>
            <a:r>
              <a:rPr lang="en-US" sz="3600" b="1" dirty="0"/>
              <a:t> </a:t>
            </a:r>
            <a:r>
              <a:rPr lang="en-US" sz="3600" b="1" dirty="0" err="1"/>
              <a:t>mỹ</a:t>
            </a:r>
            <a:endParaRPr lang="en-US" sz="36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: </a:t>
            </a:r>
            <a:r>
              <a:rPr lang="en-US" sz="2800" b="1" dirty="0" err="1" smtClean="0"/>
              <a:t>Gấp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thông</a:t>
            </a:r>
            <a:r>
              <a:rPr lang="en-US" sz="2800" b="1" dirty="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/>
              <a:t>LỨA </a:t>
            </a:r>
            <a:r>
              <a:rPr lang="en-US" sz="1600" b="1" dirty="0"/>
              <a:t>TUỔI MẪU GIÁO NHỠ 4-5 </a:t>
            </a:r>
            <a:r>
              <a:rPr lang="en-US" sz="1600" b="1" dirty="0" smtClean="0"/>
              <a:t>TUỔI</a:t>
            </a:r>
            <a:endParaRPr lang="en-US" sz="1200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82" y="1211818"/>
            <a:ext cx="1615470" cy="152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250">
        <p14:ripple/>
      </p:transition>
    </mc:Choice>
    <mc:Fallback xmlns="">
      <p:transition spd="slow" advTm="24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0578" y="1365670"/>
            <a:ext cx="4792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hát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Jingle bell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SerenadeDeLetoileCoupDeCoeur-Ric_73y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873" y="7233596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3778" b="28314"/>
          <a:stretch/>
        </p:blipFill>
        <p:spPr>
          <a:xfrm>
            <a:off x="2569030" y="2470293"/>
            <a:ext cx="7108372" cy="4387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7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1"/>
    </mc:Choice>
    <mc:Fallback xmlns="">
      <p:transition spd="slow" advTm="3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65" numSld="7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613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y thông Noel loại đẹp tán rộng, lá xanh dày, đế chân sắt chắc chắn công  nghệ Hàn Quốc tặng kèm bộ phụ kiện trang trí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7" y="989261"/>
            <a:ext cx="3654426" cy="42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nguyên tắc phong thủy khi trang trí cây thông Noe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"/>
          <a:stretch/>
        </p:blipFill>
        <p:spPr bwMode="auto">
          <a:xfrm>
            <a:off x="4757058" y="989261"/>
            <a:ext cx="2993571" cy="42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Giá Cây Thông Noel 2021 ⋆ Mona Decor ⋆ Cây Thông Noel Giá R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31" y="989261"/>
            <a:ext cx="3752398" cy="43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0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5"/>
    </mc:Choice>
    <mc:Fallback xmlns="">
      <p:transition spd="slow" advTm="13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4900" r="6858" b="11474"/>
          <a:stretch/>
        </p:blipFill>
        <p:spPr>
          <a:xfrm rot="16200000">
            <a:off x="2566328" y="-2726567"/>
            <a:ext cx="6899106" cy="12352237"/>
          </a:xfrm>
        </p:spPr>
      </p:pic>
    </p:spTree>
    <p:extLst>
      <p:ext uri="{BB962C8B-B14F-4D97-AF65-F5344CB8AC3E}">
        <p14:creationId xmlns:p14="http://schemas.microsoft.com/office/powerpoint/2010/main" val="30622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0"/>
    </mc:Choice>
    <mc:Fallback xmlns="">
      <p:transition spd="slow" advTm="149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335" b="2504"/>
          <a:stretch/>
        </p:blipFill>
        <p:spPr>
          <a:xfrm rot="5400000">
            <a:off x="3518260" y="-274318"/>
            <a:ext cx="5155479" cy="7162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2"/>
          <p:cNvSpPr/>
          <p:nvPr/>
        </p:nvSpPr>
        <p:spPr>
          <a:xfrm rot="16642153" flipH="1">
            <a:off x="4787058" y="3603170"/>
            <a:ext cx="560865" cy="78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642153" flipH="1">
            <a:off x="4839232" y="1630291"/>
            <a:ext cx="560865" cy="78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3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291">
        <p14:prism/>
      </p:transition>
    </mc:Choice>
    <mc:Fallback xmlns="">
      <p:transition spd="slow" advTm="44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3094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8569" y="-88158"/>
            <a:ext cx="337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Chuẩn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bị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5400000">
            <a:off x="2250600" y="747014"/>
            <a:ext cx="3383708" cy="3383708"/>
            <a:chOff x="2250600" y="747014"/>
            <a:chExt cx="3383708" cy="33837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600" y="747014"/>
              <a:ext cx="3383708" cy="33837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3210980" y="3429000"/>
              <a:ext cx="14350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Giấy</a:t>
              </a:r>
              <a:r>
                <a: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A4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27904" y="747014"/>
            <a:ext cx="3361735" cy="3383708"/>
            <a:chOff x="6827904" y="747014"/>
            <a:chExt cx="3361735" cy="33837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10"/>
            <a:stretch/>
          </p:blipFill>
          <p:spPr>
            <a:xfrm>
              <a:off x="6827904" y="747014"/>
              <a:ext cx="3361735" cy="33837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7720540" y="3347151"/>
              <a:ext cx="167706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Giấy</a:t>
              </a:r>
              <a:r>
                <a: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màu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280" y="3429000"/>
            <a:ext cx="3373438" cy="3373438"/>
            <a:chOff x="127280" y="3429000"/>
            <a:chExt cx="3373438" cy="33734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80" y="3429000"/>
              <a:ext cx="3373438" cy="33734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675163" y="5871900"/>
              <a:ext cx="21980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Bút</a:t>
              </a:r>
              <a:r>
                <a:rPr lang="en-US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sáp</a:t>
              </a:r>
              <a:r>
                <a:rPr lang="en-US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màu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74877" y="3282531"/>
            <a:ext cx="3552797" cy="3552797"/>
            <a:chOff x="4443721" y="3305203"/>
            <a:chExt cx="3552797" cy="3552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721" y="3305203"/>
              <a:ext cx="3552797" cy="35527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5472959" y="6022828"/>
              <a:ext cx="14943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Keo</a:t>
              </a:r>
              <a:r>
                <a:rPr lang="en-US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dán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94700" y="3608761"/>
            <a:ext cx="3394206" cy="3193677"/>
            <a:chOff x="8694700" y="3608761"/>
            <a:chExt cx="3394206" cy="3193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94964" y="3508497"/>
              <a:ext cx="3193677" cy="3394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9413413" y="5987137"/>
              <a:ext cx="21659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Khăn</a:t>
              </a:r>
              <a:r>
                <a:rPr lang="en-US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lau</a:t>
              </a:r>
              <a:r>
                <a:rPr lang="en-US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tay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4900" r="6858" b="11474"/>
          <a:stretch/>
        </p:blipFill>
        <p:spPr>
          <a:xfrm rot="16200000">
            <a:off x="2855610" y="1027120"/>
            <a:ext cx="2082257" cy="28978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580">
        <p14:reveal/>
      </p:transition>
    </mc:Choice>
    <mc:Fallback xmlns="">
      <p:transition spd="slow" advTm="24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94" y="1939578"/>
            <a:ext cx="9677762" cy="2880331"/>
          </a:xfrm>
        </p:spPr>
        <p:txBody>
          <a:bodyPr>
            <a:normAutofit/>
          </a:bodyPr>
          <a:lstStyle/>
          <a:p>
            <a:r>
              <a:rPr lang="en-US" b="1" dirty="0" smtClean="0"/>
              <a:t>CÔ CHÚC CÁC CON THỰC HIỆN TỐT </a:t>
            </a:r>
            <a:br>
              <a:rPr lang="en-US" b="1" dirty="0" smtClean="0"/>
            </a:br>
            <a:r>
              <a:rPr lang="en-US" b="1" dirty="0" smtClean="0"/>
              <a:t>               BÀI GẤP CÂY THÔNG!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4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755">
        <p14:vortex dir="r"/>
      </p:transition>
    </mc:Choice>
    <mc:Fallback xmlns="">
      <p:transition spd="slow" advTm="15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9|1.2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|5.8|2.2|2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56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Roboto</vt:lpstr>
      <vt:lpstr>Office Theme</vt:lpstr>
      <vt:lpstr>PHÒNG GIÁO DỤC VÀ ĐÀO TẠO QUẬN LONG BIÊN TRƯỜNG MN NẮNG MAI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THỰC HIỆN TỐT                 BÀI GẤP CÂY THÔNG!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59</cp:revision>
  <dcterms:created xsi:type="dcterms:W3CDTF">2021-09-15T06:46:32Z</dcterms:created>
  <dcterms:modified xsi:type="dcterms:W3CDTF">2023-08-09T03:20:38Z</dcterms:modified>
</cp:coreProperties>
</file>