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2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685489-86CA-4CB6-ADCA-DDC8784615B0}">
          <p14:sldIdLst>
            <p14:sldId id="257"/>
            <p14:sldId id="258"/>
            <p14:sldId id="260"/>
            <p14:sldId id="262"/>
            <p14:sldId id="265"/>
          </p14:sldIdLst>
        </p14:section>
        <p14:section name="Untitled Section" id="{2FB37409-BD2D-4F83-9836-773EA1E8530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BC5B-13F9-48E0-94E8-B4B1D2025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766-6DED-49EC-B3A0-9C7F1B6B8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E3AC-A070-43A0-B472-2F390D5A8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31A7-95AF-4B83-8825-44DC7A6C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0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5761-DE47-4C52-83C4-4B11EB97B3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06B7-08AB-422E-A555-1BE4E42C17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2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E95D-46FD-4BE0-8E56-792402F4BE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79B4-8ABF-4A5C-BD20-8BAD9902E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8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DFE8-503E-411F-948D-1C843024C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06FC-E86D-468C-B7D9-EDDD6A0AB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0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3CA0-592A-4356-9D9E-53420FF06C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31F2-33A9-415F-8132-5910131FAD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3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F1FB-DE27-4496-A282-E7583B4D93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6913-4EBB-48C7-9C7E-D3081F569E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6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E493-6483-4643-8591-95DE975A3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56A5-B95A-4A28-AE98-F5F5C51EA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6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893-2451-4C33-91DA-D986AB809C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9462-5FEA-4034-B538-2F787D7D47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B556-F7A3-40DA-BD61-8F0739428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F7DA-FE60-4C2A-92BF-945ED0F3CD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6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84B1-D750-4CAD-BDC0-6FEFAE80D1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F74B-A0F1-46A6-94FC-E2B2F56FE2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9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C050B9B-9994-4F10-AD80-3B68046AAF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23EB1A1-68A4-4257-AE45-F61C00D6D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351088" y="404814"/>
            <a:ext cx="7772400" cy="1470025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PHÒNG GIÁO DỤC VÀ ĐÀO TẠO QUẬN LONG BIÊN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TRƯỜNG MN </a:t>
            </a:r>
            <a:r>
              <a:rPr lang="en-US" sz="2400" b="1" dirty="0" smtClean="0">
                <a:solidFill>
                  <a:srgbClr val="FF0000"/>
                </a:solidFill>
              </a:rPr>
              <a:t>NẮNG MAI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423592" y="2420889"/>
            <a:ext cx="7272338" cy="2017713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Lĩnh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vực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Phát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triển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vi-VN" sz="3600" b="1" dirty="0" smtClean="0">
                <a:solidFill>
                  <a:schemeClr val="bg2">
                    <a:lumMod val="10000"/>
                  </a:schemeClr>
                </a:solidFill>
              </a:rPr>
              <a:t>thể chất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vi-VN" sz="2800" b="1" dirty="0" smtClean="0">
                <a:solidFill>
                  <a:srgbClr val="FF0000"/>
                </a:solidFill>
              </a:rPr>
              <a:t>Đi bằng gót chân</a:t>
            </a:r>
            <a:endParaRPr lang="en-US" sz="2400" b="1" dirty="0">
              <a:solidFill>
                <a:srgbClr val="FF0000"/>
              </a:solidFill>
            </a:endParaRPr>
          </a:p>
          <a:p>
            <a:pPr lvl="0" eaLnBrk="1" hangingPunct="1">
              <a:spcBef>
                <a:spcPct val="50000"/>
              </a:spcBef>
              <a:defRPr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lv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LỨA </a:t>
            </a:r>
            <a:r>
              <a:rPr lang="en-US" sz="1600" b="1" dirty="0">
                <a:solidFill>
                  <a:schemeClr val="tx1"/>
                </a:solidFill>
              </a:rPr>
              <a:t>TUỔI MẪU GIÁO NHỠ 4-5 </a:t>
            </a:r>
            <a:r>
              <a:rPr lang="en-US" sz="1600" b="1" dirty="0" smtClean="0">
                <a:solidFill>
                  <a:schemeClr val="tx1"/>
                </a:solidFill>
              </a:rPr>
              <a:t>TUỔI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en-US" sz="1600" b="1" dirty="0" err="1" smtClean="0">
                <a:solidFill>
                  <a:schemeClr val="tx1"/>
                </a:solidFill>
              </a:rPr>
              <a:t>Trò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chơi</a:t>
            </a:r>
            <a:r>
              <a:rPr lang="en-US" sz="1600" b="1" dirty="0" smtClean="0">
                <a:solidFill>
                  <a:schemeClr val="tx1"/>
                </a:solidFill>
              </a:rPr>
              <a:t>: Tung </a:t>
            </a:r>
            <a:r>
              <a:rPr lang="en-US" sz="1600" b="1" dirty="0" err="1" smtClean="0">
                <a:solidFill>
                  <a:schemeClr val="tx1"/>
                </a:solidFill>
              </a:rPr>
              <a:t>bắt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bóng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bằng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hai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tay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16" y="1277644"/>
            <a:ext cx="1213490" cy="114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7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298">
        <p14:ripple/>
      </p:transition>
    </mc:Choice>
    <mc:Fallback xmlns="">
      <p:transition spd="slow" advTm="272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651442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KHỞI ĐỘNG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7909411"/>
      </p:ext>
    </p:extLst>
  </p:cSld>
  <p:clrMapOvr>
    <a:masterClrMapping/>
  </p:clrMapOvr>
  <p:transition spd="slow" advTm="618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61080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BÀI TẬP PHÁT TRIỂN CHUNG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65531"/>
      </p:ext>
    </p:extLst>
  </p:cSld>
  <p:clrMapOvr>
    <a:masterClrMapping/>
  </p:clrMapOvr>
  <p:transition spd="slow" advTm="877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0" y="1333341"/>
            <a:ext cx="8575040" cy="64547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VẬN ĐỘNG CƠ BẢN: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6080"/>
            <a:ext cx="9804400" cy="2225040"/>
          </a:xfrm>
        </p:spPr>
        <p:txBody>
          <a:bodyPr>
            <a:prstTxWarp prst="textCanUp">
              <a:avLst/>
            </a:prstTxWarp>
          </a:bodyPr>
          <a:lstStyle/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ĐI BẰNG GÓT CHÂN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4455"/>
      </p:ext>
    </p:extLst>
  </p:cSld>
  <p:clrMapOvr>
    <a:masterClrMapping/>
  </p:clrMapOvr>
  <p:transition spd="slow" advTm="152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3998"/>
            <a:ext cx="10972800" cy="2905442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TRÒ CHƠI VẬN ĐỘNG:</a:t>
            </a:r>
            <a:b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TUNG VÀ BẮT BÓNG BẰNG 2 TAY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42562"/>
      </p:ext>
    </p:extLst>
  </p:cSld>
  <p:clrMapOvr>
    <a:masterClrMapping/>
  </p:clrMapOvr>
  <p:transition spd="slow" advTm="1005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60</Words>
  <Application>Microsoft Office PowerPoint</Application>
  <PresentationFormat>Widescreen</PresentationFormat>
  <Paragraphs>12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Blank</vt:lpstr>
      <vt:lpstr>PHÒNG GIÁO DỤC VÀ ĐÀO TẠO QUẬN LONG BIÊN TRƯỜNG MN NẮNG MAI </vt:lpstr>
      <vt:lpstr>KHỞI ĐỘNG</vt:lpstr>
      <vt:lpstr>BÀI TẬP PHÁT TRIỂN CHUNG</vt:lpstr>
      <vt:lpstr>VẬN ĐỘNG CƠ BẢN:</vt:lpstr>
      <vt:lpstr>TRÒ CHƠI VẬN ĐỘNG:  TUNG VÀ BẮT BÓNG BẰNG 2 TAY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MN HOA SEN</dc:title>
  <dc:creator>HoangVuStore</dc:creator>
  <cp:lastModifiedBy>Techsi.vn</cp:lastModifiedBy>
  <cp:revision>26</cp:revision>
  <dcterms:created xsi:type="dcterms:W3CDTF">2021-02-17T06:17:38Z</dcterms:created>
  <dcterms:modified xsi:type="dcterms:W3CDTF">2023-08-09T06:20:00Z</dcterms:modified>
</cp:coreProperties>
</file>