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65034" y="3405673"/>
            <a:ext cx="508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20- 25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133931" y="787401"/>
            <a:ext cx="45422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GD &amp; ĐT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Mai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40002" y="2245049"/>
            <a:ext cx="7016327" cy="69596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Lĩnh vực: Phát triển </a:t>
            </a:r>
            <a:r>
              <a:rPr lang="en-US" sz="2800" noProof="1" smtClean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ngôn ngữ</a:t>
            </a:r>
            <a:endParaRPr lang="en-US" sz="2800" noProof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142</Words>
  <Application>Microsoft Office PowerPoint</Application>
  <PresentationFormat>Widescreen</PresentationFormat>
  <Paragraphs>21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23</cp:revision>
  <dcterms:created xsi:type="dcterms:W3CDTF">2021-03-30T06:21:04Z</dcterms:created>
  <dcterms:modified xsi:type="dcterms:W3CDTF">2023-08-09T06:28:58Z</dcterms:modified>
</cp:coreProperties>
</file>