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ẦM NON NẮNG MAI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+mj-lt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: 4-5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</a:rPr>
              <a:t>Giáo Viên: Nguyễn Thị Hải Yến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374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92</cp:revision>
  <dcterms:created xsi:type="dcterms:W3CDTF">2006-08-16T00:00:00Z</dcterms:created>
  <dcterms:modified xsi:type="dcterms:W3CDTF">2023-08-09T01:37:59Z</dcterms:modified>
</cp:coreProperties>
</file>