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wma" ContentType="audio/x-ms-wma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6"/>
  </p:notesMasterIdLst>
  <p:sldIdLst>
    <p:sldId id="300" r:id="rId2"/>
    <p:sldId id="320" r:id="rId3"/>
    <p:sldId id="350" r:id="rId4"/>
    <p:sldId id="301" r:id="rId5"/>
    <p:sldId id="305" r:id="rId6"/>
    <p:sldId id="306" r:id="rId7"/>
    <p:sldId id="307" r:id="rId8"/>
    <p:sldId id="366" r:id="rId9"/>
    <p:sldId id="352" r:id="rId10"/>
    <p:sldId id="309" r:id="rId11"/>
    <p:sldId id="344" r:id="rId12"/>
    <p:sldId id="321" r:id="rId13"/>
    <p:sldId id="304" r:id="rId14"/>
    <p:sldId id="311" r:id="rId15"/>
    <p:sldId id="312" r:id="rId16"/>
    <p:sldId id="313" r:id="rId17"/>
    <p:sldId id="354" r:id="rId18"/>
    <p:sldId id="310" r:id="rId19"/>
    <p:sldId id="314" r:id="rId20"/>
    <p:sldId id="293" r:id="rId21"/>
    <p:sldId id="328" r:id="rId22"/>
    <p:sldId id="331" r:id="rId23"/>
    <p:sldId id="294" r:id="rId24"/>
    <p:sldId id="348" r:id="rId25"/>
    <p:sldId id="346" r:id="rId26"/>
    <p:sldId id="286" r:id="rId27"/>
    <p:sldId id="362" r:id="rId28"/>
    <p:sldId id="315" r:id="rId29"/>
    <p:sldId id="317" r:id="rId30"/>
    <p:sldId id="316" r:id="rId31"/>
    <p:sldId id="319" r:id="rId32"/>
    <p:sldId id="335" r:id="rId33"/>
    <p:sldId id="332" r:id="rId34"/>
    <p:sldId id="325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24246E"/>
    <a:srgbClr val="005696"/>
    <a:srgbClr val="074D31"/>
    <a:srgbClr val="FF66FF"/>
    <a:srgbClr val="FFFF66"/>
    <a:srgbClr val="FFFF99"/>
    <a:srgbClr val="003300"/>
    <a:srgbClr val="FFCC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2989" autoAdjust="0"/>
  </p:normalViewPr>
  <p:slideViewPr>
    <p:cSldViewPr snapToGrid="0">
      <p:cViewPr varScale="1">
        <p:scale>
          <a:sx n="85" d="100"/>
          <a:sy n="85" d="100"/>
        </p:scale>
        <p:origin x="16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28" y="9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C34C6F8-A43B-48D0-AC56-EB5B1BE47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66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34C6F8-A43B-48D0-AC56-EB5B1BE47A3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9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62497-0AA5-4A47-8589-1E40092D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1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87D5-BEBC-4D44-B29D-66CAC3659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3DFF7-ED74-4FAD-AFCD-1B4F77166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8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39498-4E48-4494-A89F-50708759C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1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ED62D-A298-4B6F-9A51-9BDE4AB7F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8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64F44-1F80-407C-AA54-3E37115F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2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CF9CC-F78D-4993-A8FC-01B2B80DF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871B9-A88D-473A-8CDB-2A790E429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8FE90-6518-4055-9650-3781F5C7A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538DC-B1AE-4A1C-B693-87D99D34B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E313-EDF9-4FD3-823B-5F9B2A0D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0D4A-1279-409B-B07A-EBC596060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8ACD817-9942-4A58-8DE8-E83D1D9E4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ma"/><Relationship Id="rId7" Type="http://schemas.openxmlformats.org/officeDocument/2006/relationships/image" Target="../media/image2.w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m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3513" y="1902617"/>
            <a:ext cx="8921697" cy="188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HOẠT ĐỘNG PHÁT TRIỂN NHẬN THỨC</a:t>
            </a:r>
          </a:p>
        </p:txBody>
      </p:sp>
      <p:pic>
        <p:nvPicPr>
          <p:cNvPr id="23" name="Picture 4" descr="CANDLE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6400">
            <a:off x="-190960" y="319940"/>
            <a:ext cx="173849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ANDLE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24545">
            <a:off x="7478201" y="238172"/>
            <a:ext cx="171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CANDLE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125">
            <a:off x="86893" y="5684103"/>
            <a:ext cx="1716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ANDLE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4482">
            <a:off x="7691923" y="5473271"/>
            <a:ext cx="1486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rang đầ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2097" y="6143901"/>
            <a:ext cx="609600" cy="609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48886" y="3441974"/>
            <a:ext cx="5398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nhac nen 1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42811" y="532573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62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4545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32004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vuông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lật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30287" y="1925715"/>
            <a:ext cx="3386138" cy="3329681"/>
            <a:chOff x="1030287" y="1925715"/>
            <a:chExt cx="3386138" cy="3329681"/>
          </a:xfrm>
        </p:grpSpPr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247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5943600" y="63134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vuông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trượt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4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32004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vuông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lật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453A05-C3B0-4A4F-A49C-C2422E1406FE}"/>
              </a:ext>
            </a:extLst>
          </p:cNvPr>
          <p:cNvSpPr txBox="1"/>
          <p:nvPr/>
        </p:nvSpPr>
        <p:spPr>
          <a:xfrm>
            <a:off x="914400" y="733425"/>
            <a:ext cx="14029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Khối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vuông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30287" y="1925715"/>
            <a:ext cx="3386138" cy="3329681"/>
            <a:chOff x="1030287" y="1925715"/>
            <a:chExt cx="3386138" cy="3329681"/>
          </a:xfrm>
        </p:grpSpPr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286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32726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09704" y="2005606"/>
            <a:ext cx="5008767" cy="3290294"/>
            <a:chOff x="1806504" y="2005606"/>
            <a:chExt cx="5008767" cy="3290294"/>
          </a:xfrm>
        </p:grpSpPr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273300" y="2011363"/>
            <a:ext cx="5019675" cy="3182937"/>
            <a:chOff x="1200" y="1091"/>
            <a:chExt cx="3162" cy="200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79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"/>
          <p:cNvSpPr>
            <a:spLocks/>
          </p:cNvSpPr>
          <p:nvPr/>
        </p:nvSpPr>
        <p:spPr bwMode="auto">
          <a:xfrm>
            <a:off x="2205037" y="4252119"/>
            <a:ext cx="4978400" cy="792959"/>
          </a:xfrm>
          <a:custGeom>
            <a:avLst/>
            <a:gdLst>
              <a:gd name="T0" fmla="*/ 0 w 3136"/>
              <a:gd name="T1" fmla="*/ 762000 h 480"/>
              <a:gd name="T2" fmla="*/ 4254500 w 3136"/>
              <a:gd name="T3" fmla="*/ 762000 h 480"/>
              <a:gd name="T4" fmla="*/ 4978400 w 3136"/>
              <a:gd name="T5" fmla="*/ 0 h 480"/>
              <a:gd name="T6" fmla="*/ 825500 w 3136"/>
              <a:gd name="T7" fmla="*/ 0 h 480"/>
              <a:gd name="T8" fmla="*/ 50800 w 3136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</a:rPr>
              <a:t>Khối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nhật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214562" y="1877220"/>
            <a:ext cx="5019675" cy="3182937"/>
            <a:chOff x="1200" y="1091"/>
            <a:chExt cx="3162" cy="200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2227262" y="1884366"/>
            <a:ext cx="4991100" cy="793750"/>
          </a:xfrm>
          <a:custGeom>
            <a:avLst/>
            <a:gdLst>
              <a:gd name="T0" fmla="*/ 0 w 3128"/>
              <a:gd name="T1" fmla="*/ 793750 h 516"/>
              <a:gd name="T2" fmla="*/ 4212437 w 3128"/>
              <a:gd name="T3" fmla="*/ 762984 h 516"/>
              <a:gd name="T4" fmla="*/ 4991100 w 3128"/>
              <a:gd name="T5" fmla="*/ 0 h 516"/>
              <a:gd name="T6" fmla="*/ 778663 w 3128"/>
              <a:gd name="T7" fmla="*/ 12306 h 516"/>
              <a:gd name="T8" fmla="*/ 0 w 3128"/>
              <a:gd name="T9" fmla="*/ 769138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"/>
          <p:cNvSpPr>
            <a:spLocks/>
          </p:cNvSpPr>
          <p:nvPr/>
        </p:nvSpPr>
        <p:spPr bwMode="auto">
          <a:xfrm>
            <a:off x="2290763" y="1880399"/>
            <a:ext cx="827087" cy="3114675"/>
          </a:xfrm>
          <a:custGeom>
            <a:avLst/>
            <a:gdLst>
              <a:gd name="T0" fmla="*/ 14740 w 505"/>
              <a:gd name="T1" fmla="*/ 704691 h 2042"/>
              <a:gd name="T2" fmla="*/ 827087 w 505"/>
              <a:gd name="T3" fmla="*/ 0 h 2042"/>
              <a:gd name="T4" fmla="*/ 813985 w 505"/>
              <a:gd name="T5" fmla="*/ 2417610 h 2042"/>
              <a:gd name="T6" fmla="*/ 0 w 505"/>
              <a:gd name="T7" fmla="*/ 3114675 h 2042"/>
              <a:gd name="T8" fmla="*/ 13102 w 505"/>
              <a:gd name="T9" fmla="*/ 709267 h 2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3" name="Freeform 4"/>
          <p:cNvSpPr>
            <a:spLocks/>
          </p:cNvSpPr>
          <p:nvPr/>
        </p:nvSpPr>
        <p:spPr bwMode="auto">
          <a:xfrm>
            <a:off x="2281238" y="4225885"/>
            <a:ext cx="4978400" cy="762000"/>
          </a:xfrm>
          <a:custGeom>
            <a:avLst/>
            <a:gdLst>
              <a:gd name="T0" fmla="*/ 0 w 3136"/>
              <a:gd name="T1" fmla="*/ 762000 h 480"/>
              <a:gd name="T2" fmla="*/ 4254500 w 3136"/>
              <a:gd name="T3" fmla="*/ 762000 h 480"/>
              <a:gd name="T4" fmla="*/ 4978400 w 3136"/>
              <a:gd name="T5" fmla="*/ 0 h 480"/>
              <a:gd name="T6" fmla="*/ 825500 w 3136"/>
              <a:gd name="T7" fmla="*/ 0 h 480"/>
              <a:gd name="T8" fmla="*/ 50800 w 3136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</a:rPr>
              <a:t>Khối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nhật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295525" y="1835946"/>
            <a:ext cx="5019675" cy="3182937"/>
            <a:chOff x="1200" y="1091"/>
            <a:chExt cx="3162" cy="200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2319338" y="1835946"/>
            <a:ext cx="4991100" cy="793750"/>
          </a:xfrm>
          <a:custGeom>
            <a:avLst/>
            <a:gdLst>
              <a:gd name="T0" fmla="*/ 0 w 3128"/>
              <a:gd name="T1" fmla="*/ 793750 h 516"/>
              <a:gd name="T2" fmla="*/ 4212437 w 3128"/>
              <a:gd name="T3" fmla="*/ 762984 h 516"/>
              <a:gd name="T4" fmla="*/ 4991100 w 3128"/>
              <a:gd name="T5" fmla="*/ 0 h 516"/>
              <a:gd name="T6" fmla="*/ 778663 w 3128"/>
              <a:gd name="T7" fmla="*/ 12306 h 516"/>
              <a:gd name="T8" fmla="*/ 0 w 3128"/>
              <a:gd name="T9" fmla="*/ 769138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6488113" y="1864124"/>
            <a:ext cx="831850" cy="3209925"/>
          </a:xfrm>
          <a:custGeom>
            <a:avLst/>
            <a:gdLst>
              <a:gd name="T0" fmla="*/ 19650 w 508"/>
              <a:gd name="T1" fmla="*/ 752475 h 2022"/>
              <a:gd name="T2" fmla="*/ 826938 w 508"/>
              <a:gd name="T3" fmla="*/ 0 h 2022"/>
              <a:gd name="T4" fmla="*/ 831850 w 508"/>
              <a:gd name="T5" fmla="*/ 2362200 h 2022"/>
              <a:gd name="T6" fmla="*/ 0 w 508"/>
              <a:gd name="T7" fmla="*/ 3209925 h 2022"/>
              <a:gd name="T8" fmla="*/ 13100 w 508"/>
              <a:gd name="T9" fmla="*/ 731838 h 2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245322" y="1969116"/>
            <a:ext cx="4127500" cy="2362200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Freeform 4"/>
          <p:cNvSpPr>
            <a:spLocks/>
          </p:cNvSpPr>
          <p:nvPr/>
        </p:nvSpPr>
        <p:spPr bwMode="auto">
          <a:xfrm>
            <a:off x="2378075" y="4348654"/>
            <a:ext cx="4978400" cy="762000"/>
          </a:xfrm>
          <a:custGeom>
            <a:avLst/>
            <a:gdLst>
              <a:gd name="T0" fmla="*/ 0 w 3136"/>
              <a:gd name="T1" fmla="*/ 762000 h 480"/>
              <a:gd name="T2" fmla="*/ 4254500 w 3136"/>
              <a:gd name="T3" fmla="*/ 762000 h 480"/>
              <a:gd name="T4" fmla="*/ 4978400 w 3136"/>
              <a:gd name="T5" fmla="*/ 0 h 480"/>
              <a:gd name="T6" fmla="*/ 825500 w 3136"/>
              <a:gd name="T7" fmla="*/ 0 h 480"/>
              <a:gd name="T8" fmla="*/ 50800 w 3136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4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397125" y="1949330"/>
            <a:ext cx="5019675" cy="3182937"/>
            <a:chOff x="1200" y="1091"/>
            <a:chExt cx="3162" cy="2005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4" name="Freeform 2"/>
          <p:cNvSpPr>
            <a:spLocks/>
          </p:cNvSpPr>
          <p:nvPr/>
        </p:nvSpPr>
        <p:spPr bwMode="auto">
          <a:xfrm>
            <a:off x="2392835" y="1966919"/>
            <a:ext cx="827087" cy="3114675"/>
          </a:xfrm>
          <a:custGeom>
            <a:avLst/>
            <a:gdLst>
              <a:gd name="T0" fmla="*/ 14740 w 505"/>
              <a:gd name="T1" fmla="*/ 704691 h 2042"/>
              <a:gd name="T2" fmla="*/ 827087 w 505"/>
              <a:gd name="T3" fmla="*/ 0 h 2042"/>
              <a:gd name="T4" fmla="*/ 813985 w 505"/>
              <a:gd name="T5" fmla="*/ 2417610 h 2042"/>
              <a:gd name="T6" fmla="*/ 0 w 505"/>
              <a:gd name="T7" fmla="*/ 3114675 h 2042"/>
              <a:gd name="T8" fmla="*/ 13102 w 505"/>
              <a:gd name="T9" fmla="*/ 709267 h 2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0251" y="6310313"/>
            <a:ext cx="2674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407594" y="2710689"/>
            <a:ext cx="4193703" cy="2421578"/>
          </a:xfrm>
          <a:prstGeom prst="rect">
            <a:avLst/>
          </a:prstGeom>
          <a:solidFill>
            <a:srgbClr val="99CC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6588125" y="1925949"/>
            <a:ext cx="831850" cy="3209925"/>
          </a:xfrm>
          <a:custGeom>
            <a:avLst/>
            <a:gdLst>
              <a:gd name="T0" fmla="*/ 19650 w 508"/>
              <a:gd name="T1" fmla="*/ 752475 h 2022"/>
              <a:gd name="T2" fmla="*/ 826938 w 508"/>
              <a:gd name="T3" fmla="*/ 0 h 2022"/>
              <a:gd name="T4" fmla="*/ 831850 w 508"/>
              <a:gd name="T5" fmla="*/ 2362200 h 2022"/>
              <a:gd name="T6" fmla="*/ 0 w 508"/>
              <a:gd name="T7" fmla="*/ 3209925 h 2022"/>
              <a:gd name="T8" fmla="*/ 13100 w 508"/>
              <a:gd name="T9" fmla="*/ 731838 h 2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solidFill>
            <a:schemeClr val="accent6">
              <a:lumMod val="50000"/>
            </a:schemeClr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  <p:sp>
        <p:nvSpPr>
          <p:cNvPr id="20" name="Freeform 12"/>
          <p:cNvSpPr>
            <a:spLocks/>
          </p:cNvSpPr>
          <p:nvPr/>
        </p:nvSpPr>
        <p:spPr bwMode="auto">
          <a:xfrm>
            <a:off x="2411885" y="1940243"/>
            <a:ext cx="4991100" cy="793750"/>
          </a:xfrm>
          <a:custGeom>
            <a:avLst/>
            <a:gdLst>
              <a:gd name="T0" fmla="*/ 0 w 3128"/>
              <a:gd name="T1" fmla="*/ 793750 h 516"/>
              <a:gd name="T2" fmla="*/ 4212437 w 3128"/>
              <a:gd name="T3" fmla="*/ 762984 h 516"/>
              <a:gd name="T4" fmla="*/ 4991100 w 3128"/>
              <a:gd name="T5" fmla="*/ 0 h 516"/>
              <a:gd name="T6" fmla="*/ 778663 w 3128"/>
              <a:gd name="T7" fmla="*/ 12306 h 516"/>
              <a:gd name="T8" fmla="*/ 0 w 3128"/>
              <a:gd name="T9" fmla="*/ 769138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solidFill>
            <a:srgbClr val="005696"/>
          </a:soli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6"/>
          <p:cNvSpPr>
            <a:spLocks noChangeArrowheads="1"/>
          </p:cNvSpPr>
          <p:nvPr/>
        </p:nvSpPr>
        <p:spPr bwMode="auto">
          <a:xfrm>
            <a:off x="2868215" y="4061775"/>
            <a:ext cx="3532585" cy="1609212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auto">
          <a:xfrm>
            <a:off x="2868215" y="3001128"/>
            <a:ext cx="3532585" cy="153394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AutoShape 69"/>
          <p:cNvSpPr>
            <a:spLocks noChangeArrowheads="1"/>
          </p:cNvSpPr>
          <p:nvPr/>
        </p:nvSpPr>
        <p:spPr bwMode="auto">
          <a:xfrm>
            <a:off x="2864553" y="1828801"/>
            <a:ext cx="3536247" cy="159523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4016415" y="6238753"/>
            <a:ext cx="3171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nhật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lật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46722" y="2063663"/>
            <a:ext cx="5008767" cy="3290294"/>
            <a:chOff x="1806504" y="2005606"/>
            <a:chExt cx="5008767" cy="3290294"/>
          </a:xfrm>
        </p:grpSpPr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69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9303" y="395785"/>
            <a:ext cx="2074839" cy="763138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5537200" y="6313488"/>
            <a:ext cx="345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chữ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nhật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trượt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2965036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Khối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vuông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lật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79758" y="1855020"/>
            <a:ext cx="5008767" cy="3290294"/>
            <a:chOff x="1806504" y="2005606"/>
            <a:chExt cx="5008767" cy="3290294"/>
          </a:xfrm>
        </p:grpSpPr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14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25 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1067" y="1804194"/>
            <a:ext cx="6732587" cy="6699250"/>
            <a:chOff x="-351067" y="1804194"/>
            <a:chExt cx="6732587" cy="6699250"/>
          </a:xfrm>
        </p:grpSpPr>
        <p:sp>
          <p:nvSpPr>
            <p:cNvPr id="5" name="Freeform 40"/>
            <p:cNvSpPr>
              <a:spLocks/>
            </p:cNvSpPr>
            <p:nvPr/>
          </p:nvSpPr>
          <p:spPr bwMode="auto">
            <a:xfrm>
              <a:off x="3001733" y="4350544"/>
              <a:ext cx="3322637" cy="854075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46"/>
            <p:cNvSpPr>
              <a:spLocks/>
            </p:cNvSpPr>
            <p:nvPr/>
          </p:nvSpPr>
          <p:spPr bwMode="auto">
            <a:xfrm>
              <a:off x="5471788" y="1805858"/>
              <a:ext cx="909641" cy="3406699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Rectangle 47"/>
            <p:cNvSpPr>
              <a:spLocks noChangeArrowheads="1"/>
            </p:cNvSpPr>
            <p:nvPr/>
          </p:nvSpPr>
          <p:spPr bwMode="auto">
            <a:xfrm>
              <a:off x="2987219" y="2653883"/>
              <a:ext cx="2511425" cy="2554288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Freeform 48"/>
            <p:cNvSpPr>
              <a:spLocks/>
            </p:cNvSpPr>
            <p:nvPr/>
          </p:nvSpPr>
          <p:spPr bwMode="auto">
            <a:xfrm>
              <a:off x="3001733" y="1804194"/>
              <a:ext cx="3379787" cy="863600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 flipV="1">
              <a:off x="-351067" y="5212557"/>
              <a:ext cx="3352800" cy="32908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052" y="463396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0" y="400870"/>
            <a:ext cx="83820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219201" y="276225"/>
            <a:ext cx="65894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33CC"/>
                </a:solidFill>
              </a:rPr>
              <a:t>Hoạt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 err="1">
                <a:solidFill>
                  <a:srgbClr val="FF33CC"/>
                </a:solidFill>
              </a:rPr>
              <a:t>động</a:t>
            </a:r>
            <a:r>
              <a:rPr lang="en-US" sz="3600" b="1" dirty="0">
                <a:solidFill>
                  <a:srgbClr val="FF33CC"/>
                </a:solidFill>
              </a:rPr>
              <a:t> 2:</a:t>
            </a:r>
            <a:r>
              <a:rPr lang="vi-VN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>
                <a:solidFill>
                  <a:srgbClr val="FF33CC"/>
                </a:solidFill>
              </a:rPr>
              <a:t>So </a:t>
            </a:r>
            <a:r>
              <a:rPr lang="en-US" sz="3600" b="1" dirty="0" err="1">
                <a:solidFill>
                  <a:srgbClr val="FF33CC"/>
                </a:solidFill>
              </a:rPr>
              <a:t>sánh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vi-VN" sz="3600" b="1" dirty="0">
                <a:solidFill>
                  <a:srgbClr val="FF33CC"/>
                </a:solidFill>
              </a:rPr>
              <a:t>      </a:t>
            </a:r>
            <a:r>
              <a:rPr lang="en-US" sz="3600" b="1" dirty="0" err="1">
                <a:solidFill>
                  <a:srgbClr val="FF33CC"/>
                </a:solidFill>
              </a:rPr>
              <a:t>khối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 err="1">
                <a:solidFill>
                  <a:srgbClr val="FF33CC"/>
                </a:solidFill>
              </a:rPr>
              <a:t>vuông</a:t>
            </a:r>
            <a:r>
              <a:rPr lang="en-US" sz="3600" b="1" dirty="0">
                <a:solidFill>
                  <a:srgbClr val="FF33CC"/>
                </a:solidFill>
              </a:rPr>
              <a:t>, </a:t>
            </a:r>
            <a:r>
              <a:rPr lang="en-US" sz="3600" b="1" dirty="0" err="1">
                <a:solidFill>
                  <a:srgbClr val="FF33CC"/>
                </a:solidFill>
              </a:rPr>
              <a:t>khối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 err="1">
                <a:solidFill>
                  <a:srgbClr val="FF33CC"/>
                </a:solidFill>
              </a:rPr>
              <a:t>chữ</a:t>
            </a:r>
            <a:r>
              <a:rPr lang="en-US" sz="3600" b="1" dirty="0">
                <a:solidFill>
                  <a:srgbClr val="FF33CC"/>
                </a:solidFill>
              </a:rPr>
              <a:t> </a:t>
            </a:r>
            <a:r>
              <a:rPr lang="en-US" sz="3600" b="1" dirty="0" err="1">
                <a:solidFill>
                  <a:srgbClr val="FF33CC"/>
                </a:solidFill>
              </a:rPr>
              <a:t>nhật</a:t>
            </a:r>
            <a:endParaRPr lang="en-US" sz="3600" b="1" dirty="0">
              <a:solidFill>
                <a:srgbClr val="FF33CC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735100" y="2428527"/>
            <a:ext cx="3569225" cy="2184400"/>
            <a:chOff x="1806504" y="2005606"/>
            <a:chExt cx="5008767" cy="3290294"/>
          </a:xfrm>
        </p:grpSpPr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2372274" y="2558539"/>
            <a:ext cx="2206399" cy="2062253"/>
            <a:chOff x="1030287" y="1925715"/>
            <a:chExt cx="3386138" cy="3329681"/>
          </a:xfrm>
        </p:grpSpPr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92119 0.01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4953 L 0.61475 0.045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8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20688" y="3587520"/>
            <a:ext cx="1089025" cy="985837"/>
          </a:xfrm>
          <a:prstGeom prst="rect">
            <a:avLst/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049918" y="3631970"/>
            <a:ext cx="1130300" cy="973137"/>
          </a:xfrm>
          <a:prstGeom prst="rect">
            <a:avLst/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436563" y="4678814"/>
            <a:ext cx="1089025" cy="985837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032455" y="4706028"/>
            <a:ext cx="1130300" cy="973137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423863" y="5770561"/>
            <a:ext cx="1089025" cy="985837"/>
          </a:xfrm>
          <a:prstGeom prst="rect">
            <a:avLst/>
          </a:prstGeom>
          <a:solidFill>
            <a:srgbClr val="074D3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048330" y="5794147"/>
            <a:ext cx="1130300" cy="973137"/>
          </a:xfrm>
          <a:prstGeom prst="rect">
            <a:avLst/>
          </a:prstGeom>
          <a:solidFill>
            <a:srgbClr val="074D3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5" name="AutoShape 47"/>
          <p:cNvSpPr>
            <a:spLocks noChangeArrowheads="1"/>
          </p:cNvSpPr>
          <p:nvPr/>
        </p:nvSpPr>
        <p:spPr bwMode="auto">
          <a:xfrm>
            <a:off x="4473320" y="3663808"/>
            <a:ext cx="2069446" cy="941300"/>
          </a:xfrm>
          <a:prstGeom prst="flowChartProcess">
            <a:avLst/>
          </a:prstGeom>
          <a:solidFill>
            <a:srgbClr val="005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6769214" y="3673028"/>
            <a:ext cx="2022361" cy="932080"/>
          </a:xfrm>
          <a:prstGeom prst="flowChartProcess">
            <a:avLst/>
          </a:prstGeom>
          <a:solidFill>
            <a:srgbClr val="005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7" name="AutoShape 49"/>
          <p:cNvSpPr>
            <a:spLocks noChangeArrowheads="1"/>
          </p:cNvSpPr>
          <p:nvPr/>
        </p:nvSpPr>
        <p:spPr bwMode="auto">
          <a:xfrm>
            <a:off x="6764567" y="4706029"/>
            <a:ext cx="2027008" cy="98469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8" name="AutoShape 50"/>
          <p:cNvSpPr>
            <a:spLocks noChangeArrowheads="1"/>
          </p:cNvSpPr>
          <p:nvPr/>
        </p:nvSpPr>
        <p:spPr bwMode="auto">
          <a:xfrm>
            <a:off x="4473320" y="4706028"/>
            <a:ext cx="2069445" cy="986176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9" name="AutoShape 51"/>
          <p:cNvSpPr>
            <a:spLocks noChangeArrowheads="1"/>
          </p:cNvSpPr>
          <p:nvPr/>
        </p:nvSpPr>
        <p:spPr bwMode="auto">
          <a:xfrm>
            <a:off x="4473320" y="5770561"/>
            <a:ext cx="2060152" cy="981073"/>
          </a:xfrm>
          <a:prstGeom prst="flowChartProcess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20" name="AutoShape 52"/>
          <p:cNvSpPr>
            <a:spLocks noChangeArrowheads="1"/>
          </p:cNvSpPr>
          <p:nvPr/>
        </p:nvSpPr>
        <p:spPr bwMode="auto">
          <a:xfrm>
            <a:off x="6763205" y="5807525"/>
            <a:ext cx="2028370" cy="944335"/>
          </a:xfrm>
          <a:prstGeom prst="flowChartProcess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60" name="Text Box 71"/>
          <p:cNvSpPr txBox="1">
            <a:spLocks noChangeArrowheads="1"/>
          </p:cNvSpPr>
          <p:nvPr/>
        </p:nvSpPr>
        <p:spPr bwMode="auto">
          <a:xfrm>
            <a:off x="2583315" y="58512"/>
            <a:ext cx="40655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6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6175095" y="2597830"/>
            <a:ext cx="9906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28355" y="2566238"/>
            <a:ext cx="9906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rgbClr val="002060"/>
                </a:solidFill>
              </a:rPr>
              <a:t>6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97272" y="1074059"/>
            <a:ext cx="1499185" cy="1376744"/>
            <a:chOff x="1030287" y="1925715"/>
            <a:chExt cx="3386138" cy="3329681"/>
          </a:xfrm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17007" y="1021445"/>
            <a:ext cx="2149735" cy="1414241"/>
            <a:chOff x="1806504" y="2005606"/>
            <a:chExt cx="5008767" cy="3290294"/>
          </a:xfrm>
        </p:grpSpPr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3890282" y="1306513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9" grpId="0" animBg="1"/>
      <p:bldP spid="84010" grpId="0" animBg="1"/>
      <p:bldP spid="84011" grpId="0" animBg="1"/>
      <p:bldP spid="84012" grpId="0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" name="Text Box 71"/>
          <p:cNvSpPr txBox="1">
            <a:spLocks noChangeArrowheads="1"/>
          </p:cNvSpPr>
          <p:nvPr/>
        </p:nvSpPr>
        <p:spPr bwMode="auto">
          <a:xfrm>
            <a:off x="1634836" y="479425"/>
            <a:ext cx="48490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6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D7CD55DE-1592-4D71-AFB7-3F031A2E1DD5}"/>
              </a:ext>
            </a:extLst>
          </p:cNvPr>
          <p:cNvSpPr/>
          <p:nvPr/>
        </p:nvSpPr>
        <p:spPr>
          <a:xfrm rot="10800000">
            <a:off x="1084218" y="1485900"/>
            <a:ext cx="2011679" cy="1739899"/>
          </a:xfrm>
          <a:prstGeom prst="cub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3298041" y="2999959"/>
            <a:ext cx="2989376" cy="1837504"/>
            <a:chOff x="1806504" y="2005606"/>
            <a:chExt cx="5008767" cy="3290294"/>
          </a:xfrm>
        </p:grpSpPr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9297" y="2999959"/>
            <a:ext cx="2065610" cy="1844539"/>
            <a:chOff x="1030287" y="1925715"/>
            <a:chExt cx="3386138" cy="3329681"/>
          </a:xfrm>
        </p:grpSpPr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4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21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0.25 -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" name="Text Box 71"/>
          <p:cNvSpPr txBox="1">
            <a:spLocks noChangeArrowheads="1"/>
          </p:cNvSpPr>
          <p:nvPr/>
        </p:nvSpPr>
        <p:spPr bwMode="auto">
          <a:xfrm>
            <a:off x="2147888" y="479425"/>
            <a:ext cx="40655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6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40"/>
          <p:cNvSpPr>
            <a:spLocks noChangeArrowheads="1"/>
          </p:cNvSpPr>
          <p:nvPr/>
        </p:nvSpPr>
        <p:spPr bwMode="auto">
          <a:xfrm>
            <a:off x="1192673" y="4476248"/>
            <a:ext cx="105886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FF00"/>
              </a:solidFill>
            </a:endParaRPr>
          </a:p>
        </p:txBody>
      </p:sp>
      <p:sp>
        <p:nvSpPr>
          <p:cNvPr id="11" name="AutoShape 46"/>
          <p:cNvSpPr>
            <a:spLocks noChangeArrowheads="1"/>
          </p:cNvSpPr>
          <p:nvPr/>
        </p:nvSpPr>
        <p:spPr bwMode="auto">
          <a:xfrm>
            <a:off x="5824475" y="4629873"/>
            <a:ext cx="2324102" cy="94110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AutoShape 65"/>
          <p:cNvSpPr>
            <a:spLocks noChangeArrowheads="1"/>
          </p:cNvSpPr>
          <p:nvPr/>
        </p:nvSpPr>
        <p:spPr bwMode="auto">
          <a:xfrm>
            <a:off x="1192674" y="3790448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AutoShape 68"/>
          <p:cNvSpPr>
            <a:spLocks noChangeArrowheads="1"/>
          </p:cNvSpPr>
          <p:nvPr/>
        </p:nvSpPr>
        <p:spPr bwMode="auto">
          <a:xfrm>
            <a:off x="5824475" y="4009585"/>
            <a:ext cx="2324102" cy="897081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AutoShape 66"/>
          <p:cNvSpPr>
            <a:spLocks noChangeArrowheads="1"/>
          </p:cNvSpPr>
          <p:nvPr/>
        </p:nvSpPr>
        <p:spPr bwMode="auto">
          <a:xfrm>
            <a:off x="1192673" y="2981578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AutoShape 69"/>
          <p:cNvSpPr>
            <a:spLocks noChangeArrowheads="1"/>
          </p:cNvSpPr>
          <p:nvPr/>
        </p:nvSpPr>
        <p:spPr bwMode="auto">
          <a:xfrm>
            <a:off x="5822066" y="3323984"/>
            <a:ext cx="2326511" cy="932928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389158" y="1891261"/>
            <a:ext cx="1499185" cy="1376744"/>
            <a:chOff x="1030287" y="1925715"/>
            <a:chExt cx="3386138" cy="3329681"/>
          </a:xfrm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18888" y="1874760"/>
            <a:ext cx="2149735" cy="1414241"/>
            <a:chOff x="1806504" y="2005606"/>
            <a:chExt cx="5008767" cy="3290294"/>
          </a:xfrm>
        </p:grpSpPr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89704" y="0"/>
            <a:ext cx="6297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20688" y="3587520"/>
            <a:ext cx="1089025" cy="985837"/>
          </a:xfrm>
          <a:prstGeom prst="rect">
            <a:avLst/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049918" y="3631970"/>
            <a:ext cx="1130300" cy="973137"/>
          </a:xfrm>
          <a:prstGeom prst="rect">
            <a:avLst/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436563" y="4678814"/>
            <a:ext cx="1089025" cy="985837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032455" y="4706028"/>
            <a:ext cx="1130300" cy="973137"/>
          </a:xfrm>
          <a:prstGeom prst="rect">
            <a:avLst/>
          </a:prstGeom>
          <a:solidFill>
            <a:schemeClr val="tx2">
              <a:lumMod val="85000"/>
              <a:lumOff val="1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423863" y="5770561"/>
            <a:ext cx="1089025" cy="985837"/>
          </a:xfrm>
          <a:prstGeom prst="rect">
            <a:avLst/>
          </a:prstGeom>
          <a:solidFill>
            <a:srgbClr val="074D3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048330" y="5794147"/>
            <a:ext cx="1130300" cy="973137"/>
          </a:xfrm>
          <a:prstGeom prst="rect">
            <a:avLst/>
          </a:prstGeom>
          <a:solidFill>
            <a:srgbClr val="074D3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5" name="AutoShape 47"/>
          <p:cNvSpPr>
            <a:spLocks noChangeArrowheads="1"/>
          </p:cNvSpPr>
          <p:nvPr/>
        </p:nvSpPr>
        <p:spPr bwMode="auto">
          <a:xfrm>
            <a:off x="4473320" y="3663808"/>
            <a:ext cx="2069446" cy="941300"/>
          </a:xfrm>
          <a:prstGeom prst="flowChartProcess">
            <a:avLst/>
          </a:prstGeom>
          <a:solidFill>
            <a:srgbClr val="005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6769214" y="3673028"/>
            <a:ext cx="2022361" cy="932080"/>
          </a:xfrm>
          <a:prstGeom prst="flowChartProcess">
            <a:avLst/>
          </a:prstGeom>
          <a:solidFill>
            <a:srgbClr val="005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7" name="AutoShape 49"/>
          <p:cNvSpPr>
            <a:spLocks noChangeArrowheads="1"/>
          </p:cNvSpPr>
          <p:nvPr/>
        </p:nvSpPr>
        <p:spPr bwMode="auto">
          <a:xfrm>
            <a:off x="6764567" y="4706029"/>
            <a:ext cx="2027008" cy="98469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8" name="AutoShape 50"/>
          <p:cNvSpPr>
            <a:spLocks noChangeArrowheads="1"/>
          </p:cNvSpPr>
          <p:nvPr/>
        </p:nvSpPr>
        <p:spPr bwMode="auto">
          <a:xfrm>
            <a:off x="4473320" y="4706028"/>
            <a:ext cx="2069445" cy="986176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19" name="AutoShape 51"/>
          <p:cNvSpPr>
            <a:spLocks noChangeArrowheads="1"/>
          </p:cNvSpPr>
          <p:nvPr/>
        </p:nvSpPr>
        <p:spPr bwMode="auto">
          <a:xfrm>
            <a:off x="4473320" y="5770561"/>
            <a:ext cx="2060152" cy="981073"/>
          </a:xfrm>
          <a:prstGeom prst="flowChartProcess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4020" name="AutoShape 52"/>
          <p:cNvSpPr>
            <a:spLocks noChangeArrowheads="1"/>
          </p:cNvSpPr>
          <p:nvPr/>
        </p:nvSpPr>
        <p:spPr bwMode="auto">
          <a:xfrm>
            <a:off x="6763205" y="5807525"/>
            <a:ext cx="2028370" cy="944335"/>
          </a:xfrm>
          <a:prstGeom prst="flowChartProcess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6175095" y="2597830"/>
            <a:ext cx="9906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28355" y="2566238"/>
            <a:ext cx="990600" cy="914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rgbClr val="002060"/>
                </a:solidFill>
              </a:rPr>
              <a:t>6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97272" y="1074059"/>
            <a:ext cx="1499185" cy="1376744"/>
            <a:chOff x="1030287" y="1925715"/>
            <a:chExt cx="3386138" cy="3329681"/>
          </a:xfrm>
        </p:grpSpPr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17007" y="1021445"/>
            <a:ext cx="2149735" cy="1414241"/>
            <a:chOff x="1806504" y="2005606"/>
            <a:chExt cx="5008767" cy="3290294"/>
          </a:xfrm>
        </p:grpSpPr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5984785" y="2005606"/>
              <a:ext cx="830486" cy="3290294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806504" y="2771575"/>
              <a:ext cx="4225137" cy="251539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1806504" y="2005606"/>
              <a:ext cx="4989378" cy="792163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005696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3890282" y="1306513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89704" y="0"/>
            <a:ext cx="6297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4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9" grpId="0" animBg="1"/>
      <p:bldP spid="84010" grpId="0" animBg="1"/>
      <p:bldP spid="84011" grpId="0" animBg="1"/>
      <p:bldP spid="84012" grpId="0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302760"/>
              </p:ext>
            </p:extLst>
          </p:nvPr>
        </p:nvGraphicFramePr>
        <p:xfrm>
          <a:off x="0" y="13647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6" name="Clip" r:id="rId3" imgW="3192463" imgH="3749675" progId="MS_ClipArt_Gallery.2">
                  <p:embed/>
                </p:oleObj>
              </mc:Choice>
              <mc:Fallback>
                <p:oleObj name="Clip" r:id="rId3" imgW="3192463" imgH="3749675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647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7393" y="1214650"/>
            <a:ext cx="6297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nhanh trí 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>
            <p:extLst/>
          </p:nvPr>
        </p:nvGraphicFramePr>
        <p:xfrm>
          <a:off x="0" y="13647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Clip" r:id="rId3" imgW="3192463" imgH="3749675" progId="MS_ClipArt_Gallery.2">
                  <p:embed/>
                </p:oleObj>
              </mc:Choice>
              <mc:Fallback>
                <p:oleObj name="Clip" r:id="rId3" imgW="3192463" imgH="37496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647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7393" y="1214650"/>
            <a:ext cx="6297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nhanh trí </a:t>
            </a:r>
            <a:endParaRPr lang="en-US" sz="6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3"/>
          <p:cNvGrpSpPr>
            <a:grpSpLocks/>
          </p:cNvGrpSpPr>
          <p:nvPr/>
        </p:nvGrpSpPr>
        <p:grpSpPr bwMode="auto">
          <a:xfrm rot="-5400000">
            <a:off x="3732214" y="3103563"/>
            <a:ext cx="3209925" cy="3063875"/>
            <a:chOff x="42" y="614"/>
            <a:chExt cx="2022" cy="1930"/>
          </a:xfrm>
        </p:grpSpPr>
        <p:grpSp>
          <p:nvGrpSpPr>
            <p:cNvPr id="5" name="Group 290"/>
            <p:cNvGrpSpPr>
              <a:grpSpLocks/>
            </p:cNvGrpSpPr>
            <p:nvPr/>
          </p:nvGrpSpPr>
          <p:grpSpPr bwMode="auto">
            <a:xfrm>
              <a:off x="1057" y="614"/>
              <a:ext cx="1007" cy="961"/>
              <a:chOff x="595" y="1100"/>
              <a:chExt cx="1007" cy="961"/>
            </a:xfrm>
          </p:grpSpPr>
          <p:sp>
            <p:nvSpPr>
              <p:cNvPr id="7" name="AutoShape 277"/>
              <p:cNvSpPr>
                <a:spLocks noChangeArrowheads="1"/>
              </p:cNvSpPr>
              <p:nvPr/>
            </p:nvSpPr>
            <p:spPr bwMode="auto">
              <a:xfrm>
                <a:off x="595" y="1347"/>
                <a:ext cx="759" cy="71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" name="Freeform 283"/>
              <p:cNvSpPr>
                <a:spLocks/>
              </p:cNvSpPr>
              <p:nvPr/>
            </p:nvSpPr>
            <p:spPr bwMode="auto">
              <a:xfrm>
                <a:off x="642" y="1100"/>
                <a:ext cx="929" cy="237"/>
              </a:xfrm>
              <a:custGeom>
                <a:avLst/>
                <a:gdLst>
                  <a:gd name="T0" fmla="*/ 166 w 929"/>
                  <a:gd name="T1" fmla="*/ 30 h 237"/>
                  <a:gd name="T2" fmla="*/ 207 w 929"/>
                  <a:gd name="T3" fmla="*/ 9 h 237"/>
                  <a:gd name="T4" fmla="*/ 231 w 929"/>
                  <a:gd name="T5" fmla="*/ 3 h 237"/>
                  <a:gd name="T6" fmla="*/ 263 w 929"/>
                  <a:gd name="T7" fmla="*/ 0 h 237"/>
                  <a:gd name="T8" fmla="*/ 890 w 929"/>
                  <a:gd name="T9" fmla="*/ 0 h 237"/>
                  <a:gd name="T10" fmla="*/ 906 w 929"/>
                  <a:gd name="T11" fmla="*/ 3 h 237"/>
                  <a:gd name="T12" fmla="*/ 915 w 929"/>
                  <a:gd name="T13" fmla="*/ 10 h 237"/>
                  <a:gd name="T14" fmla="*/ 926 w 929"/>
                  <a:gd name="T15" fmla="*/ 22 h 237"/>
                  <a:gd name="T16" fmla="*/ 929 w 929"/>
                  <a:gd name="T17" fmla="*/ 34 h 237"/>
                  <a:gd name="T18" fmla="*/ 755 w 929"/>
                  <a:gd name="T19" fmla="*/ 203 h 237"/>
                  <a:gd name="T20" fmla="*/ 729 w 929"/>
                  <a:gd name="T21" fmla="*/ 222 h 237"/>
                  <a:gd name="T22" fmla="*/ 708 w 929"/>
                  <a:gd name="T23" fmla="*/ 228 h 237"/>
                  <a:gd name="T24" fmla="*/ 677 w 929"/>
                  <a:gd name="T25" fmla="*/ 235 h 237"/>
                  <a:gd name="T26" fmla="*/ 555 w 929"/>
                  <a:gd name="T27" fmla="*/ 237 h 237"/>
                  <a:gd name="T28" fmla="*/ 57 w 929"/>
                  <a:gd name="T29" fmla="*/ 237 h 237"/>
                  <a:gd name="T30" fmla="*/ 15 w 929"/>
                  <a:gd name="T31" fmla="*/ 228 h 237"/>
                  <a:gd name="T32" fmla="*/ 2 w 929"/>
                  <a:gd name="T33" fmla="*/ 210 h 237"/>
                  <a:gd name="T34" fmla="*/ 5 w 929"/>
                  <a:gd name="T35" fmla="*/ 192 h 237"/>
                  <a:gd name="T36" fmla="*/ 14 w 929"/>
                  <a:gd name="T37" fmla="*/ 177 h 237"/>
                  <a:gd name="T38" fmla="*/ 24 w 929"/>
                  <a:gd name="T39" fmla="*/ 166 h 237"/>
                  <a:gd name="T40" fmla="*/ 166 w 929"/>
                  <a:gd name="T41" fmla="*/ 30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29" h="237">
                    <a:moveTo>
                      <a:pt x="166" y="30"/>
                    </a:moveTo>
                    <a:lnTo>
                      <a:pt x="207" y="9"/>
                    </a:lnTo>
                    <a:lnTo>
                      <a:pt x="231" y="3"/>
                    </a:lnTo>
                    <a:lnTo>
                      <a:pt x="263" y="0"/>
                    </a:lnTo>
                    <a:lnTo>
                      <a:pt x="890" y="0"/>
                    </a:lnTo>
                    <a:lnTo>
                      <a:pt x="906" y="3"/>
                    </a:lnTo>
                    <a:lnTo>
                      <a:pt x="915" y="10"/>
                    </a:lnTo>
                    <a:lnTo>
                      <a:pt x="926" y="22"/>
                    </a:lnTo>
                    <a:lnTo>
                      <a:pt x="929" y="34"/>
                    </a:lnTo>
                    <a:lnTo>
                      <a:pt x="755" y="203"/>
                    </a:lnTo>
                    <a:lnTo>
                      <a:pt x="729" y="222"/>
                    </a:lnTo>
                    <a:lnTo>
                      <a:pt x="708" y="228"/>
                    </a:lnTo>
                    <a:lnTo>
                      <a:pt x="677" y="235"/>
                    </a:lnTo>
                    <a:lnTo>
                      <a:pt x="555" y="237"/>
                    </a:lnTo>
                    <a:lnTo>
                      <a:pt x="57" y="237"/>
                    </a:lnTo>
                    <a:lnTo>
                      <a:pt x="15" y="228"/>
                    </a:lnTo>
                    <a:lnTo>
                      <a:pt x="2" y="210"/>
                    </a:lnTo>
                    <a:cubicBezTo>
                      <a:pt x="0" y="204"/>
                      <a:pt x="3" y="197"/>
                      <a:pt x="5" y="192"/>
                    </a:cubicBezTo>
                    <a:cubicBezTo>
                      <a:pt x="7" y="187"/>
                      <a:pt x="11" y="181"/>
                      <a:pt x="14" y="177"/>
                    </a:cubicBezTo>
                    <a:lnTo>
                      <a:pt x="24" y="166"/>
                    </a:lnTo>
                    <a:lnTo>
                      <a:pt x="166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284"/>
              <p:cNvSpPr>
                <a:spLocks/>
              </p:cNvSpPr>
              <p:nvPr/>
            </p:nvSpPr>
            <p:spPr bwMode="auto">
              <a:xfrm>
                <a:off x="1347" y="1170"/>
                <a:ext cx="239" cy="883"/>
              </a:xfrm>
              <a:custGeom>
                <a:avLst/>
                <a:gdLst>
                  <a:gd name="T0" fmla="*/ 0 w 239"/>
                  <a:gd name="T1" fmla="*/ 309 h 883"/>
                  <a:gd name="T2" fmla="*/ 3 w 239"/>
                  <a:gd name="T3" fmla="*/ 267 h 883"/>
                  <a:gd name="T4" fmla="*/ 12 w 239"/>
                  <a:gd name="T5" fmla="*/ 220 h 883"/>
                  <a:gd name="T6" fmla="*/ 30 w 239"/>
                  <a:gd name="T7" fmla="*/ 183 h 883"/>
                  <a:gd name="T8" fmla="*/ 42 w 239"/>
                  <a:gd name="T9" fmla="*/ 172 h 883"/>
                  <a:gd name="T10" fmla="*/ 203 w 239"/>
                  <a:gd name="T11" fmla="*/ 9 h 883"/>
                  <a:gd name="T12" fmla="*/ 212 w 239"/>
                  <a:gd name="T13" fmla="*/ 1 h 883"/>
                  <a:gd name="T14" fmla="*/ 221 w 239"/>
                  <a:gd name="T15" fmla="*/ 0 h 883"/>
                  <a:gd name="T16" fmla="*/ 230 w 239"/>
                  <a:gd name="T17" fmla="*/ 4 h 883"/>
                  <a:gd name="T18" fmla="*/ 239 w 239"/>
                  <a:gd name="T19" fmla="*/ 15 h 883"/>
                  <a:gd name="T20" fmla="*/ 238 w 239"/>
                  <a:gd name="T21" fmla="*/ 654 h 883"/>
                  <a:gd name="T22" fmla="*/ 233 w 239"/>
                  <a:gd name="T23" fmla="*/ 675 h 883"/>
                  <a:gd name="T24" fmla="*/ 224 w 239"/>
                  <a:gd name="T25" fmla="*/ 697 h 883"/>
                  <a:gd name="T26" fmla="*/ 50 w 239"/>
                  <a:gd name="T27" fmla="*/ 877 h 883"/>
                  <a:gd name="T28" fmla="*/ 37 w 239"/>
                  <a:gd name="T29" fmla="*/ 883 h 883"/>
                  <a:gd name="T30" fmla="*/ 24 w 239"/>
                  <a:gd name="T31" fmla="*/ 880 h 883"/>
                  <a:gd name="T32" fmla="*/ 8 w 239"/>
                  <a:gd name="T33" fmla="*/ 870 h 883"/>
                  <a:gd name="T34" fmla="*/ 0 w 239"/>
                  <a:gd name="T35" fmla="*/ 846 h 883"/>
                  <a:gd name="T36" fmla="*/ 0 w 239"/>
                  <a:gd name="T37" fmla="*/ 309 h 8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9" h="883">
                    <a:moveTo>
                      <a:pt x="0" y="309"/>
                    </a:moveTo>
                    <a:lnTo>
                      <a:pt x="3" y="267"/>
                    </a:lnTo>
                    <a:lnTo>
                      <a:pt x="12" y="220"/>
                    </a:lnTo>
                    <a:lnTo>
                      <a:pt x="30" y="183"/>
                    </a:lnTo>
                    <a:lnTo>
                      <a:pt x="42" y="172"/>
                    </a:lnTo>
                    <a:lnTo>
                      <a:pt x="203" y="9"/>
                    </a:lnTo>
                    <a:lnTo>
                      <a:pt x="212" y="1"/>
                    </a:lnTo>
                    <a:lnTo>
                      <a:pt x="221" y="0"/>
                    </a:lnTo>
                    <a:lnTo>
                      <a:pt x="230" y="4"/>
                    </a:lnTo>
                    <a:lnTo>
                      <a:pt x="239" y="15"/>
                    </a:lnTo>
                    <a:lnTo>
                      <a:pt x="238" y="654"/>
                    </a:lnTo>
                    <a:lnTo>
                      <a:pt x="233" y="675"/>
                    </a:lnTo>
                    <a:lnTo>
                      <a:pt x="224" y="697"/>
                    </a:lnTo>
                    <a:lnTo>
                      <a:pt x="50" y="877"/>
                    </a:lnTo>
                    <a:lnTo>
                      <a:pt x="37" y="883"/>
                    </a:lnTo>
                    <a:lnTo>
                      <a:pt x="24" y="880"/>
                    </a:lnTo>
                    <a:lnTo>
                      <a:pt x="8" y="870"/>
                    </a:lnTo>
                    <a:lnTo>
                      <a:pt x="0" y="846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170"/>
              <p:cNvGrpSpPr>
                <a:grpSpLocks/>
              </p:cNvGrpSpPr>
              <p:nvPr/>
            </p:nvGrpSpPr>
            <p:grpSpPr bwMode="auto">
              <a:xfrm>
                <a:off x="1158" y="1894"/>
                <a:ext cx="84" cy="84"/>
                <a:chOff x="440" y="1062"/>
                <a:chExt cx="84" cy="84"/>
              </a:xfrm>
            </p:grpSpPr>
            <p:sp>
              <p:nvSpPr>
                <p:cNvPr id="50" name="Oval 171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51" name="Oval 172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1" name="Group 173"/>
              <p:cNvGrpSpPr>
                <a:grpSpLocks/>
              </p:cNvGrpSpPr>
              <p:nvPr/>
            </p:nvGrpSpPr>
            <p:grpSpPr bwMode="auto">
              <a:xfrm>
                <a:off x="1158" y="1426"/>
                <a:ext cx="84" cy="84"/>
                <a:chOff x="440" y="1062"/>
                <a:chExt cx="84" cy="84"/>
              </a:xfrm>
            </p:grpSpPr>
            <p:sp>
              <p:nvSpPr>
                <p:cNvPr id="48" name="Oval 174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9" name="Oval 175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2" name="Group 176"/>
              <p:cNvGrpSpPr>
                <a:grpSpLocks/>
              </p:cNvGrpSpPr>
              <p:nvPr/>
            </p:nvGrpSpPr>
            <p:grpSpPr bwMode="auto">
              <a:xfrm>
                <a:off x="1158" y="1660"/>
                <a:ext cx="84" cy="84"/>
                <a:chOff x="440" y="1062"/>
                <a:chExt cx="84" cy="84"/>
              </a:xfrm>
            </p:grpSpPr>
            <p:sp>
              <p:nvSpPr>
                <p:cNvPr id="46" name="Oval 177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7" name="Oval 178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3" name="Group 179"/>
              <p:cNvGrpSpPr>
                <a:grpSpLocks/>
              </p:cNvGrpSpPr>
              <p:nvPr/>
            </p:nvGrpSpPr>
            <p:grpSpPr bwMode="auto">
              <a:xfrm>
                <a:off x="688" y="1424"/>
                <a:ext cx="84" cy="84"/>
                <a:chOff x="440" y="1062"/>
                <a:chExt cx="84" cy="84"/>
              </a:xfrm>
            </p:grpSpPr>
            <p:sp>
              <p:nvSpPr>
                <p:cNvPr id="44" name="Oval 180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5" name="Oval 181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/>
              </p:cNvGrpSpPr>
              <p:nvPr/>
            </p:nvGrpSpPr>
            <p:grpSpPr bwMode="auto">
              <a:xfrm>
                <a:off x="688" y="1660"/>
                <a:ext cx="84" cy="84"/>
                <a:chOff x="440" y="1062"/>
                <a:chExt cx="84" cy="84"/>
              </a:xfrm>
            </p:grpSpPr>
            <p:sp>
              <p:nvSpPr>
                <p:cNvPr id="42" name="Oval 183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3" name="Oval 184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5" name="Group 185"/>
              <p:cNvGrpSpPr>
                <a:grpSpLocks/>
              </p:cNvGrpSpPr>
              <p:nvPr/>
            </p:nvGrpSpPr>
            <p:grpSpPr bwMode="auto">
              <a:xfrm>
                <a:off x="688" y="1894"/>
                <a:ext cx="84" cy="84"/>
                <a:chOff x="440" y="1062"/>
                <a:chExt cx="84" cy="84"/>
              </a:xfrm>
            </p:grpSpPr>
            <p:sp>
              <p:nvSpPr>
                <p:cNvPr id="40" name="Oval 186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1" name="Oval 187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6" name="Group 188"/>
              <p:cNvGrpSpPr>
                <a:grpSpLocks/>
              </p:cNvGrpSpPr>
              <p:nvPr/>
            </p:nvGrpSpPr>
            <p:grpSpPr bwMode="auto">
              <a:xfrm>
                <a:off x="768" y="1246"/>
                <a:ext cx="84" cy="52"/>
                <a:chOff x="440" y="1062"/>
                <a:chExt cx="84" cy="84"/>
              </a:xfrm>
            </p:grpSpPr>
            <p:sp>
              <p:nvSpPr>
                <p:cNvPr id="38" name="Oval 189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9" name="Oval 190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7" name="Group 191"/>
              <p:cNvGrpSpPr>
                <a:grpSpLocks/>
              </p:cNvGrpSpPr>
              <p:nvPr/>
            </p:nvGrpSpPr>
            <p:grpSpPr bwMode="auto">
              <a:xfrm>
                <a:off x="1200" y="1246"/>
                <a:ext cx="84" cy="52"/>
                <a:chOff x="440" y="1062"/>
                <a:chExt cx="84" cy="84"/>
              </a:xfrm>
            </p:grpSpPr>
            <p:sp>
              <p:nvSpPr>
                <p:cNvPr id="36" name="Oval 192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7" name="Oval 193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" name="Group 194"/>
              <p:cNvGrpSpPr>
                <a:grpSpLocks/>
              </p:cNvGrpSpPr>
              <p:nvPr/>
            </p:nvGrpSpPr>
            <p:grpSpPr bwMode="auto">
              <a:xfrm>
                <a:off x="864" y="1140"/>
                <a:ext cx="84" cy="52"/>
                <a:chOff x="440" y="1062"/>
                <a:chExt cx="84" cy="84"/>
              </a:xfrm>
            </p:grpSpPr>
            <p:sp>
              <p:nvSpPr>
                <p:cNvPr id="34" name="Oval 195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" name="Oval 196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9" name="Group 197"/>
              <p:cNvGrpSpPr>
                <a:grpSpLocks/>
              </p:cNvGrpSpPr>
              <p:nvPr/>
            </p:nvGrpSpPr>
            <p:grpSpPr bwMode="auto">
              <a:xfrm>
                <a:off x="1320" y="1142"/>
                <a:ext cx="84" cy="52"/>
                <a:chOff x="440" y="1062"/>
                <a:chExt cx="84" cy="84"/>
              </a:xfrm>
            </p:grpSpPr>
            <p:sp>
              <p:nvSpPr>
                <p:cNvPr id="32" name="Oval 198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3" name="Oval 199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0" name="Group 203"/>
              <p:cNvGrpSpPr>
                <a:grpSpLocks/>
              </p:cNvGrpSpPr>
              <p:nvPr/>
            </p:nvGrpSpPr>
            <p:grpSpPr bwMode="auto">
              <a:xfrm>
                <a:off x="1406" y="1398"/>
                <a:ext cx="60" cy="84"/>
                <a:chOff x="440" y="1062"/>
                <a:chExt cx="84" cy="84"/>
              </a:xfrm>
            </p:grpSpPr>
            <p:sp>
              <p:nvSpPr>
                <p:cNvPr id="30" name="Oval 204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1" name="Oval 205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1" name="Group 206"/>
              <p:cNvGrpSpPr>
                <a:grpSpLocks/>
              </p:cNvGrpSpPr>
              <p:nvPr/>
            </p:nvGrpSpPr>
            <p:grpSpPr bwMode="auto">
              <a:xfrm>
                <a:off x="1510" y="1728"/>
                <a:ext cx="60" cy="84"/>
                <a:chOff x="440" y="1062"/>
                <a:chExt cx="84" cy="84"/>
              </a:xfrm>
            </p:grpSpPr>
            <p:sp>
              <p:nvSpPr>
                <p:cNvPr id="28" name="Oval 207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29" name="Oval 208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2" name="Group 209"/>
              <p:cNvGrpSpPr>
                <a:grpSpLocks/>
              </p:cNvGrpSpPr>
              <p:nvPr/>
            </p:nvGrpSpPr>
            <p:grpSpPr bwMode="auto">
              <a:xfrm>
                <a:off x="1464" y="1576"/>
                <a:ext cx="60" cy="84"/>
                <a:chOff x="440" y="1062"/>
                <a:chExt cx="84" cy="84"/>
              </a:xfrm>
            </p:grpSpPr>
            <p:sp>
              <p:nvSpPr>
                <p:cNvPr id="26" name="Oval 210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27" name="Oval 211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23" name="Line 287"/>
              <p:cNvSpPr>
                <a:spLocks noChangeShapeType="1"/>
              </p:cNvSpPr>
              <p:nvPr/>
            </p:nvSpPr>
            <p:spPr bwMode="auto">
              <a:xfrm flipH="1">
                <a:off x="602" y="1307"/>
                <a:ext cx="40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88"/>
              <p:cNvSpPr>
                <a:spLocks noChangeShapeType="1"/>
              </p:cNvSpPr>
              <p:nvPr/>
            </p:nvSpPr>
            <p:spPr bwMode="auto">
              <a:xfrm flipH="1">
                <a:off x="1263" y="2019"/>
                <a:ext cx="15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89"/>
              <p:cNvSpPr>
                <a:spLocks noChangeShapeType="1"/>
              </p:cNvSpPr>
              <p:nvPr/>
            </p:nvSpPr>
            <p:spPr bwMode="auto">
              <a:xfrm>
                <a:off x="1549" y="1102"/>
                <a:ext cx="5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292"/>
            <p:cNvSpPr>
              <a:spLocks noChangeShapeType="1"/>
            </p:cNvSpPr>
            <p:nvPr/>
          </p:nvSpPr>
          <p:spPr bwMode="auto">
            <a:xfrm flipV="1">
              <a:off x="42" y="1578"/>
              <a:ext cx="1014" cy="96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71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3"/>
          <p:cNvGrpSpPr>
            <a:grpSpLocks/>
          </p:cNvGrpSpPr>
          <p:nvPr/>
        </p:nvGrpSpPr>
        <p:grpSpPr bwMode="auto">
          <a:xfrm rot="-5400000">
            <a:off x="3727451" y="3098800"/>
            <a:ext cx="3219450" cy="3063875"/>
            <a:chOff x="42" y="614"/>
            <a:chExt cx="2028" cy="1930"/>
          </a:xfrm>
        </p:grpSpPr>
        <p:grpSp>
          <p:nvGrpSpPr>
            <p:cNvPr id="5" name="Group 290"/>
            <p:cNvGrpSpPr>
              <a:grpSpLocks/>
            </p:cNvGrpSpPr>
            <p:nvPr/>
          </p:nvGrpSpPr>
          <p:grpSpPr bwMode="auto">
            <a:xfrm>
              <a:off x="1057" y="614"/>
              <a:ext cx="1013" cy="961"/>
              <a:chOff x="595" y="1100"/>
              <a:chExt cx="1013" cy="961"/>
            </a:xfrm>
          </p:grpSpPr>
          <p:sp>
            <p:nvSpPr>
              <p:cNvPr id="7" name="AutoShape 277"/>
              <p:cNvSpPr>
                <a:spLocks noChangeArrowheads="1"/>
              </p:cNvSpPr>
              <p:nvPr/>
            </p:nvSpPr>
            <p:spPr bwMode="auto">
              <a:xfrm>
                <a:off x="595" y="1347"/>
                <a:ext cx="759" cy="71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" name="Freeform 283"/>
              <p:cNvSpPr>
                <a:spLocks/>
              </p:cNvSpPr>
              <p:nvPr/>
            </p:nvSpPr>
            <p:spPr bwMode="auto">
              <a:xfrm>
                <a:off x="642" y="1100"/>
                <a:ext cx="929" cy="237"/>
              </a:xfrm>
              <a:custGeom>
                <a:avLst/>
                <a:gdLst>
                  <a:gd name="T0" fmla="*/ 166 w 929"/>
                  <a:gd name="T1" fmla="*/ 30 h 237"/>
                  <a:gd name="T2" fmla="*/ 207 w 929"/>
                  <a:gd name="T3" fmla="*/ 9 h 237"/>
                  <a:gd name="T4" fmla="*/ 231 w 929"/>
                  <a:gd name="T5" fmla="*/ 3 h 237"/>
                  <a:gd name="T6" fmla="*/ 263 w 929"/>
                  <a:gd name="T7" fmla="*/ 0 h 237"/>
                  <a:gd name="T8" fmla="*/ 890 w 929"/>
                  <a:gd name="T9" fmla="*/ 0 h 237"/>
                  <a:gd name="T10" fmla="*/ 906 w 929"/>
                  <a:gd name="T11" fmla="*/ 3 h 237"/>
                  <a:gd name="T12" fmla="*/ 915 w 929"/>
                  <a:gd name="T13" fmla="*/ 10 h 237"/>
                  <a:gd name="T14" fmla="*/ 926 w 929"/>
                  <a:gd name="T15" fmla="*/ 22 h 237"/>
                  <a:gd name="T16" fmla="*/ 929 w 929"/>
                  <a:gd name="T17" fmla="*/ 34 h 237"/>
                  <a:gd name="T18" fmla="*/ 755 w 929"/>
                  <a:gd name="T19" fmla="*/ 203 h 237"/>
                  <a:gd name="T20" fmla="*/ 729 w 929"/>
                  <a:gd name="T21" fmla="*/ 222 h 237"/>
                  <a:gd name="T22" fmla="*/ 708 w 929"/>
                  <a:gd name="T23" fmla="*/ 228 h 237"/>
                  <a:gd name="T24" fmla="*/ 677 w 929"/>
                  <a:gd name="T25" fmla="*/ 235 h 237"/>
                  <a:gd name="T26" fmla="*/ 555 w 929"/>
                  <a:gd name="T27" fmla="*/ 237 h 237"/>
                  <a:gd name="T28" fmla="*/ 57 w 929"/>
                  <a:gd name="T29" fmla="*/ 237 h 237"/>
                  <a:gd name="T30" fmla="*/ 15 w 929"/>
                  <a:gd name="T31" fmla="*/ 228 h 237"/>
                  <a:gd name="T32" fmla="*/ 2 w 929"/>
                  <a:gd name="T33" fmla="*/ 210 h 237"/>
                  <a:gd name="T34" fmla="*/ 5 w 929"/>
                  <a:gd name="T35" fmla="*/ 192 h 237"/>
                  <a:gd name="T36" fmla="*/ 14 w 929"/>
                  <a:gd name="T37" fmla="*/ 177 h 237"/>
                  <a:gd name="T38" fmla="*/ 24 w 929"/>
                  <a:gd name="T39" fmla="*/ 166 h 237"/>
                  <a:gd name="T40" fmla="*/ 166 w 929"/>
                  <a:gd name="T41" fmla="*/ 30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29" h="237">
                    <a:moveTo>
                      <a:pt x="166" y="30"/>
                    </a:moveTo>
                    <a:lnTo>
                      <a:pt x="207" y="9"/>
                    </a:lnTo>
                    <a:lnTo>
                      <a:pt x="231" y="3"/>
                    </a:lnTo>
                    <a:lnTo>
                      <a:pt x="263" y="0"/>
                    </a:lnTo>
                    <a:lnTo>
                      <a:pt x="890" y="0"/>
                    </a:lnTo>
                    <a:lnTo>
                      <a:pt x="906" y="3"/>
                    </a:lnTo>
                    <a:lnTo>
                      <a:pt x="915" y="10"/>
                    </a:lnTo>
                    <a:lnTo>
                      <a:pt x="926" y="22"/>
                    </a:lnTo>
                    <a:lnTo>
                      <a:pt x="929" y="34"/>
                    </a:lnTo>
                    <a:lnTo>
                      <a:pt x="755" y="203"/>
                    </a:lnTo>
                    <a:lnTo>
                      <a:pt x="729" y="222"/>
                    </a:lnTo>
                    <a:lnTo>
                      <a:pt x="708" y="228"/>
                    </a:lnTo>
                    <a:lnTo>
                      <a:pt x="677" y="235"/>
                    </a:lnTo>
                    <a:lnTo>
                      <a:pt x="555" y="237"/>
                    </a:lnTo>
                    <a:lnTo>
                      <a:pt x="57" y="237"/>
                    </a:lnTo>
                    <a:lnTo>
                      <a:pt x="15" y="228"/>
                    </a:lnTo>
                    <a:lnTo>
                      <a:pt x="2" y="210"/>
                    </a:lnTo>
                    <a:cubicBezTo>
                      <a:pt x="0" y="204"/>
                      <a:pt x="3" y="197"/>
                      <a:pt x="5" y="192"/>
                    </a:cubicBezTo>
                    <a:cubicBezTo>
                      <a:pt x="7" y="187"/>
                      <a:pt x="11" y="181"/>
                      <a:pt x="14" y="177"/>
                    </a:cubicBezTo>
                    <a:lnTo>
                      <a:pt x="24" y="166"/>
                    </a:lnTo>
                    <a:lnTo>
                      <a:pt x="166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284"/>
              <p:cNvSpPr>
                <a:spLocks/>
              </p:cNvSpPr>
              <p:nvPr/>
            </p:nvSpPr>
            <p:spPr bwMode="auto">
              <a:xfrm>
                <a:off x="1369" y="1139"/>
                <a:ext cx="239" cy="883"/>
              </a:xfrm>
              <a:custGeom>
                <a:avLst/>
                <a:gdLst>
                  <a:gd name="T0" fmla="*/ 0 w 239"/>
                  <a:gd name="T1" fmla="*/ 309 h 883"/>
                  <a:gd name="T2" fmla="*/ 3 w 239"/>
                  <a:gd name="T3" fmla="*/ 267 h 883"/>
                  <a:gd name="T4" fmla="*/ 12 w 239"/>
                  <a:gd name="T5" fmla="*/ 220 h 883"/>
                  <a:gd name="T6" fmla="*/ 30 w 239"/>
                  <a:gd name="T7" fmla="*/ 183 h 883"/>
                  <a:gd name="T8" fmla="*/ 42 w 239"/>
                  <a:gd name="T9" fmla="*/ 172 h 883"/>
                  <a:gd name="T10" fmla="*/ 203 w 239"/>
                  <a:gd name="T11" fmla="*/ 9 h 883"/>
                  <a:gd name="T12" fmla="*/ 212 w 239"/>
                  <a:gd name="T13" fmla="*/ 1 h 883"/>
                  <a:gd name="T14" fmla="*/ 221 w 239"/>
                  <a:gd name="T15" fmla="*/ 0 h 883"/>
                  <a:gd name="T16" fmla="*/ 230 w 239"/>
                  <a:gd name="T17" fmla="*/ 4 h 883"/>
                  <a:gd name="T18" fmla="*/ 239 w 239"/>
                  <a:gd name="T19" fmla="*/ 15 h 883"/>
                  <a:gd name="T20" fmla="*/ 238 w 239"/>
                  <a:gd name="T21" fmla="*/ 654 h 883"/>
                  <a:gd name="T22" fmla="*/ 233 w 239"/>
                  <a:gd name="T23" fmla="*/ 675 h 883"/>
                  <a:gd name="T24" fmla="*/ 224 w 239"/>
                  <a:gd name="T25" fmla="*/ 697 h 883"/>
                  <a:gd name="T26" fmla="*/ 50 w 239"/>
                  <a:gd name="T27" fmla="*/ 877 h 883"/>
                  <a:gd name="T28" fmla="*/ 37 w 239"/>
                  <a:gd name="T29" fmla="*/ 883 h 883"/>
                  <a:gd name="T30" fmla="*/ 24 w 239"/>
                  <a:gd name="T31" fmla="*/ 880 h 883"/>
                  <a:gd name="T32" fmla="*/ 8 w 239"/>
                  <a:gd name="T33" fmla="*/ 870 h 883"/>
                  <a:gd name="T34" fmla="*/ 0 w 239"/>
                  <a:gd name="T35" fmla="*/ 846 h 883"/>
                  <a:gd name="T36" fmla="*/ 0 w 239"/>
                  <a:gd name="T37" fmla="*/ 309 h 8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9" h="883">
                    <a:moveTo>
                      <a:pt x="0" y="309"/>
                    </a:moveTo>
                    <a:lnTo>
                      <a:pt x="3" y="267"/>
                    </a:lnTo>
                    <a:lnTo>
                      <a:pt x="12" y="220"/>
                    </a:lnTo>
                    <a:lnTo>
                      <a:pt x="30" y="183"/>
                    </a:lnTo>
                    <a:lnTo>
                      <a:pt x="42" y="172"/>
                    </a:lnTo>
                    <a:lnTo>
                      <a:pt x="203" y="9"/>
                    </a:lnTo>
                    <a:lnTo>
                      <a:pt x="212" y="1"/>
                    </a:lnTo>
                    <a:lnTo>
                      <a:pt x="221" y="0"/>
                    </a:lnTo>
                    <a:lnTo>
                      <a:pt x="230" y="4"/>
                    </a:lnTo>
                    <a:lnTo>
                      <a:pt x="239" y="15"/>
                    </a:lnTo>
                    <a:lnTo>
                      <a:pt x="238" y="654"/>
                    </a:lnTo>
                    <a:lnTo>
                      <a:pt x="233" y="675"/>
                    </a:lnTo>
                    <a:lnTo>
                      <a:pt x="224" y="697"/>
                    </a:lnTo>
                    <a:lnTo>
                      <a:pt x="50" y="877"/>
                    </a:lnTo>
                    <a:lnTo>
                      <a:pt x="37" y="883"/>
                    </a:lnTo>
                    <a:lnTo>
                      <a:pt x="24" y="880"/>
                    </a:lnTo>
                    <a:lnTo>
                      <a:pt x="8" y="870"/>
                    </a:lnTo>
                    <a:lnTo>
                      <a:pt x="0" y="846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170"/>
              <p:cNvGrpSpPr>
                <a:grpSpLocks/>
              </p:cNvGrpSpPr>
              <p:nvPr/>
            </p:nvGrpSpPr>
            <p:grpSpPr bwMode="auto">
              <a:xfrm>
                <a:off x="1158" y="1894"/>
                <a:ext cx="84" cy="84"/>
                <a:chOff x="440" y="1062"/>
                <a:chExt cx="84" cy="84"/>
              </a:xfrm>
            </p:grpSpPr>
            <p:sp>
              <p:nvSpPr>
                <p:cNvPr id="50" name="Oval 171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51" name="Oval 172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1" name="Group 173"/>
              <p:cNvGrpSpPr>
                <a:grpSpLocks/>
              </p:cNvGrpSpPr>
              <p:nvPr/>
            </p:nvGrpSpPr>
            <p:grpSpPr bwMode="auto">
              <a:xfrm>
                <a:off x="1158" y="1426"/>
                <a:ext cx="84" cy="84"/>
                <a:chOff x="440" y="1062"/>
                <a:chExt cx="84" cy="84"/>
              </a:xfrm>
            </p:grpSpPr>
            <p:sp>
              <p:nvSpPr>
                <p:cNvPr id="48" name="Oval 174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9" name="Oval 175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2" name="Group 176"/>
              <p:cNvGrpSpPr>
                <a:grpSpLocks/>
              </p:cNvGrpSpPr>
              <p:nvPr/>
            </p:nvGrpSpPr>
            <p:grpSpPr bwMode="auto">
              <a:xfrm>
                <a:off x="1158" y="1660"/>
                <a:ext cx="84" cy="84"/>
                <a:chOff x="440" y="1062"/>
                <a:chExt cx="84" cy="84"/>
              </a:xfrm>
            </p:grpSpPr>
            <p:sp>
              <p:nvSpPr>
                <p:cNvPr id="46" name="Oval 177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7" name="Oval 178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3" name="Group 179"/>
              <p:cNvGrpSpPr>
                <a:grpSpLocks/>
              </p:cNvGrpSpPr>
              <p:nvPr/>
            </p:nvGrpSpPr>
            <p:grpSpPr bwMode="auto">
              <a:xfrm>
                <a:off x="688" y="1424"/>
                <a:ext cx="84" cy="84"/>
                <a:chOff x="440" y="1062"/>
                <a:chExt cx="84" cy="84"/>
              </a:xfrm>
            </p:grpSpPr>
            <p:sp>
              <p:nvSpPr>
                <p:cNvPr id="44" name="Oval 180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5" name="Oval 181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/>
              </p:cNvGrpSpPr>
              <p:nvPr/>
            </p:nvGrpSpPr>
            <p:grpSpPr bwMode="auto">
              <a:xfrm>
                <a:off x="688" y="1660"/>
                <a:ext cx="84" cy="84"/>
                <a:chOff x="440" y="1062"/>
                <a:chExt cx="84" cy="84"/>
              </a:xfrm>
            </p:grpSpPr>
            <p:sp>
              <p:nvSpPr>
                <p:cNvPr id="42" name="Oval 183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3" name="Oval 184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5" name="Group 185"/>
              <p:cNvGrpSpPr>
                <a:grpSpLocks/>
              </p:cNvGrpSpPr>
              <p:nvPr/>
            </p:nvGrpSpPr>
            <p:grpSpPr bwMode="auto">
              <a:xfrm>
                <a:off x="688" y="1894"/>
                <a:ext cx="84" cy="84"/>
                <a:chOff x="440" y="1062"/>
                <a:chExt cx="84" cy="84"/>
              </a:xfrm>
            </p:grpSpPr>
            <p:sp>
              <p:nvSpPr>
                <p:cNvPr id="40" name="Oval 186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41" name="Oval 187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6" name="Group 188"/>
              <p:cNvGrpSpPr>
                <a:grpSpLocks/>
              </p:cNvGrpSpPr>
              <p:nvPr/>
            </p:nvGrpSpPr>
            <p:grpSpPr bwMode="auto">
              <a:xfrm>
                <a:off x="768" y="1246"/>
                <a:ext cx="84" cy="52"/>
                <a:chOff x="440" y="1062"/>
                <a:chExt cx="84" cy="84"/>
              </a:xfrm>
            </p:grpSpPr>
            <p:sp>
              <p:nvSpPr>
                <p:cNvPr id="38" name="Oval 189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9" name="Oval 190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7" name="Group 191"/>
              <p:cNvGrpSpPr>
                <a:grpSpLocks/>
              </p:cNvGrpSpPr>
              <p:nvPr/>
            </p:nvGrpSpPr>
            <p:grpSpPr bwMode="auto">
              <a:xfrm>
                <a:off x="1200" y="1246"/>
                <a:ext cx="84" cy="52"/>
                <a:chOff x="440" y="1062"/>
                <a:chExt cx="84" cy="84"/>
              </a:xfrm>
            </p:grpSpPr>
            <p:sp>
              <p:nvSpPr>
                <p:cNvPr id="36" name="Oval 192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7" name="Oval 193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8" name="Group 194"/>
              <p:cNvGrpSpPr>
                <a:grpSpLocks/>
              </p:cNvGrpSpPr>
              <p:nvPr/>
            </p:nvGrpSpPr>
            <p:grpSpPr bwMode="auto">
              <a:xfrm>
                <a:off x="864" y="1140"/>
                <a:ext cx="84" cy="52"/>
                <a:chOff x="440" y="1062"/>
                <a:chExt cx="84" cy="84"/>
              </a:xfrm>
            </p:grpSpPr>
            <p:sp>
              <p:nvSpPr>
                <p:cNvPr id="34" name="Oval 195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" name="Oval 196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19" name="Group 197"/>
              <p:cNvGrpSpPr>
                <a:grpSpLocks/>
              </p:cNvGrpSpPr>
              <p:nvPr/>
            </p:nvGrpSpPr>
            <p:grpSpPr bwMode="auto">
              <a:xfrm>
                <a:off x="1320" y="1142"/>
                <a:ext cx="84" cy="52"/>
                <a:chOff x="440" y="1062"/>
                <a:chExt cx="84" cy="84"/>
              </a:xfrm>
            </p:grpSpPr>
            <p:sp>
              <p:nvSpPr>
                <p:cNvPr id="32" name="Oval 198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3" name="Oval 199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0" name="Group 203"/>
              <p:cNvGrpSpPr>
                <a:grpSpLocks/>
              </p:cNvGrpSpPr>
              <p:nvPr/>
            </p:nvGrpSpPr>
            <p:grpSpPr bwMode="auto">
              <a:xfrm>
                <a:off x="1406" y="1398"/>
                <a:ext cx="60" cy="84"/>
                <a:chOff x="440" y="1062"/>
                <a:chExt cx="84" cy="84"/>
              </a:xfrm>
            </p:grpSpPr>
            <p:sp>
              <p:nvSpPr>
                <p:cNvPr id="30" name="Oval 204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1" name="Oval 205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1" name="Group 206"/>
              <p:cNvGrpSpPr>
                <a:grpSpLocks/>
              </p:cNvGrpSpPr>
              <p:nvPr/>
            </p:nvGrpSpPr>
            <p:grpSpPr bwMode="auto">
              <a:xfrm>
                <a:off x="1510" y="1728"/>
                <a:ext cx="60" cy="84"/>
                <a:chOff x="440" y="1062"/>
                <a:chExt cx="84" cy="84"/>
              </a:xfrm>
            </p:grpSpPr>
            <p:sp>
              <p:nvSpPr>
                <p:cNvPr id="28" name="Oval 207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29" name="Oval 208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22" name="Group 209"/>
              <p:cNvGrpSpPr>
                <a:grpSpLocks/>
              </p:cNvGrpSpPr>
              <p:nvPr/>
            </p:nvGrpSpPr>
            <p:grpSpPr bwMode="auto">
              <a:xfrm>
                <a:off x="1464" y="1576"/>
                <a:ext cx="60" cy="84"/>
                <a:chOff x="440" y="1062"/>
                <a:chExt cx="84" cy="84"/>
              </a:xfrm>
            </p:grpSpPr>
            <p:sp>
              <p:nvSpPr>
                <p:cNvPr id="26" name="Oval 210"/>
                <p:cNvSpPr>
                  <a:spLocks noChangeArrowheads="1"/>
                </p:cNvSpPr>
                <p:nvPr/>
              </p:nvSpPr>
              <p:spPr bwMode="auto">
                <a:xfrm>
                  <a:off x="440" y="1062"/>
                  <a:ext cx="84" cy="84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27" name="Oval 211"/>
                <p:cNvSpPr>
                  <a:spLocks noChangeArrowheads="1"/>
                </p:cNvSpPr>
                <p:nvPr/>
              </p:nvSpPr>
              <p:spPr bwMode="auto">
                <a:xfrm>
                  <a:off x="452" y="1074"/>
                  <a:ext cx="62" cy="6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23" name="Line 287"/>
              <p:cNvSpPr>
                <a:spLocks noChangeShapeType="1"/>
              </p:cNvSpPr>
              <p:nvPr/>
            </p:nvSpPr>
            <p:spPr bwMode="auto">
              <a:xfrm flipH="1">
                <a:off x="602" y="1307"/>
                <a:ext cx="40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88"/>
              <p:cNvSpPr>
                <a:spLocks noChangeShapeType="1"/>
              </p:cNvSpPr>
              <p:nvPr/>
            </p:nvSpPr>
            <p:spPr bwMode="auto">
              <a:xfrm flipH="1">
                <a:off x="1263" y="2019"/>
                <a:ext cx="15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89"/>
              <p:cNvSpPr>
                <a:spLocks noChangeShapeType="1"/>
              </p:cNvSpPr>
              <p:nvPr/>
            </p:nvSpPr>
            <p:spPr bwMode="auto">
              <a:xfrm>
                <a:off x="1549" y="1102"/>
                <a:ext cx="5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292"/>
            <p:cNvSpPr>
              <a:spLocks noChangeShapeType="1"/>
            </p:cNvSpPr>
            <p:nvPr/>
          </p:nvSpPr>
          <p:spPr bwMode="auto">
            <a:xfrm flipV="1">
              <a:off x="42" y="1578"/>
              <a:ext cx="1014" cy="96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85525" y="755427"/>
            <a:ext cx="1750728" cy="1505173"/>
            <a:chOff x="1030287" y="1925715"/>
            <a:chExt cx="3386138" cy="3329681"/>
          </a:xfrm>
        </p:grpSpPr>
        <p:sp>
          <p:nvSpPr>
            <p:cNvPr id="57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56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1067" y="1804194"/>
            <a:ext cx="6732587" cy="6699250"/>
            <a:chOff x="-351067" y="1804194"/>
            <a:chExt cx="6732587" cy="6699250"/>
          </a:xfrm>
        </p:grpSpPr>
        <p:sp>
          <p:nvSpPr>
            <p:cNvPr id="5" name="Freeform 40"/>
            <p:cNvSpPr>
              <a:spLocks/>
            </p:cNvSpPr>
            <p:nvPr/>
          </p:nvSpPr>
          <p:spPr bwMode="auto">
            <a:xfrm>
              <a:off x="3001733" y="4350544"/>
              <a:ext cx="3322637" cy="854075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46"/>
            <p:cNvSpPr>
              <a:spLocks/>
            </p:cNvSpPr>
            <p:nvPr/>
          </p:nvSpPr>
          <p:spPr bwMode="auto">
            <a:xfrm>
              <a:off x="5471788" y="1805858"/>
              <a:ext cx="909641" cy="3406699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Rectangle 47"/>
            <p:cNvSpPr>
              <a:spLocks noChangeArrowheads="1"/>
            </p:cNvSpPr>
            <p:nvPr/>
          </p:nvSpPr>
          <p:spPr bwMode="auto">
            <a:xfrm>
              <a:off x="2987219" y="2653883"/>
              <a:ext cx="2511425" cy="2554288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Freeform 48"/>
            <p:cNvSpPr>
              <a:spLocks/>
            </p:cNvSpPr>
            <p:nvPr/>
          </p:nvSpPr>
          <p:spPr bwMode="auto">
            <a:xfrm>
              <a:off x="3001733" y="1804194"/>
              <a:ext cx="3379787" cy="863600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Line 49"/>
            <p:cNvSpPr>
              <a:spLocks noChangeShapeType="1"/>
            </p:cNvSpPr>
            <p:nvPr/>
          </p:nvSpPr>
          <p:spPr bwMode="auto">
            <a:xfrm flipV="1">
              <a:off x="-351067" y="5212557"/>
              <a:ext cx="3352800" cy="32908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0052" y="463396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3"/>
          <p:cNvGrpSpPr>
            <a:grpSpLocks/>
          </p:cNvGrpSpPr>
          <p:nvPr/>
        </p:nvGrpSpPr>
        <p:grpSpPr bwMode="auto">
          <a:xfrm>
            <a:off x="3803650" y="2987675"/>
            <a:ext cx="1600200" cy="1612900"/>
            <a:chOff x="2496" y="496"/>
            <a:chExt cx="1008" cy="1016"/>
          </a:xfrm>
        </p:grpSpPr>
        <p:sp>
          <p:nvSpPr>
            <p:cNvPr id="5" name="AutoShape 61"/>
            <p:cNvSpPr>
              <a:spLocks noChangeArrowheads="1"/>
            </p:cNvSpPr>
            <p:nvPr/>
          </p:nvSpPr>
          <p:spPr bwMode="auto">
            <a:xfrm>
              <a:off x="2496" y="496"/>
              <a:ext cx="1008" cy="1016"/>
            </a:xfrm>
            <a:prstGeom prst="cube">
              <a:avLst>
                <a:gd name="adj" fmla="val 21032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3032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2766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" name="Rectangle 66"/>
            <p:cNvSpPr>
              <a:spLocks noChangeArrowheads="1"/>
            </p:cNvSpPr>
            <p:nvPr/>
          </p:nvSpPr>
          <p:spPr bwMode="auto">
            <a:xfrm>
              <a:off x="2500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Rectangle 67"/>
            <p:cNvSpPr>
              <a:spLocks noChangeArrowheads="1"/>
            </p:cNvSpPr>
            <p:nvPr/>
          </p:nvSpPr>
          <p:spPr bwMode="auto">
            <a:xfrm>
              <a:off x="3032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Rectangle 68"/>
            <p:cNvSpPr>
              <a:spLocks noChangeArrowheads="1"/>
            </p:cNvSpPr>
            <p:nvPr/>
          </p:nvSpPr>
          <p:spPr bwMode="auto">
            <a:xfrm>
              <a:off x="2766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" name="Rectangle 69"/>
            <p:cNvSpPr>
              <a:spLocks noChangeArrowheads="1"/>
            </p:cNvSpPr>
            <p:nvPr/>
          </p:nvSpPr>
          <p:spPr bwMode="auto">
            <a:xfrm>
              <a:off x="2500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Rectangle 70"/>
            <p:cNvSpPr>
              <a:spLocks noChangeArrowheads="1"/>
            </p:cNvSpPr>
            <p:nvPr/>
          </p:nvSpPr>
          <p:spPr bwMode="auto">
            <a:xfrm>
              <a:off x="3030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Rectangle 71"/>
            <p:cNvSpPr>
              <a:spLocks noChangeArrowheads="1"/>
            </p:cNvSpPr>
            <p:nvPr/>
          </p:nvSpPr>
          <p:spPr bwMode="auto">
            <a:xfrm>
              <a:off x="2764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" name="Rectangle 72"/>
            <p:cNvSpPr>
              <a:spLocks noChangeArrowheads="1"/>
            </p:cNvSpPr>
            <p:nvPr/>
          </p:nvSpPr>
          <p:spPr bwMode="auto">
            <a:xfrm>
              <a:off x="2498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" name="AutoShape 74"/>
            <p:cNvSpPr>
              <a:spLocks noChangeArrowheads="1"/>
            </p:cNvSpPr>
            <p:nvPr/>
          </p:nvSpPr>
          <p:spPr bwMode="auto">
            <a:xfrm>
              <a:off x="2506" y="624"/>
              <a:ext cx="342" cy="80"/>
            </a:xfrm>
            <a:prstGeom prst="parallelogram">
              <a:avLst>
                <a:gd name="adj" fmla="val 10499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" name="AutoShape 75"/>
            <p:cNvSpPr>
              <a:spLocks noChangeArrowheads="1"/>
            </p:cNvSpPr>
            <p:nvPr/>
          </p:nvSpPr>
          <p:spPr bwMode="auto">
            <a:xfrm>
              <a:off x="2776" y="624"/>
              <a:ext cx="342" cy="80"/>
            </a:xfrm>
            <a:prstGeom prst="parallelogram">
              <a:avLst>
                <a:gd name="adj" fmla="val 10875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" name="AutoShape 76"/>
            <p:cNvSpPr>
              <a:spLocks noChangeArrowheads="1"/>
            </p:cNvSpPr>
            <p:nvPr/>
          </p:nvSpPr>
          <p:spPr bwMode="auto">
            <a:xfrm>
              <a:off x="3046" y="624"/>
              <a:ext cx="322" cy="80"/>
            </a:xfrm>
            <a:prstGeom prst="parallelogram">
              <a:avLst>
                <a:gd name="adj" fmla="val 10239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" name="AutoShape 77"/>
            <p:cNvSpPr>
              <a:spLocks noChangeArrowheads="1"/>
            </p:cNvSpPr>
            <p:nvPr/>
          </p:nvSpPr>
          <p:spPr bwMode="auto">
            <a:xfrm>
              <a:off x="2596" y="560"/>
              <a:ext cx="322" cy="54"/>
            </a:xfrm>
            <a:prstGeom prst="parallelogram">
              <a:avLst>
                <a:gd name="adj" fmla="val 103717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9" name="AutoShape 78"/>
            <p:cNvSpPr>
              <a:spLocks noChangeArrowheads="1"/>
            </p:cNvSpPr>
            <p:nvPr/>
          </p:nvSpPr>
          <p:spPr bwMode="auto">
            <a:xfrm>
              <a:off x="2870" y="560"/>
              <a:ext cx="314" cy="54"/>
            </a:xfrm>
            <a:prstGeom prst="parallelogram">
              <a:avLst>
                <a:gd name="adj" fmla="val 10555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" name="AutoShape 79"/>
            <p:cNvSpPr>
              <a:spLocks noChangeArrowheads="1"/>
            </p:cNvSpPr>
            <p:nvPr/>
          </p:nvSpPr>
          <p:spPr bwMode="auto">
            <a:xfrm>
              <a:off x="3134" y="560"/>
              <a:ext cx="300" cy="54"/>
            </a:xfrm>
            <a:prstGeom prst="parallelogram">
              <a:avLst>
                <a:gd name="adj" fmla="val 111111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3299" y="1057"/>
              <a:ext cx="199" cy="439"/>
              <a:chOff x="3301" y="1055"/>
              <a:chExt cx="199" cy="439"/>
            </a:xfrm>
          </p:grpSpPr>
          <p:sp>
            <p:nvSpPr>
              <p:cNvPr id="37" name="Line 85"/>
              <p:cNvSpPr>
                <a:spLocks noChangeShapeType="1"/>
              </p:cNvSpPr>
              <p:nvPr/>
            </p:nvSpPr>
            <p:spPr bwMode="auto">
              <a:xfrm>
                <a:off x="3304" y="1248"/>
                <a:ext cx="0" cy="24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86"/>
              <p:cNvSpPr>
                <a:spLocks noChangeShapeType="1"/>
              </p:cNvSpPr>
              <p:nvPr/>
            </p:nvSpPr>
            <p:spPr bwMode="auto">
              <a:xfrm>
                <a:off x="3387" y="1169"/>
                <a:ext cx="0" cy="2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7"/>
              <p:cNvSpPr>
                <a:spLocks noChangeShapeType="1"/>
              </p:cNvSpPr>
              <p:nvPr/>
            </p:nvSpPr>
            <p:spPr bwMode="auto">
              <a:xfrm>
                <a:off x="3454" y="1099"/>
                <a:ext cx="0" cy="23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8"/>
              <p:cNvSpPr>
                <a:spLocks noChangeShapeType="1"/>
              </p:cNvSpPr>
              <p:nvPr/>
            </p:nvSpPr>
            <p:spPr bwMode="auto">
              <a:xfrm flipH="1">
                <a:off x="3301" y="1291"/>
                <a:ext cx="197" cy="19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9"/>
              <p:cNvSpPr>
                <a:spLocks noChangeShapeType="1"/>
              </p:cNvSpPr>
              <p:nvPr/>
            </p:nvSpPr>
            <p:spPr bwMode="auto">
              <a:xfrm flipH="1">
                <a:off x="3303" y="1055"/>
                <a:ext cx="197" cy="19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94"/>
              <p:cNvSpPr>
                <a:spLocks noChangeShapeType="1"/>
              </p:cNvSpPr>
              <p:nvPr/>
            </p:nvSpPr>
            <p:spPr bwMode="auto">
              <a:xfrm>
                <a:off x="3495" y="1057"/>
                <a:ext cx="0" cy="23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Line 97"/>
            <p:cNvSpPr>
              <a:spLocks noChangeShapeType="1"/>
            </p:cNvSpPr>
            <p:nvPr/>
          </p:nvSpPr>
          <p:spPr bwMode="auto">
            <a:xfrm>
              <a:off x="3302" y="988"/>
              <a:ext cx="0" cy="2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8"/>
            <p:cNvSpPr>
              <a:spLocks noChangeShapeType="1"/>
            </p:cNvSpPr>
            <p:nvPr/>
          </p:nvSpPr>
          <p:spPr bwMode="auto">
            <a:xfrm>
              <a:off x="3386" y="905"/>
              <a:ext cx="0" cy="25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9"/>
            <p:cNvSpPr>
              <a:spLocks noChangeShapeType="1"/>
            </p:cNvSpPr>
            <p:nvPr/>
          </p:nvSpPr>
          <p:spPr bwMode="auto">
            <a:xfrm>
              <a:off x="3454" y="835"/>
              <a:ext cx="0" cy="2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0"/>
            <p:cNvSpPr>
              <a:spLocks noChangeShapeType="1"/>
            </p:cNvSpPr>
            <p:nvPr/>
          </p:nvSpPr>
          <p:spPr bwMode="auto">
            <a:xfrm flipH="1">
              <a:off x="3299" y="1036"/>
              <a:ext cx="200" cy="20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01"/>
            <p:cNvSpPr>
              <a:spLocks noChangeShapeType="1"/>
            </p:cNvSpPr>
            <p:nvPr/>
          </p:nvSpPr>
          <p:spPr bwMode="auto">
            <a:xfrm flipH="1">
              <a:off x="3301" y="785"/>
              <a:ext cx="200" cy="20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2"/>
            <p:cNvSpPr>
              <a:spLocks noChangeShapeType="1"/>
            </p:cNvSpPr>
            <p:nvPr/>
          </p:nvSpPr>
          <p:spPr bwMode="auto">
            <a:xfrm>
              <a:off x="3496" y="797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04"/>
            <p:cNvSpPr>
              <a:spLocks noChangeShapeType="1"/>
            </p:cNvSpPr>
            <p:nvPr/>
          </p:nvSpPr>
          <p:spPr bwMode="auto">
            <a:xfrm>
              <a:off x="3302" y="709"/>
              <a:ext cx="0" cy="2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05"/>
            <p:cNvSpPr>
              <a:spLocks noChangeShapeType="1"/>
            </p:cNvSpPr>
            <p:nvPr/>
          </p:nvSpPr>
          <p:spPr bwMode="auto">
            <a:xfrm>
              <a:off x="3385" y="630"/>
              <a:ext cx="0" cy="25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6"/>
            <p:cNvSpPr>
              <a:spLocks noChangeShapeType="1"/>
            </p:cNvSpPr>
            <p:nvPr/>
          </p:nvSpPr>
          <p:spPr bwMode="auto">
            <a:xfrm>
              <a:off x="3452" y="560"/>
              <a:ext cx="0" cy="2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07"/>
            <p:cNvSpPr>
              <a:spLocks noChangeShapeType="1"/>
            </p:cNvSpPr>
            <p:nvPr/>
          </p:nvSpPr>
          <p:spPr bwMode="auto">
            <a:xfrm flipH="1">
              <a:off x="3299" y="774"/>
              <a:ext cx="197" cy="19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8"/>
            <p:cNvSpPr>
              <a:spLocks noChangeShapeType="1"/>
            </p:cNvSpPr>
            <p:nvPr/>
          </p:nvSpPr>
          <p:spPr bwMode="auto">
            <a:xfrm flipH="1">
              <a:off x="3301" y="516"/>
              <a:ext cx="197" cy="19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9"/>
            <p:cNvSpPr>
              <a:spLocks noChangeShapeType="1"/>
            </p:cNvSpPr>
            <p:nvPr/>
          </p:nvSpPr>
          <p:spPr bwMode="auto">
            <a:xfrm>
              <a:off x="3493" y="518"/>
              <a:ext cx="0" cy="25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110"/>
            <p:cNvSpPr>
              <a:spLocks noChangeArrowheads="1"/>
            </p:cNvSpPr>
            <p:nvPr/>
          </p:nvSpPr>
          <p:spPr bwMode="auto">
            <a:xfrm>
              <a:off x="2663" y="503"/>
              <a:ext cx="318" cy="48"/>
            </a:xfrm>
            <a:prstGeom prst="parallelogram">
              <a:avLst>
                <a:gd name="adj" fmla="val 93762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" name="AutoShape 111"/>
            <p:cNvSpPr>
              <a:spLocks noChangeArrowheads="1"/>
            </p:cNvSpPr>
            <p:nvPr/>
          </p:nvSpPr>
          <p:spPr bwMode="auto">
            <a:xfrm>
              <a:off x="2935" y="503"/>
              <a:ext cx="314" cy="48"/>
            </a:xfrm>
            <a:prstGeom prst="parallelogram">
              <a:avLst>
                <a:gd name="adj" fmla="val 104152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6" name="AutoShape 112"/>
            <p:cNvSpPr>
              <a:spLocks noChangeArrowheads="1"/>
            </p:cNvSpPr>
            <p:nvPr/>
          </p:nvSpPr>
          <p:spPr bwMode="auto">
            <a:xfrm>
              <a:off x="3201" y="503"/>
              <a:ext cx="287" cy="48"/>
            </a:xfrm>
            <a:prstGeom prst="parallelogram">
              <a:avLst>
                <a:gd name="adj" fmla="val 99653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914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3"/>
          <p:cNvGrpSpPr>
            <a:grpSpLocks/>
          </p:cNvGrpSpPr>
          <p:nvPr/>
        </p:nvGrpSpPr>
        <p:grpSpPr bwMode="auto">
          <a:xfrm>
            <a:off x="3803650" y="2987675"/>
            <a:ext cx="1600200" cy="1612900"/>
            <a:chOff x="2496" y="496"/>
            <a:chExt cx="1008" cy="1016"/>
          </a:xfrm>
        </p:grpSpPr>
        <p:sp>
          <p:nvSpPr>
            <p:cNvPr id="5" name="AutoShape 61"/>
            <p:cNvSpPr>
              <a:spLocks noChangeArrowheads="1"/>
            </p:cNvSpPr>
            <p:nvPr/>
          </p:nvSpPr>
          <p:spPr bwMode="auto">
            <a:xfrm>
              <a:off x="2496" y="496"/>
              <a:ext cx="1008" cy="1016"/>
            </a:xfrm>
            <a:prstGeom prst="cube">
              <a:avLst>
                <a:gd name="adj" fmla="val 21032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3032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2766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8" name="Rectangle 66"/>
            <p:cNvSpPr>
              <a:spLocks noChangeArrowheads="1"/>
            </p:cNvSpPr>
            <p:nvPr/>
          </p:nvSpPr>
          <p:spPr bwMode="auto">
            <a:xfrm>
              <a:off x="2500" y="718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" name="Rectangle 67"/>
            <p:cNvSpPr>
              <a:spLocks noChangeArrowheads="1"/>
            </p:cNvSpPr>
            <p:nvPr/>
          </p:nvSpPr>
          <p:spPr bwMode="auto">
            <a:xfrm>
              <a:off x="3032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Rectangle 68"/>
            <p:cNvSpPr>
              <a:spLocks noChangeArrowheads="1"/>
            </p:cNvSpPr>
            <p:nvPr/>
          </p:nvSpPr>
          <p:spPr bwMode="auto">
            <a:xfrm>
              <a:off x="2766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" name="Rectangle 69"/>
            <p:cNvSpPr>
              <a:spLocks noChangeArrowheads="1"/>
            </p:cNvSpPr>
            <p:nvPr/>
          </p:nvSpPr>
          <p:spPr bwMode="auto">
            <a:xfrm>
              <a:off x="2500" y="984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" name="Rectangle 70"/>
            <p:cNvSpPr>
              <a:spLocks noChangeArrowheads="1"/>
            </p:cNvSpPr>
            <p:nvPr/>
          </p:nvSpPr>
          <p:spPr bwMode="auto">
            <a:xfrm>
              <a:off x="3030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Rectangle 71"/>
            <p:cNvSpPr>
              <a:spLocks noChangeArrowheads="1"/>
            </p:cNvSpPr>
            <p:nvPr/>
          </p:nvSpPr>
          <p:spPr bwMode="auto">
            <a:xfrm>
              <a:off x="2764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4" name="Rectangle 72"/>
            <p:cNvSpPr>
              <a:spLocks noChangeArrowheads="1"/>
            </p:cNvSpPr>
            <p:nvPr/>
          </p:nvSpPr>
          <p:spPr bwMode="auto">
            <a:xfrm>
              <a:off x="2498" y="1250"/>
              <a:ext cx="254" cy="254"/>
            </a:xfrm>
            <a:prstGeom prst="rect">
              <a:avLst/>
            </a:prstGeom>
            <a:solidFill>
              <a:srgbClr val="CCFF66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" name="AutoShape 74"/>
            <p:cNvSpPr>
              <a:spLocks noChangeArrowheads="1"/>
            </p:cNvSpPr>
            <p:nvPr/>
          </p:nvSpPr>
          <p:spPr bwMode="auto">
            <a:xfrm>
              <a:off x="2506" y="624"/>
              <a:ext cx="342" cy="80"/>
            </a:xfrm>
            <a:prstGeom prst="parallelogram">
              <a:avLst>
                <a:gd name="adj" fmla="val 10499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" name="AutoShape 75"/>
            <p:cNvSpPr>
              <a:spLocks noChangeArrowheads="1"/>
            </p:cNvSpPr>
            <p:nvPr/>
          </p:nvSpPr>
          <p:spPr bwMode="auto">
            <a:xfrm>
              <a:off x="2776" y="624"/>
              <a:ext cx="342" cy="80"/>
            </a:xfrm>
            <a:prstGeom prst="parallelogram">
              <a:avLst>
                <a:gd name="adj" fmla="val 10875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" name="AutoShape 76"/>
            <p:cNvSpPr>
              <a:spLocks noChangeArrowheads="1"/>
            </p:cNvSpPr>
            <p:nvPr/>
          </p:nvSpPr>
          <p:spPr bwMode="auto">
            <a:xfrm>
              <a:off x="3046" y="624"/>
              <a:ext cx="322" cy="80"/>
            </a:xfrm>
            <a:prstGeom prst="parallelogram">
              <a:avLst>
                <a:gd name="adj" fmla="val 10239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" name="AutoShape 77"/>
            <p:cNvSpPr>
              <a:spLocks noChangeArrowheads="1"/>
            </p:cNvSpPr>
            <p:nvPr/>
          </p:nvSpPr>
          <p:spPr bwMode="auto">
            <a:xfrm>
              <a:off x="2596" y="560"/>
              <a:ext cx="322" cy="54"/>
            </a:xfrm>
            <a:prstGeom prst="parallelogram">
              <a:avLst>
                <a:gd name="adj" fmla="val 103717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9" name="AutoShape 78"/>
            <p:cNvSpPr>
              <a:spLocks noChangeArrowheads="1"/>
            </p:cNvSpPr>
            <p:nvPr/>
          </p:nvSpPr>
          <p:spPr bwMode="auto">
            <a:xfrm>
              <a:off x="2870" y="560"/>
              <a:ext cx="314" cy="54"/>
            </a:xfrm>
            <a:prstGeom prst="parallelogram">
              <a:avLst>
                <a:gd name="adj" fmla="val 105555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0" name="AutoShape 79"/>
            <p:cNvSpPr>
              <a:spLocks noChangeArrowheads="1"/>
            </p:cNvSpPr>
            <p:nvPr/>
          </p:nvSpPr>
          <p:spPr bwMode="auto">
            <a:xfrm>
              <a:off x="3134" y="560"/>
              <a:ext cx="300" cy="54"/>
            </a:xfrm>
            <a:prstGeom prst="parallelogram">
              <a:avLst>
                <a:gd name="adj" fmla="val 111111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3299" y="1057"/>
              <a:ext cx="199" cy="439"/>
              <a:chOff x="3301" y="1055"/>
              <a:chExt cx="199" cy="439"/>
            </a:xfrm>
          </p:grpSpPr>
          <p:sp>
            <p:nvSpPr>
              <p:cNvPr id="37" name="Line 85"/>
              <p:cNvSpPr>
                <a:spLocks noChangeShapeType="1"/>
              </p:cNvSpPr>
              <p:nvPr/>
            </p:nvSpPr>
            <p:spPr bwMode="auto">
              <a:xfrm>
                <a:off x="3304" y="1248"/>
                <a:ext cx="0" cy="24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86"/>
              <p:cNvSpPr>
                <a:spLocks noChangeShapeType="1"/>
              </p:cNvSpPr>
              <p:nvPr/>
            </p:nvSpPr>
            <p:spPr bwMode="auto">
              <a:xfrm>
                <a:off x="3387" y="1169"/>
                <a:ext cx="0" cy="24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7"/>
              <p:cNvSpPr>
                <a:spLocks noChangeShapeType="1"/>
              </p:cNvSpPr>
              <p:nvPr/>
            </p:nvSpPr>
            <p:spPr bwMode="auto">
              <a:xfrm>
                <a:off x="3454" y="1099"/>
                <a:ext cx="0" cy="237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8"/>
              <p:cNvSpPr>
                <a:spLocks noChangeShapeType="1"/>
              </p:cNvSpPr>
              <p:nvPr/>
            </p:nvSpPr>
            <p:spPr bwMode="auto">
              <a:xfrm flipH="1">
                <a:off x="3301" y="1291"/>
                <a:ext cx="197" cy="19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9"/>
              <p:cNvSpPr>
                <a:spLocks noChangeShapeType="1"/>
              </p:cNvSpPr>
              <p:nvPr/>
            </p:nvSpPr>
            <p:spPr bwMode="auto">
              <a:xfrm flipH="1">
                <a:off x="3303" y="1055"/>
                <a:ext cx="197" cy="19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94"/>
              <p:cNvSpPr>
                <a:spLocks noChangeShapeType="1"/>
              </p:cNvSpPr>
              <p:nvPr/>
            </p:nvSpPr>
            <p:spPr bwMode="auto">
              <a:xfrm>
                <a:off x="3495" y="1057"/>
                <a:ext cx="0" cy="23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Line 97"/>
            <p:cNvSpPr>
              <a:spLocks noChangeShapeType="1"/>
            </p:cNvSpPr>
            <p:nvPr/>
          </p:nvSpPr>
          <p:spPr bwMode="auto">
            <a:xfrm>
              <a:off x="3302" y="988"/>
              <a:ext cx="0" cy="2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8"/>
            <p:cNvSpPr>
              <a:spLocks noChangeShapeType="1"/>
            </p:cNvSpPr>
            <p:nvPr/>
          </p:nvSpPr>
          <p:spPr bwMode="auto">
            <a:xfrm>
              <a:off x="3386" y="905"/>
              <a:ext cx="0" cy="25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9"/>
            <p:cNvSpPr>
              <a:spLocks noChangeShapeType="1"/>
            </p:cNvSpPr>
            <p:nvPr/>
          </p:nvSpPr>
          <p:spPr bwMode="auto">
            <a:xfrm>
              <a:off x="3454" y="835"/>
              <a:ext cx="0" cy="24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00"/>
            <p:cNvSpPr>
              <a:spLocks noChangeShapeType="1"/>
            </p:cNvSpPr>
            <p:nvPr/>
          </p:nvSpPr>
          <p:spPr bwMode="auto">
            <a:xfrm flipH="1">
              <a:off x="3299" y="1036"/>
              <a:ext cx="200" cy="20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01"/>
            <p:cNvSpPr>
              <a:spLocks noChangeShapeType="1"/>
            </p:cNvSpPr>
            <p:nvPr/>
          </p:nvSpPr>
          <p:spPr bwMode="auto">
            <a:xfrm flipH="1">
              <a:off x="3301" y="785"/>
              <a:ext cx="200" cy="20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2"/>
            <p:cNvSpPr>
              <a:spLocks noChangeShapeType="1"/>
            </p:cNvSpPr>
            <p:nvPr/>
          </p:nvSpPr>
          <p:spPr bwMode="auto">
            <a:xfrm>
              <a:off x="3496" y="797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04"/>
            <p:cNvSpPr>
              <a:spLocks noChangeShapeType="1"/>
            </p:cNvSpPr>
            <p:nvPr/>
          </p:nvSpPr>
          <p:spPr bwMode="auto">
            <a:xfrm>
              <a:off x="3302" y="709"/>
              <a:ext cx="0" cy="2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05"/>
            <p:cNvSpPr>
              <a:spLocks noChangeShapeType="1"/>
            </p:cNvSpPr>
            <p:nvPr/>
          </p:nvSpPr>
          <p:spPr bwMode="auto">
            <a:xfrm>
              <a:off x="3385" y="630"/>
              <a:ext cx="0" cy="25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06"/>
            <p:cNvSpPr>
              <a:spLocks noChangeShapeType="1"/>
            </p:cNvSpPr>
            <p:nvPr/>
          </p:nvSpPr>
          <p:spPr bwMode="auto">
            <a:xfrm>
              <a:off x="3452" y="560"/>
              <a:ext cx="0" cy="2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07"/>
            <p:cNvSpPr>
              <a:spLocks noChangeShapeType="1"/>
            </p:cNvSpPr>
            <p:nvPr/>
          </p:nvSpPr>
          <p:spPr bwMode="auto">
            <a:xfrm flipH="1">
              <a:off x="3299" y="774"/>
              <a:ext cx="197" cy="19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8"/>
            <p:cNvSpPr>
              <a:spLocks noChangeShapeType="1"/>
            </p:cNvSpPr>
            <p:nvPr/>
          </p:nvSpPr>
          <p:spPr bwMode="auto">
            <a:xfrm flipH="1">
              <a:off x="3301" y="516"/>
              <a:ext cx="197" cy="19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9"/>
            <p:cNvSpPr>
              <a:spLocks noChangeShapeType="1"/>
            </p:cNvSpPr>
            <p:nvPr/>
          </p:nvSpPr>
          <p:spPr bwMode="auto">
            <a:xfrm>
              <a:off x="3493" y="518"/>
              <a:ext cx="0" cy="25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110"/>
            <p:cNvSpPr>
              <a:spLocks noChangeArrowheads="1"/>
            </p:cNvSpPr>
            <p:nvPr/>
          </p:nvSpPr>
          <p:spPr bwMode="auto">
            <a:xfrm>
              <a:off x="2663" y="503"/>
              <a:ext cx="318" cy="48"/>
            </a:xfrm>
            <a:prstGeom prst="parallelogram">
              <a:avLst>
                <a:gd name="adj" fmla="val 93762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5" name="AutoShape 111"/>
            <p:cNvSpPr>
              <a:spLocks noChangeArrowheads="1"/>
            </p:cNvSpPr>
            <p:nvPr/>
          </p:nvSpPr>
          <p:spPr bwMode="auto">
            <a:xfrm>
              <a:off x="2935" y="503"/>
              <a:ext cx="314" cy="48"/>
            </a:xfrm>
            <a:prstGeom prst="parallelogram">
              <a:avLst>
                <a:gd name="adj" fmla="val 104152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6" name="AutoShape 112"/>
            <p:cNvSpPr>
              <a:spLocks noChangeArrowheads="1"/>
            </p:cNvSpPr>
            <p:nvPr/>
          </p:nvSpPr>
          <p:spPr bwMode="auto">
            <a:xfrm>
              <a:off x="3201" y="503"/>
              <a:ext cx="287" cy="48"/>
            </a:xfrm>
            <a:prstGeom prst="parallelogram">
              <a:avLst>
                <a:gd name="adj" fmla="val 99653"/>
              </a:avLst>
            </a:prstGeom>
            <a:solidFill>
              <a:srgbClr val="0000FF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03650" y="842963"/>
            <a:ext cx="1725613" cy="1516064"/>
            <a:chOff x="1030287" y="1925715"/>
            <a:chExt cx="3386138" cy="3329681"/>
          </a:xfrm>
        </p:grpSpPr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3551606" y="1936592"/>
              <a:ext cx="864819" cy="3318804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solidFill>
              <a:schemeClr val="tx2">
                <a:lumMod val="85000"/>
                <a:lumOff val="15000"/>
              </a:schemeClr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1030287" y="1925715"/>
              <a:ext cx="3386138" cy="80216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solidFill>
              <a:srgbClr val="FF66FF"/>
            </a:solidFill>
            <a:ln w="9525">
              <a:noFill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1037006" y="2693152"/>
              <a:ext cx="2540000" cy="2549544"/>
            </a:xfrm>
            <a:prstGeom prst="rect">
              <a:avLst/>
            </a:prstGeom>
            <a:solidFill>
              <a:srgbClr val="236B47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508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-36513" y="-358815"/>
            <a:ext cx="9069388" cy="6858000"/>
            <a:chOff x="32" y="0"/>
            <a:chExt cx="5713" cy="4320"/>
          </a:xfrm>
        </p:grpSpPr>
        <p:sp>
          <p:nvSpPr>
            <p:cNvPr id="15364" name="Freeform 3"/>
            <p:cNvSpPr>
              <a:spLocks/>
            </p:cNvSpPr>
            <p:nvPr/>
          </p:nvSpPr>
          <p:spPr bwMode="auto">
            <a:xfrm>
              <a:off x="32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5" name="Freeform 4"/>
            <p:cNvSpPr>
              <a:spLocks/>
            </p:cNvSpPr>
            <p:nvPr/>
          </p:nvSpPr>
          <p:spPr bwMode="auto">
            <a:xfrm rot="643092">
              <a:off x="2365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6" name="Freeform 5"/>
            <p:cNvSpPr>
              <a:spLocks/>
            </p:cNvSpPr>
            <p:nvPr/>
          </p:nvSpPr>
          <p:spPr bwMode="auto">
            <a:xfrm rot="641445">
              <a:off x="2397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6"/>
            <p:cNvSpPr>
              <a:spLocks/>
            </p:cNvSpPr>
            <p:nvPr/>
          </p:nvSpPr>
          <p:spPr bwMode="auto">
            <a:xfrm rot="647980">
              <a:off x="2427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Freeform 7"/>
            <p:cNvSpPr>
              <a:spLocks/>
            </p:cNvSpPr>
            <p:nvPr/>
          </p:nvSpPr>
          <p:spPr bwMode="auto">
            <a:xfrm rot="221259">
              <a:off x="1885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Freeform 8"/>
            <p:cNvSpPr>
              <a:spLocks/>
            </p:cNvSpPr>
            <p:nvPr/>
          </p:nvSpPr>
          <p:spPr bwMode="auto">
            <a:xfrm>
              <a:off x="3343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9"/>
            <p:cNvSpPr>
              <a:spLocks/>
            </p:cNvSpPr>
            <p:nvPr/>
          </p:nvSpPr>
          <p:spPr bwMode="auto">
            <a:xfrm rot="-338207">
              <a:off x="2390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0"/>
            <p:cNvSpPr>
              <a:spLocks/>
            </p:cNvSpPr>
            <p:nvPr/>
          </p:nvSpPr>
          <p:spPr bwMode="auto">
            <a:xfrm>
              <a:off x="3034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11"/>
            <p:cNvSpPr>
              <a:spLocks/>
            </p:cNvSpPr>
            <p:nvPr/>
          </p:nvSpPr>
          <p:spPr bwMode="auto">
            <a:xfrm>
              <a:off x="2186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2"/>
            <p:cNvSpPr>
              <a:spLocks/>
            </p:cNvSpPr>
            <p:nvPr/>
          </p:nvSpPr>
          <p:spPr bwMode="auto">
            <a:xfrm>
              <a:off x="3044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3"/>
            <p:cNvSpPr>
              <a:spLocks/>
            </p:cNvSpPr>
            <p:nvPr/>
          </p:nvSpPr>
          <p:spPr bwMode="auto">
            <a:xfrm>
              <a:off x="2603" y="507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4"/>
            <p:cNvSpPr>
              <a:spLocks/>
            </p:cNvSpPr>
            <p:nvPr/>
          </p:nvSpPr>
          <p:spPr bwMode="auto">
            <a:xfrm>
              <a:off x="3059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15"/>
            <p:cNvSpPr>
              <a:spLocks/>
            </p:cNvSpPr>
            <p:nvPr/>
          </p:nvSpPr>
          <p:spPr bwMode="auto">
            <a:xfrm>
              <a:off x="2630" y="532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6"/>
            <p:cNvSpPr>
              <a:spLocks/>
            </p:cNvSpPr>
            <p:nvPr/>
          </p:nvSpPr>
          <p:spPr bwMode="auto">
            <a:xfrm>
              <a:off x="3072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7"/>
            <p:cNvSpPr>
              <a:spLocks/>
            </p:cNvSpPr>
            <p:nvPr/>
          </p:nvSpPr>
          <p:spPr bwMode="auto">
            <a:xfrm>
              <a:off x="2681" y="576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8"/>
            <p:cNvSpPr>
              <a:spLocks/>
            </p:cNvSpPr>
            <p:nvPr/>
          </p:nvSpPr>
          <p:spPr bwMode="auto">
            <a:xfrm>
              <a:off x="2787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19"/>
            <p:cNvSpPr>
              <a:spLocks/>
            </p:cNvSpPr>
            <p:nvPr/>
          </p:nvSpPr>
          <p:spPr bwMode="auto">
            <a:xfrm>
              <a:off x="2811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0"/>
            <p:cNvSpPr>
              <a:spLocks/>
            </p:cNvSpPr>
            <p:nvPr/>
          </p:nvSpPr>
          <p:spPr bwMode="auto">
            <a:xfrm rot="320949">
              <a:off x="2529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1"/>
            <p:cNvSpPr>
              <a:spLocks/>
            </p:cNvSpPr>
            <p:nvPr/>
          </p:nvSpPr>
          <p:spPr bwMode="auto">
            <a:xfrm>
              <a:off x="3120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2"/>
            <p:cNvSpPr>
              <a:spLocks/>
            </p:cNvSpPr>
            <p:nvPr/>
          </p:nvSpPr>
          <p:spPr bwMode="auto">
            <a:xfrm>
              <a:off x="2662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3"/>
            <p:cNvSpPr>
              <a:spLocks/>
            </p:cNvSpPr>
            <p:nvPr/>
          </p:nvSpPr>
          <p:spPr bwMode="auto">
            <a:xfrm>
              <a:off x="2956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4"/>
            <p:cNvSpPr>
              <a:spLocks/>
            </p:cNvSpPr>
            <p:nvPr/>
          </p:nvSpPr>
          <p:spPr bwMode="auto">
            <a:xfrm>
              <a:off x="2780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5"/>
            <p:cNvSpPr>
              <a:spLocks/>
            </p:cNvSpPr>
            <p:nvPr/>
          </p:nvSpPr>
          <p:spPr bwMode="auto">
            <a:xfrm rot="-209798">
              <a:off x="2743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6"/>
            <p:cNvSpPr>
              <a:spLocks/>
            </p:cNvSpPr>
            <p:nvPr/>
          </p:nvSpPr>
          <p:spPr bwMode="auto">
            <a:xfrm>
              <a:off x="2181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7"/>
            <p:cNvSpPr>
              <a:spLocks/>
            </p:cNvSpPr>
            <p:nvPr/>
          </p:nvSpPr>
          <p:spPr bwMode="auto">
            <a:xfrm>
              <a:off x="554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8"/>
            <p:cNvSpPr>
              <a:spLocks/>
            </p:cNvSpPr>
            <p:nvPr/>
          </p:nvSpPr>
          <p:spPr bwMode="auto">
            <a:xfrm>
              <a:off x="2346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29"/>
            <p:cNvSpPr>
              <a:spLocks/>
            </p:cNvSpPr>
            <p:nvPr/>
          </p:nvSpPr>
          <p:spPr bwMode="auto">
            <a:xfrm>
              <a:off x="2522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0"/>
            <p:cNvSpPr>
              <a:spLocks/>
            </p:cNvSpPr>
            <p:nvPr/>
          </p:nvSpPr>
          <p:spPr bwMode="auto">
            <a:xfrm>
              <a:off x="3147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1"/>
            <p:cNvSpPr>
              <a:spLocks/>
            </p:cNvSpPr>
            <p:nvPr/>
          </p:nvSpPr>
          <p:spPr bwMode="auto">
            <a:xfrm>
              <a:off x="750" y="1263"/>
              <a:ext cx="4262" cy="2375"/>
            </a:xfrm>
            <a:custGeom>
              <a:avLst/>
              <a:gdLst>
                <a:gd name="T0" fmla="*/ 4253 w 4262"/>
                <a:gd name="T1" fmla="*/ 33 h 2375"/>
                <a:gd name="T2" fmla="*/ 4255 w 4262"/>
                <a:gd name="T3" fmla="*/ 153 h 2375"/>
                <a:gd name="T4" fmla="*/ 4245 w 4262"/>
                <a:gd name="T5" fmla="*/ 307 h 2375"/>
                <a:gd name="T6" fmla="*/ 4228 w 4262"/>
                <a:gd name="T7" fmla="*/ 398 h 2375"/>
                <a:gd name="T8" fmla="*/ 4243 w 4262"/>
                <a:gd name="T9" fmla="*/ 404 h 2375"/>
                <a:gd name="T10" fmla="*/ 4255 w 4262"/>
                <a:gd name="T11" fmla="*/ 409 h 2375"/>
                <a:gd name="T12" fmla="*/ 4262 w 4262"/>
                <a:gd name="T13" fmla="*/ 415 h 2375"/>
                <a:gd name="T14" fmla="*/ 4235 w 4262"/>
                <a:gd name="T15" fmla="*/ 427 h 2375"/>
                <a:gd name="T16" fmla="*/ 4184 w 4262"/>
                <a:gd name="T17" fmla="*/ 461 h 2375"/>
                <a:gd name="T18" fmla="*/ 4172 w 4262"/>
                <a:gd name="T19" fmla="*/ 493 h 2375"/>
                <a:gd name="T20" fmla="*/ 4226 w 4262"/>
                <a:gd name="T21" fmla="*/ 2164 h 2375"/>
                <a:gd name="T22" fmla="*/ 1294 w 4262"/>
                <a:gd name="T23" fmla="*/ 2366 h 2375"/>
                <a:gd name="T24" fmla="*/ 1228 w 4262"/>
                <a:gd name="T25" fmla="*/ 2305 h 2375"/>
                <a:gd name="T26" fmla="*/ 1130 w 4262"/>
                <a:gd name="T27" fmla="*/ 2249 h 2375"/>
                <a:gd name="T28" fmla="*/ 1003 w 4262"/>
                <a:gd name="T29" fmla="*/ 2215 h 2375"/>
                <a:gd name="T30" fmla="*/ 904 w 4262"/>
                <a:gd name="T31" fmla="*/ 2207 h 2375"/>
                <a:gd name="T32" fmla="*/ 833 w 4262"/>
                <a:gd name="T33" fmla="*/ 2206 h 2375"/>
                <a:gd name="T34" fmla="*/ 762 w 4262"/>
                <a:gd name="T35" fmla="*/ 2206 h 2375"/>
                <a:gd name="T36" fmla="*/ 691 w 4262"/>
                <a:gd name="T37" fmla="*/ 2211 h 2375"/>
                <a:gd name="T38" fmla="*/ 620 w 4262"/>
                <a:gd name="T39" fmla="*/ 2230 h 2375"/>
                <a:gd name="T40" fmla="*/ 549 w 4262"/>
                <a:gd name="T41" fmla="*/ 2251 h 2375"/>
                <a:gd name="T42" fmla="*/ 485 w 4262"/>
                <a:gd name="T43" fmla="*/ 2284 h 2375"/>
                <a:gd name="T44" fmla="*/ 463 w 4262"/>
                <a:gd name="T45" fmla="*/ 2312 h 2375"/>
                <a:gd name="T46" fmla="*/ 456 w 4262"/>
                <a:gd name="T47" fmla="*/ 2337 h 2375"/>
                <a:gd name="T48" fmla="*/ 441 w 4262"/>
                <a:gd name="T49" fmla="*/ 2356 h 2375"/>
                <a:gd name="T50" fmla="*/ 365 w 4262"/>
                <a:gd name="T51" fmla="*/ 2361 h 2375"/>
                <a:gd name="T52" fmla="*/ 226 w 4262"/>
                <a:gd name="T53" fmla="*/ 2360 h 2375"/>
                <a:gd name="T54" fmla="*/ 81 w 4262"/>
                <a:gd name="T55" fmla="*/ 2358 h 2375"/>
                <a:gd name="T56" fmla="*/ 0 w 4262"/>
                <a:gd name="T57" fmla="*/ 2205 h 2375"/>
                <a:gd name="T58" fmla="*/ 0 w 4262"/>
                <a:gd name="T59" fmla="*/ 1553 h 2375"/>
                <a:gd name="T60" fmla="*/ 0 w 4262"/>
                <a:gd name="T61" fmla="*/ 897 h 2375"/>
                <a:gd name="T62" fmla="*/ 0 w 4262"/>
                <a:gd name="T63" fmla="*/ 597 h 2375"/>
                <a:gd name="T64" fmla="*/ 22 w 4262"/>
                <a:gd name="T65" fmla="*/ 591 h 2375"/>
                <a:gd name="T66" fmla="*/ 42 w 4262"/>
                <a:gd name="T67" fmla="*/ 585 h 2375"/>
                <a:gd name="T68" fmla="*/ 59 w 4262"/>
                <a:gd name="T69" fmla="*/ 577 h 2375"/>
                <a:gd name="T70" fmla="*/ 54 w 4262"/>
                <a:gd name="T71" fmla="*/ 556 h 2375"/>
                <a:gd name="T72" fmla="*/ 37 w 4262"/>
                <a:gd name="T73" fmla="*/ 534 h 2375"/>
                <a:gd name="T74" fmla="*/ 20 w 4262"/>
                <a:gd name="T75" fmla="*/ 512 h 2375"/>
                <a:gd name="T76" fmla="*/ 20 w 4262"/>
                <a:gd name="T77" fmla="*/ 492 h 2375"/>
                <a:gd name="T78" fmla="*/ 49 w 4262"/>
                <a:gd name="T79" fmla="*/ 479 h 2375"/>
                <a:gd name="T80" fmla="*/ 81 w 4262"/>
                <a:gd name="T81" fmla="*/ 462 h 2375"/>
                <a:gd name="T82" fmla="*/ 88 w 4262"/>
                <a:gd name="T83" fmla="*/ 441 h 2375"/>
                <a:gd name="T84" fmla="*/ 25 w 4262"/>
                <a:gd name="T85" fmla="*/ 419 h 2375"/>
                <a:gd name="T86" fmla="*/ 15 w 4262"/>
                <a:gd name="T87" fmla="*/ 420 h 2375"/>
                <a:gd name="T88" fmla="*/ 5 w 4262"/>
                <a:gd name="T89" fmla="*/ 421 h 2375"/>
                <a:gd name="T90" fmla="*/ 2 w 4262"/>
                <a:gd name="T91" fmla="*/ 413 h 2375"/>
                <a:gd name="T92" fmla="*/ 0 w 4262"/>
                <a:gd name="T93" fmla="*/ 390 h 2375"/>
                <a:gd name="T94" fmla="*/ 0 w 4262"/>
                <a:gd name="T95" fmla="*/ 368 h 2375"/>
                <a:gd name="T96" fmla="*/ 7 w 4262"/>
                <a:gd name="T97" fmla="*/ 350 h 2375"/>
                <a:gd name="T98" fmla="*/ 5 w 4262"/>
                <a:gd name="T99" fmla="*/ 227 h 2375"/>
                <a:gd name="T100" fmla="*/ 5 w 4262"/>
                <a:gd name="T101" fmla="*/ 93 h 2375"/>
                <a:gd name="T102" fmla="*/ 7 w 4262"/>
                <a:gd name="T103" fmla="*/ 7 h 2375"/>
                <a:gd name="T104" fmla="*/ 4250 w 4262"/>
                <a:gd name="T105" fmla="*/ 5 h 23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262" h="2375">
                  <a:moveTo>
                    <a:pt x="4248" y="5"/>
                  </a:moveTo>
                  <a:lnTo>
                    <a:pt x="4250" y="13"/>
                  </a:lnTo>
                  <a:lnTo>
                    <a:pt x="4253" y="33"/>
                  </a:lnTo>
                  <a:lnTo>
                    <a:pt x="4253" y="65"/>
                  </a:lnTo>
                  <a:lnTo>
                    <a:pt x="4255" y="107"/>
                  </a:lnTo>
                  <a:lnTo>
                    <a:pt x="4255" y="153"/>
                  </a:lnTo>
                  <a:lnTo>
                    <a:pt x="4255" y="204"/>
                  </a:lnTo>
                  <a:lnTo>
                    <a:pt x="4253" y="255"/>
                  </a:lnTo>
                  <a:lnTo>
                    <a:pt x="4245" y="307"/>
                  </a:lnTo>
                  <a:lnTo>
                    <a:pt x="4238" y="353"/>
                  </a:lnTo>
                  <a:lnTo>
                    <a:pt x="4226" y="395"/>
                  </a:lnTo>
                  <a:lnTo>
                    <a:pt x="4228" y="398"/>
                  </a:lnTo>
                  <a:lnTo>
                    <a:pt x="4233" y="400"/>
                  </a:lnTo>
                  <a:lnTo>
                    <a:pt x="4238" y="401"/>
                  </a:lnTo>
                  <a:lnTo>
                    <a:pt x="4243" y="404"/>
                  </a:lnTo>
                  <a:lnTo>
                    <a:pt x="4248" y="406"/>
                  </a:lnTo>
                  <a:lnTo>
                    <a:pt x="4250" y="408"/>
                  </a:lnTo>
                  <a:lnTo>
                    <a:pt x="4255" y="409"/>
                  </a:lnTo>
                  <a:lnTo>
                    <a:pt x="4258" y="412"/>
                  </a:lnTo>
                  <a:lnTo>
                    <a:pt x="4260" y="414"/>
                  </a:lnTo>
                  <a:lnTo>
                    <a:pt x="4262" y="415"/>
                  </a:lnTo>
                  <a:lnTo>
                    <a:pt x="4235" y="404"/>
                  </a:lnTo>
                  <a:lnTo>
                    <a:pt x="4240" y="415"/>
                  </a:lnTo>
                  <a:lnTo>
                    <a:pt x="4235" y="427"/>
                  </a:lnTo>
                  <a:lnTo>
                    <a:pt x="4221" y="438"/>
                  </a:lnTo>
                  <a:lnTo>
                    <a:pt x="4201" y="449"/>
                  </a:lnTo>
                  <a:lnTo>
                    <a:pt x="4184" y="461"/>
                  </a:lnTo>
                  <a:lnTo>
                    <a:pt x="4169" y="471"/>
                  </a:lnTo>
                  <a:lnTo>
                    <a:pt x="4164" y="483"/>
                  </a:lnTo>
                  <a:lnTo>
                    <a:pt x="4172" y="493"/>
                  </a:lnTo>
                  <a:lnTo>
                    <a:pt x="4194" y="502"/>
                  </a:lnTo>
                  <a:lnTo>
                    <a:pt x="4235" y="511"/>
                  </a:lnTo>
                  <a:lnTo>
                    <a:pt x="4226" y="2164"/>
                  </a:lnTo>
                  <a:lnTo>
                    <a:pt x="4206" y="2375"/>
                  </a:lnTo>
                  <a:lnTo>
                    <a:pt x="3255" y="2366"/>
                  </a:lnTo>
                  <a:lnTo>
                    <a:pt x="1294" y="2366"/>
                  </a:lnTo>
                  <a:lnTo>
                    <a:pt x="1277" y="2347"/>
                  </a:lnTo>
                  <a:lnTo>
                    <a:pt x="1255" y="2325"/>
                  </a:lnTo>
                  <a:lnTo>
                    <a:pt x="1228" y="2305"/>
                  </a:lnTo>
                  <a:lnTo>
                    <a:pt x="1199" y="2285"/>
                  </a:lnTo>
                  <a:lnTo>
                    <a:pt x="1167" y="2267"/>
                  </a:lnTo>
                  <a:lnTo>
                    <a:pt x="1130" y="2249"/>
                  </a:lnTo>
                  <a:lnTo>
                    <a:pt x="1091" y="2236"/>
                  </a:lnTo>
                  <a:lnTo>
                    <a:pt x="1047" y="2223"/>
                  </a:lnTo>
                  <a:lnTo>
                    <a:pt x="1003" y="2215"/>
                  </a:lnTo>
                  <a:lnTo>
                    <a:pt x="953" y="2211"/>
                  </a:lnTo>
                  <a:lnTo>
                    <a:pt x="929" y="2208"/>
                  </a:lnTo>
                  <a:lnTo>
                    <a:pt x="904" y="2207"/>
                  </a:lnTo>
                  <a:lnTo>
                    <a:pt x="880" y="2206"/>
                  </a:lnTo>
                  <a:lnTo>
                    <a:pt x="858" y="2206"/>
                  </a:lnTo>
                  <a:lnTo>
                    <a:pt x="833" y="2206"/>
                  </a:lnTo>
                  <a:lnTo>
                    <a:pt x="811" y="2206"/>
                  </a:lnTo>
                  <a:lnTo>
                    <a:pt x="787" y="2206"/>
                  </a:lnTo>
                  <a:lnTo>
                    <a:pt x="762" y="2206"/>
                  </a:lnTo>
                  <a:lnTo>
                    <a:pt x="740" y="2205"/>
                  </a:lnTo>
                  <a:lnTo>
                    <a:pt x="713" y="2201"/>
                  </a:lnTo>
                  <a:lnTo>
                    <a:pt x="691" y="2211"/>
                  </a:lnTo>
                  <a:lnTo>
                    <a:pt x="667" y="2217"/>
                  </a:lnTo>
                  <a:lnTo>
                    <a:pt x="645" y="2224"/>
                  </a:lnTo>
                  <a:lnTo>
                    <a:pt x="620" y="2230"/>
                  </a:lnTo>
                  <a:lnTo>
                    <a:pt x="596" y="2236"/>
                  </a:lnTo>
                  <a:lnTo>
                    <a:pt x="574" y="2243"/>
                  </a:lnTo>
                  <a:lnTo>
                    <a:pt x="549" y="2251"/>
                  </a:lnTo>
                  <a:lnTo>
                    <a:pt x="527" y="2260"/>
                  </a:lnTo>
                  <a:lnTo>
                    <a:pt x="507" y="2271"/>
                  </a:lnTo>
                  <a:lnTo>
                    <a:pt x="485" y="2284"/>
                  </a:lnTo>
                  <a:lnTo>
                    <a:pt x="476" y="2294"/>
                  </a:lnTo>
                  <a:lnTo>
                    <a:pt x="468" y="2303"/>
                  </a:lnTo>
                  <a:lnTo>
                    <a:pt x="463" y="2312"/>
                  </a:lnTo>
                  <a:lnTo>
                    <a:pt x="461" y="2321"/>
                  </a:lnTo>
                  <a:lnTo>
                    <a:pt x="458" y="2329"/>
                  </a:lnTo>
                  <a:lnTo>
                    <a:pt x="456" y="2337"/>
                  </a:lnTo>
                  <a:lnTo>
                    <a:pt x="453" y="2344"/>
                  </a:lnTo>
                  <a:lnTo>
                    <a:pt x="449" y="2351"/>
                  </a:lnTo>
                  <a:lnTo>
                    <a:pt x="441" y="2356"/>
                  </a:lnTo>
                  <a:lnTo>
                    <a:pt x="431" y="2359"/>
                  </a:lnTo>
                  <a:lnTo>
                    <a:pt x="402" y="2360"/>
                  </a:lnTo>
                  <a:lnTo>
                    <a:pt x="365" y="2361"/>
                  </a:lnTo>
                  <a:lnTo>
                    <a:pt x="321" y="2361"/>
                  </a:lnTo>
                  <a:lnTo>
                    <a:pt x="275" y="2361"/>
                  </a:lnTo>
                  <a:lnTo>
                    <a:pt x="226" y="2360"/>
                  </a:lnTo>
                  <a:lnTo>
                    <a:pt x="177" y="2360"/>
                  </a:lnTo>
                  <a:lnTo>
                    <a:pt x="127" y="2359"/>
                  </a:lnTo>
                  <a:lnTo>
                    <a:pt x="81" y="2358"/>
                  </a:lnTo>
                  <a:lnTo>
                    <a:pt x="37" y="2358"/>
                  </a:lnTo>
                  <a:lnTo>
                    <a:pt x="0" y="2358"/>
                  </a:lnTo>
                  <a:lnTo>
                    <a:pt x="0" y="2205"/>
                  </a:lnTo>
                  <a:lnTo>
                    <a:pt x="0" y="2011"/>
                  </a:lnTo>
                  <a:lnTo>
                    <a:pt x="0" y="1789"/>
                  </a:lnTo>
                  <a:lnTo>
                    <a:pt x="0" y="1553"/>
                  </a:lnTo>
                  <a:lnTo>
                    <a:pt x="0" y="1318"/>
                  </a:lnTo>
                  <a:lnTo>
                    <a:pt x="0" y="1094"/>
                  </a:lnTo>
                  <a:lnTo>
                    <a:pt x="0" y="897"/>
                  </a:lnTo>
                  <a:lnTo>
                    <a:pt x="0" y="740"/>
                  </a:lnTo>
                  <a:lnTo>
                    <a:pt x="0" y="635"/>
                  </a:lnTo>
                  <a:lnTo>
                    <a:pt x="0" y="597"/>
                  </a:lnTo>
                  <a:lnTo>
                    <a:pt x="7" y="595"/>
                  </a:lnTo>
                  <a:lnTo>
                    <a:pt x="15" y="592"/>
                  </a:lnTo>
                  <a:lnTo>
                    <a:pt x="22" y="591"/>
                  </a:lnTo>
                  <a:lnTo>
                    <a:pt x="29" y="589"/>
                  </a:lnTo>
                  <a:lnTo>
                    <a:pt x="37" y="588"/>
                  </a:lnTo>
                  <a:lnTo>
                    <a:pt x="42" y="585"/>
                  </a:lnTo>
                  <a:lnTo>
                    <a:pt x="49" y="583"/>
                  </a:lnTo>
                  <a:lnTo>
                    <a:pt x="54" y="580"/>
                  </a:lnTo>
                  <a:lnTo>
                    <a:pt x="59" y="577"/>
                  </a:lnTo>
                  <a:lnTo>
                    <a:pt x="59" y="573"/>
                  </a:lnTo>
                  <a:lnTo>
                    <a:pt x="59" y="564"/>
                  </a:lnTo>
                  <a:lnTo>
                    <a:pt x="54" y="556"/>
                  </a:lnTo>
                  <a:lnTo>
                    <a:pt x="49" y="548"/>
                  </a:lnTo>
                  <a:lnTo>
                    <a:pt x="44" y="541"/>
                  </a:lnTo>
                  <a:lnTo>
                    <a:pt x="37" y="534"/>
                  </a:lnTo>
                  <a:lnTo>
                    <a:pt x="29" y="527"/>
                  </a:lnTo>
                  <a:lnTo>
                    <a:pt x="25" y="519"/>
                  </a:lnTo>
                  <a:lnTo>
                    <a:pt x="20" y="512"/>
                  </a:lnTo>
                  <a:lnTo>
                    <a:pt x="17" y="503"/>
                  </a:lnTo>
                  <a:lnTo>
                    <a:pt x="15" y="494"/>
                  </a:lnTo>
                  <a:lnTo>
                    <a:pt x="20" y="492"/>
                  </a:lnTo>
                  <a:lnTo>
                    <a:pt x="27" y="488"/>
                  </a:lnTo>
                  <a:lnTo>
                    <a:pt x="37" y="484"/>
                  </a:lnTo>
                  <a:lnTo>
                    <a:pt x="49" y="479"/>
                  </a:lnTo>
                  <a:lnTo>
                    <a:pt x="61" y="475"/>
                  </a:lnTo>
                  <a:lnTo>
                    <a:pt x="71" y="469"/>
                  </a:lnTo>
                  <a:lnTo>
                    <a:pt x="81" y="462"/>
                  </a:lnTo>
                  <a:lnTo>
                    <a:pt x="88" y="456"/>
                  </a:lnTo>
                  <a:lnTo>
                    <a:pt x="91" y="448"/>
                  </a:lnTo>
                  <a:lnTo>
                    <a:pt x="88" y="441"/>
                  </a:lnTo>
                  <a:lnTo>
                    <a:pt x="27" y="415"/>
                  </a:lnTo>
                  <a:lnTo>
                    <a:pt x="25" y="417"/>
                  </a:lnTo>
                  <a:lnTo>
                    <a:pt x="25" y="419"/>
                  </a:lnTo>
                  <a:lnTo>
                    <a:pt x="22" y="419"/>
                  </a:lnTo>
                  <a:lnTo>
                    <a:pt x="17" y="420"/>
                  </a:lnTo>
                  <a:lnTo>
                    <a:pt x="15" y="420"/>
                  </a:lnTo>
                  <a:lnTo>
                    <a:pt x="12" y="421"/>
                  </a:lnTo>
                  <a:lnTo>
                    <a:pt x="10" y="421"/>
                  </a:lnTo>
                  <a:lnTo>
                    <a:pt x="5" y="421"/>
                  </a:lnTo>
                  <a:lnTo>
                    <a:pt x="2" y="421"/>
                  </a:lnTo>
                  <a:lnTo>
                    <a:pt x="0" y="421"/>
                  </a:lnTo>
                  <a:lnTo>
                    <a:pt x="2" y="413"/>
                  </a:lnTo>
                  <a:lnTo>
                    <a:pt x="2" y="406"/>
                  </a:lnTo>
                  <a:lnTo>
                    <a:pt x="0" y="398"/>
                  </a:lnTo>
                  <a:lnTo>
                    <a:pt x="0" y="390"/>
                  </a:lnTo>
                  <a:lnTo>
                    <a:pt x="0" y="383"/>
                  </a:lnTo>
                  <a:lnTo>
                    <a:pt x="0" y="375"/>
                  </a:lnTo>
                  <a:lnTo>
                    <a:pt x="0" y="368"/>
                  </a:lnTo>
                  <a:lnTo>
                    <a:pt x="0" y="363"/>
                  </a:lnTo>
                  <a:lnTo>
                    <a:pt x="5" y="356"/>
                  </a:lnTo>
                  <a:lnTo>
                    <a:pt x="7" y="350"/>
                  </a:lnTo>
                  <a:lnTo>
                    <a:pt x="7" y="315"/>
                  </a:lnTo>
                  <a:lnTo>
                    <a:pt x="7" y="272"/>
                  </a:lnTo>
                  <a:lnTo>
                    <a:pt x="5" y="227"/>
                  </a:lnTo>
                  <a:lnTo>
                    <a:pt x="5" y="181"/>
                  </a:lnTo>
                  <a:lnTo>
                    <a:pt x="5" y="135"/>
                  </a:lnTo>
                  <a:lnTo>
                    <a:pt x="5" y="93"/>
                  </a:lnTo>
                  <a:lnTo>
                    <a:pt x="5" y="55"/>
                  </a:lnTo>
                  <a:lnTo>
                    <a:pt x="7" y="2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250" y="5"/>
                  </a:lnTo>
                  <a:lnTo>
                    <a:pt x="4248" y="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2"/>
            <p:cNvSpPr>
              <a:spLocks/>
            </p:cNvSpPr>
            <p:nvPr/>
          </p:nvSpPr>
          <p:spPr bwMode="auto">
            <a:xfrm>
              <a:off x="5125" y="1559"/>
              <a:ext cx="414" cy="159"/>
            </a:xfrm>
            <a:custGeom>
              <a:avLst/>
              <a:gdLst>
                <a:gd name="T0" fmla="*/ 405 w 414"/>
                <a:gd name="T1" fmla="*/ 90 h 159"/>
                <a:gd name="T2" fmla="*/ 410 w 414"/>
                <a:gd name="T3" fmla="*/ 97 h 159"/>
                <a:gd name="T4" fmla="*/ 412 w 414"/>
                <a:gd name="T5" fmla="*/ 103 h 159"/>
                <a:gd name="T6" fmla="*/ 414 w 414"/>
                <a:gd name="T7" fmla="*/ 110 h 159"/>
                <a:gd name="T8" fmla="*/ 414 w 414"/>
                <a:gd name="T9" fmla="*/ 116 h 159"/>
                <a:gd name="T10" fmla="*/ 414 w 414"/>
                <a:gd name="T11" fmla="*/ 122 h 159"/>
                <a:gd name="T12" fmla="*/ 412 w 414"/>
                <a:gd name="T13" fmla="*/ 128 h 159"/>
                <a:gd name="T14" fmla="*/ 407 w 414"/>
                <a:gd name="T15" fmla="*/ 134 h 159"/>
                <a:gd name="T16" fmla="*/ 400 w 414"/>
                <a:gd name="T17" fmla="*/ 138 h 159"/>
                <a:gd name="T18" fmla="*/ 392 w 414"/>
                <a:gd name="T19" fmla="*/ 143 h 159"/>
                <a:gd name="T20" fmla="*/ 380 w 414"/>
                <a:gd name="T21" fmla="*/ 145 h 159"/>
                <a:gd name="T22" fmla="*/ 380 w 414"/>
                <a:gd name="T23" fmla="*/ 158 h 159"/>
                <a:gd name="T24" fmla="*/ 368 w 414"/>
                <a:gd name="T25" fmla="*/ 159 h 159"/>
                <a:gd name="T26" fmla="*/ 356 w 414"/>
                <a:gd name="T27" fmla="*/ 159 h 159"/>
                <a:gd name="T28" fmla="*/ 346 w 414"/>
                <a:gd name="T29" fmla="*/ 158 h 159"/>
                <a:gd name="T30" fmla="*/ 334 w 414"/>
                <a:gd name="T31" fmla="*/ 156 h 159"/>
                <a:gd name="T32" fmla="*/ 324 w 414"/>
                <a:gd name="T33" fmla="*/ 152 h 159"/>
                <a:gd name="T34" fmla="*/ 311 w 414"/>
                <a:gd name="T35" fmla="*/ 149 h 159"/>
                <a:gd name="T36" fmla="*/ 302 w 414"/>
                <a:gd name="T37" fmla="*/ 145 h 159"/>
                <a:gd name="T38" fmla="*/ 289 w 414"/>
                <a:gd name="T39" fmla="*/ 142 h 159"/>
                <a:gd name="T40" fmla="*/ 277 w 414"/>
                <a:gd name="T41" fmla="*/ 140 h 159"/>
                <a:gd name="T42" fmla="*/ 265 w 414"/>
                <a:gd name="T43" fmla="*/ 137 h 159"/>
                <a:gd name="T44" fmla="*/ 265 w 414"/>
                <a:gd name="T45" fmla="*/ 125 h 159"/>
                <a:gd name="T46" fmla="*/ 235 w 414"/>
                <a:gd name="T47" fmla="*/ 113 h 159"/>
                <a:gd name="T48" fmla="*/ 206 w 414"/>
                <a:gd name="T49" fmla="*/ 103 h 159"/>
                <a:gd name="T50" fmla="*/ 174 w 414"/>
                <a:gd name="T51" fmla="*/ 93 h 159"/>
                <a:gd name="T52" fmla="*/ 142 w 414"/>
                <a:gd name="T53" fmla="*/ 82 h 159"/>
                <a:gd name="T54" fmla="*/ 113 w 414"/>
                <a:gd name="T55" fmla="*/ 72 h 159"/>
                <a:gd name="T56" fmla="*/ 84 w 414"/>
                <a:gd name="T57" fmla="*/ 61 h 159"/>
                <a:gd name="T58" fmla="*/ 59 w 414"/>
                <a:gd name="T59" fmla="*/ 48 h 159"/>
                <a:gd name="T60" fmla="*/ 34 w 414"/>
                <a:gd name="T61" fmla="*/ 34 h 159"/>
                <a:gd name="T62" fmla="*/ 15 w 414"/>
                <a:gd name="T63" fmla="*/ 20 h 159"/>
                <a:gd name="T64" fmla="*/ 0 w 414"/>
                <a:gd name="T65" fmla="*/ 1 h 159"/>
                <a:gd name="T66" fmla="*/ 42 w 414"/>
                <a:gd name="T67" fmla="*/ 0 h 159"/>
                <a:gd name="T68" fmla="*/ 81 w 414"/>
                <a:gd name="T69" fmla="*/ 0 h 159"/>
                <a:gd name="T70" fmla="*/ 123 w 414"/>
                <a:gd name="T71" fmla="*/ 4 h 159"/>
                <a:gd name="T72" fmla="*/ 162 w 414"/>
                <a:gd name="T73" fmla="*/ 9 h 159"/>
                <a:gd name="T74" fmla="*/ 201 w 414"/>
                <a:gd name="T75" fmla="*/ 17 h 159"/>
                <a:gd name="T76" fmla="*/ 238 w 414"/>
                <a:gd name="T77" fmla="*/ 25 h 159"/>
                <a:gd name="T78" fmla="*/ 275 w 414"/>
                <a:gd name="T79" fmla="*/ 36 h 159"/>
                <a:gd name="T80" fmla="*/ 311 w 414"/>
                <a:gd name="T81" fmla="*/ 47 h 159"/>
                <a:gd name="T82" fmla="*/ 346 w 414"/>
                <a:gd name="T83" fmla="*/ 58 h 159"/>
                <a:gd name="T84" fmla="*/ 380 w 414"/>
                <a:gd name="T85" fmla="*/ 70 h 159"/>
                <a:gd name="T86" fmla="*/ 405 w 414"/>
                <a:gd name="T87" fmla="*/ 90 h 159"/>
                <a:gd name="T88" fmla="*/ 405 w 414"/>
                <a:gd name="T89" fmla="*/ 90 h 15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4" h="159">
                  <a:moveTo>
                    <a:pt x="405" y="90"/>
                  </a:moveTo>
                  <a:lnTo>
                    <a:pt x="410" y="97"/>
                  </a:lnTo>
                  <a:lnTo>
                    <a:pt x="412" y="103"/>
                  </a:lnTo>
                  <a:lnTo>
                    <a:pt x="414" y="110"/>
                  </a:lnTo>
                  <a:lnTo>
                    <a:pt x="414" y="116"/>
                  </a:lnTo>
                  <a:lnTo>
                    <a:pt x="414" y="122"/>
                  </a:lnTo>
                  <a:lnTo>
                    <a:pt x="412" y="128"/>
                  </a:lnTo>
                  <a:lnTo>
                    <a:pt x="407" y="134"/>
                  </a:lnTo>
                  <a:lnTo>
                    <a:pt x="400" y="138"/>
                  </a:lnTo>
                  <a:lnTo>
                    <a:pt x="392" y="143"/>
                  </a:lnTo>
                  <a:lnTo>
                    <a:pt x="380" y="145"/>
                  </a:lnTo>
                  <a:lnTo>
                    <a:pt x="380" y="158"/>
                  </a:lnTo>
                  <a:lnTo>
                    <a:pt x="368" y="159"/>
                  </a:lnTo>
                  <a:lnTo>
                    <a:pt x="356" y="159"/>
                  </a:lnTo>
                  <a:lnTo>
                    <a:pt x="346" y="158"/>
                  </a:lnTo>
                  <a:lnTo>
                    <a:pt x="334" y="156"/>
                  </a:lnTo>
                  <a:lnTo>
                    <a:pt x="324" y="152"/>
                  </a:lnTo>
                  <a:lnTo>
                    <a:pt x="311" y="149"/>
                  </a:lnTo>
                  <a:lnTo>
                    <a:pt x="302" y="145"/>
                  </a:lnTo>
                  <a:lnTo>
                    <a:pt x="289" y="142"/>
                  </a:lnTo>
                  <a:lnTo>
                    <a:pt x="277" y="140"/>
                  </a:lnTo>
                  <a:lnTo>
                    <a:pt x="265" y="137"/>
                  </a:lnTo>
                  <a:lnTo>
                    <a:pt x="265" y="125"/>
                  </a:lnTo>
                  <a:lnTo>
                    <a:pt x="235" y="113"/>
                  </a:lnTo>
                  <a:lnTo>
                    <a:pt x="206" y="103"/>
                  </a:lnTo>
                  <a:lnTo>
                    <a:pt x="174" y="93"/>
                  </a:lnTo>
                  <a:lnTo>
                    <a:pt x="142" y="82"/>
                  </a:lnTo>
                  <a:lnTo>
                    <a:pt x="113" y="72"/>
                  </a:lnTo>
                  <a:lnTo>
                    <a:pt x="84" y="61"/>
                  </a:lnTo>
                  <a:lnTo>
                    <a:pt x="59" y="48"/>
                  </a:lnTo>
                  <a:lnTo>
                    <a:pt x="34" y="34"/>
                  </a:lnTo>
                  <a:lnTo>
                    <a:pt x="15" y="20"/>
                  </a:lnTo>
                  <a:lnTo>
                    <a:pt x="0" y="1"/>
                  </a:lnTo>
                  <a:lnTo>
                    <a:pt x="42" y="0"/>
                  </a:lnTo>
                  <a:lnTo>
                    <a:pt x="81" y="0"/>
                  </a:lnTo>
                  <a:lnTo>
                    <a:pt x="123" y="4"/>
                  </a:lnTo>
                  <a:lnTo>
                    <a:pt x="162" y="9"/>
                  </a:lnTo>
                  <a:lnTo>
                    <a:pt x="201" y="17"/>
                  </a:lnTo>
                  <a:lnTo>
                    <a:pt x="238" y="25"/>
                  </a:lnTo>
                  <a:lnTo>
                    <a:pt x="275" y="36"/>
                  </a:lnTo>
                  <a:lnTo>
                    <a:pt x="311" y="47"/>
                  </a:lnTo>
                  <a:lnTo>
                    <a:pt x="346" y="58"/>
                  </a:lnTo>
                  <a:lnTo>
                    <a:pt x="380" y="70"/>
                  </a:lnTo>
                  <a:lnTo>
                    <a:pt x="405" y="90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3"/>
            <p:cNvSpPr>
              <a:spLocks/>
            </p:cNvSpPr>
            <p:nvPr/>
          </p:nvSpPr>
          <p:spPr bwMode="auto">
            <a:xfrm>
              <a:off x="235" y="1580"/>
              <a:ext cx="486" cy="153"/>
            </a:xfrm>
            <a:custGeom>
              <a:avLst/>
              <a:gdLst>
                <a:gd name="T0" fmla="*/ 486 w 486"/>
                <a:gd name="T1" fmla="*/ 33 h 153"/>
                <a:gd name="T2" fmla="*/ 446 w 486"/>
                <a:gd name="T3" fmla="*/ 50 h 153"/>
                <a:gd name="T4" fmla="*/ 405 w 486"/>
                <a:gd name="T5" fmla="*/ 65 h 153"/>
                <a:gd name="T6" fmla="*/ 361 w 486"/>
                <a:gd name="T7" fmla="*/ 79 h 153"/>
                <a:gd name="T8" fmla="*/ 316 w 486"/>
                <a:gd name="T9" fmla="*/ 90 h 153"/>
                <a:gd name="T10" fmla="*/ 272 w 486"/>
                <a:gd name="T11" fmla="*/ 102 h 153"/>
                <a:gd name="T12" fmla="*/ 228 w 486"/>
                <a:gd name="T13" fmla="*/ 113 h 153"/>
                <a:gd name="T14" fmla="*/ 182 w 486"/>
                <a:gd name="T15" fmla="*/ 122 h 153"/>
                <a:gd name="T16" fmla="*/ 138 w 486"/>
                <a:gd name="T17" fmla="*/ 132 h 153"/>
                <a:gd name="T18" fmla="*/ 91 w 486"/>
                <a:gd name="T19" fmla="*/ 143 h 153"/>
                <a:gd name="T20" fmla="*/ 44 w 486"/>
                <a:gd name="T21" fmla="*/ 153 h 153"/>
                <a:gd name="T22" fmla="*/ 57 w 486"/>
                <a:gd name="T23" fmla="*/ 148 h 153"/>
                <a:gd name="T24" fmla="*/ 44 w 486"/>
                <a:gd name="T25" fmla="*/ 147 h 153"/>
                <a:gd name="T26" fmla="*/ 37 w 486"/>
                <a:gd name="T27" fmla="*/ 145 h 153"/>
                <a:gd name="T28" fmla="*/ 30 w 486"/>
                <a:gd name="T29" fmla="*/ 140 h 153"/>
                <a:gd name="T30" fmla="*/ 25 w 486"/>
                <a:gd name="T31" fmla="*/ 135 h 153"/>
                <a:gd name="T32" fmla="*/ 22 w 486"/>
                <a:gd name="T33" fmla="*/ 129 h 153"/>
                <a:gd name="T34" fmla="*/ 20 w 486"/>
                <a:gd name="T35" fmla="*/ 123 h 153"/>
                <a:gd name="T36" fmla="*/ 15 w 486"/>
                <a:gd name="T37" fmla="*/ 116 h 153"/>
                <a:gd name="T38" fmla="*/ 13 w 486"/>
                <a:gd name="T39" fmla="*/ 110 h 153"/>
                <a:gd name="T40" fmla="*/ 8 w 486"/>
                <a:gd name="T41" fmla="*/ 104 h 153"/>
                <a:gd name="T42" fmla="*/ 0 w 486"/>
                <a:gd name="T43" fmla="*/ 98 h 153"/>
                <a:gd name="T44" fmla="*/ 30 w 486"/>
                <a:gd name="T45" fmla="*/ 81 h 153"/>
                <a:gd name="T46" fmla="*/ 64 w 486"/>
                <a:gd name="T47" fmla="*/ 66 h 153"/>
                <a:gd name="T48" fmla="*/ 101 w 486"/>
                <a:gd name="T49" fmla="*/ 54 h 153"/>
                <a:gd name="T50" fmla="*/ 142 w 486"/>
                <a:gd name="T51" fmla="*/ 43 h 153"/>
                <a:gd name="T52" fmla="*/ 187 w 486"/>
                <a:gd name="T53" fmla="*/ 34 h 153"/>
                <a:gd name="T54" fmla="*/ 231 w 486"/>
                <a:gd name="T55" fmla="*/ 26 h 153"/>
                <a:gd name="T56" fmla="*/ 277 w 486"/>
                <a:gd name="T57" fmla="*/ 19 h 153"/>
                <a:gd name="T58" fmla="*/ 324 w 486"/>
                <a:gd name="T59" fmla="*/ 12 h 153"/>
                <a:gd name="T60" fmla="*/ 370 w 486"/>
                <a:gd name="T61" fmla="*/ 7 h 153"/>
                <a:gd name="T62" fmla="*/ 417 w 486"/>
                <a:gd name="T63" fmla="*/ 1 h 153"/>
                <a:gd name="T64" fmla="*/ 432 w 486"/>
                <a:gd name="T65" fmla="*/ 0 h 153"/>
                <a:gd name="T66" fmla="*/ 444 w 486"/>
                <a:gd name="T67" fmla="*/ 1 h 153"/>
                <a:gd name="T68" fmla="*/ 454 w 486"/>
                <a:gd name="T69" fmla="*/ 4 h 153"/>
                <a:gd name="T70" fmla="*/ 459 w 486"/>
                <a:gd name="T71" fmla="*/ 8 h 153"/>
                <a:gd name="T72" fmla="*/ 464 w 486"/>
                <a:gd name="T73" fmla="*/ 12 h 153"/>
                <a:gd name="T74" fmla="*/ 468 w 486"/>
                <a:gd name="T75" fmla="*/ 17 h 153"/>
                <a:gd name="T76" fmla="*/ 471 w 486"/>
                <a:gd name="T77" fmla="*/ 22 h 153"/>
                <a:gd name="T78" fmla="*/ 476 w 486"/>
                <a:gd name="T79" fmla="*/ 26 h 153"/>
                <a:gd name="T80" fmla="*/ 481 w 486"/>
                <a:gd name="T81" fmla="*/ 31 h 153"/>
                <a:gd name="T82" fmla="*/ 486 w 486"/>
                <a:gd name="T83" fmla="*/ 33 h 153"/>
                <a:gd name="T84" fmla="*/ 486 w 486"/>
                <a:gd name="T85" fmla="*/ 33 h 1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86" h="153">
                  <a:moveTo>
                    <a:pt x="486" y="33"/>
                  </a:moveTo>
                  <a:lnTo>
                    <a:pt x="446" y="50"/>
                  </a:lnTo>
                  <a:lnTo>
                    <a:pt x="405" y="65"/>
                  </a:lnTo>
                  <a:lnTo>
                    <a:pt x="361" y="79"/>
                  </a:lnTo>
                  <a:lnTo>
                    <a:pt x="316" y="90"/>
                  </a:lnTo>
                  <a:lnTo>
                    <a:pt x="272" y="102"/>
                  </a:lnTo>
                  <a:lnTo>
                    <a:pt x="228" y="113"/>
                  </a:lnTo>
                  <a:lnTo>
                    <a:pt x="182" y="122"/>
                  </a:lnTo>
                  <a:lnTo>
                    <a:pt x="138" y="132"/>
                  </a:lnTo>
                  <a:lnTo>
                    <a:pt x="91" y="143"/>
                  </a:lnTo>
                  <a:lnTo>
                    <a:pt x="44" y="153"/>
                  </a:lnTo>
                  <a:lnTo>
                    <a:pt x="57" y="148"/>
                  </a:lnTo>
                  <a:lnTo>
                    <a:pt x="44" y="147"/>
                  </a:lnTo>
                  <a:lnTo>
                    <a:pt x="37" y="145"/>
                  </a:lnTo>
                  <a:lnTo>
                    <a:pt x="30" y="140"/>
                  </a:lnTo>
                  <a:lnTo>
                    <a:pt x="25" y="135"/>
                  </a:lnTo>
                  <a:lnTo>
                    <a:pt x="22" y="129"/>
                  </a:lnTo>
                  <a:lnTo>
                    <a:pt x="20" y="123"/>
                  </a:lnTo>
                  <a:lnTo>
                    <a:pt x="15" y="116"/>
                  </a:lnTo>
                  <a:lnTo>
                    <a:pt x="13" y="110"/>
                  </a:lnTo>
                  <a:lnTo>
                    <a:pt x="8" y="104"/>
                  </a:lnTo>
                  <a:lnTo>
                    <a:pt x="0" y="98"/>
                  </a:lnTo>
                  <a:lnTo>
                    <a:pt x="30" y="81"/>
                  </a:lnTo>
                  <a:lnTo>
                    <a:pt x="64" y="66"/>
                  </a:lnTo>
                  <a:lnTo>
                    <a:pt x="101" y="54"/>
                  </a:lnTo>
                  <a:lnTo>
                    <a:pt x="142" y="43"/>
                  </a:lnTo>
                  <a:lnTo>
                    <a:pt x="187" y="34"/>
                  </a:lnTo>
                  <a:lnTo>
                    <a:pt x="231" y="26"/>
                  </a:lnTo>
                  <a:lnTo>
                    <a:pt x="277" y="19"/>
                  </a:lnTo>
                  <a:lnTo>
                    <a:pt x="324" y="12"/>
                  </a:lnTo>
                  <a:lnTo>
                    <a:pt x="370" y="7"/>
                  </a:lnTo>
                  <a:lnTo>
                    <a:pt x="417" y="1"/>
                  </a:lnTo>
                  <a:lnTo>
                    <a:pt x="432" y="0"/>
                  </a:lnTo>
                  <a:lnTo>
                    <a:pt x="444" y="1"/>
                  </a:lnTo>
                  <a:lnTo>
                    <a:pt x="454" y="4"/>
                  </a:lnTo>
                  <a:lnTo>
                    <a:pt x="459" y="8"/>
                  </a:lnTo>
                  <a:lnTo>
                    <a:pt x="464" y="12"/>
                  </a:lnTo>
                  <a:lnTo>
                    <a:pt x="468" y="17"/>
                  </a:lnTo>
                  <a:lnTo>
                    <a:pt x="471" y="22"/>
                  </a:lnTo>
                  <a:lnTo>
                    <a:pt x="476" y="26"/>
                  </a:lnTo>
                  <a:lnTo>
                    <a:pt x="481" y="31"/>
                  </a:lnTo>
                  <a:lnTo>
                    <a:pt x="486" y="33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4"/>
            <p:cNvSpPr>
              <a:spLocks/>
            </p:cNvSpPr>
            <p:nvPr/>
          </p:nvSpPr>
          <p:spPr bwMode="auto">
            <a:xfrm>
              <a:off x="5020" y="1659"/>
              <a:ext cx="541" cy="161"/>
            </a:xfrm>
            <a:custGeom>
              <a:avLst/>
              <a:gdLst>
                <a:gd name="T0" fmla="*/ 522 w 541"/>
                <a:gd name="T1" fmla="*/ 99 h 161"/>
                <a:gd name="T2" fmla="*/ 527 w 541"/>
                <a:gd name="T3" fmla="*/ 104 h 161"/>
                <a:gd name="T4" fmla="*/ 534 w 541"/>
                <a:gd name="T5" fmla="*/ 109 h 161"/>
                <a:gd name="T6" fmla="*/ 537 w 541"/>
                <a:gd name="T7" fmla="*/ 115 h 161"/>
                <a:gd name="T8" fmla="*/ 541 w 541"/>
                <a:gd name="T9" fmla="*/ 120 h 161"/>
                <a:gd name="T10" fmla="*/ 541 w 541"/>
                <a:gd name="T11" fmla="*/ 125 h 161"/>
                <a:gd name="T12" fmla="*/ 541 w 541"/>
                <a:gd name="T13" fmla="*/ 131 h 161"/>
                <a:gd name="T14" fmla="*/ 541 w 541"/>
                <a:gd name="T15" fmla="*/ 137 h 161"/>
                <a:gd name="T16" fmla="*/ 537 w 541"/>
                <a:gd name="T17" fmla="*/ 141 h 161"/>
                <a:gd name="T18" fmla="*/ 529 w 541"/>
                <a:gd name="T19" fmla="*/ 147 h 161"/>
                <a:gd name="T20" fmla="*/ 522 w 541"/>
                <a:gd name="T21" fmla="*/ 152 h 161"/>
                <a:gd name="T22" fmla="*/ 502 w 541"/>
                <a:gd name="T23" fmla="*/ 161 h 161"/>
                <a:gd name="T24" fmla="*/ 456 w 541"/>
                <a:gd name="T25" fmla="*/ 144 h 161"/>
                <a:gd name="T26" fmla="*/ 402 w 541"/>
                <a:gd name="T27" fmla="*/ 130 h 161"/>
                <a:gd name="T28" fmla="*/ 345 w 541"/>
                <a:gd name="T29" fmla="*/ 118 h 161"/>
                <a:gd name="T30" fmla="*/ 289 w 541"/>
                <a:gd name="T31" fmla="*/ 109 h 161"/>
                <a:gd name="T32" fmla="*/ 230 w 541"/>
                <a:gd name="T33" fmla="*/ 99 h 161"/>
                <a:gd name="T34" fmla="*/ 174 w 541"/>
                <a:gd name="T35" fmla="*/ 89 h 161"/>
                <a:gd name="T36" fmla="*/ 122 w 541"/>
                <a:gd name="T37" fmla="*/ 77 h 161"/>
                <a:gd name="T38" fmla="*/ 73 w 541"/>
                <a:gd name="T39" fmla="*/ 61 h 161"/>
                <a:gd name="T40" fmla="*/ 32 w 541"/>
                <a:gd name="T41" fmla="*/ 42 h 161"/>
                <a:gd name="T42" fmla="*/ 0 w 541"/>
                <a:gd name="T43" fmla="*/ 17 h 161"/>
                <a:gd name="T44" fmla="*/ 7 w 541"/>
                <a:gd name="T45" fmla="*/ 9 h 161"/>
                <a:gd name="T46" fmla="*/ 19 w 541"/>
                <a:gd name="T47" fmla="*/ 3 h 161"/>
                <a:gd name="T48" fmla="*/ 37 w 541"/>
                <a:gd name="T49" fmla="*/ 1 h 161"/>
                <a:gd name="T50" fmla="*/ 59 w 541"/>
                <a:gd name="T51" fmla="*/ 0 h 161"/>
                <a:gd name="T52" fmla="*/ 81 w 541"/>
                <a:gd name="T53" fmla="*/ 0 h 161"/>
                <a:gd name="T54" fmla="*/ 105 w 541"/>
                <a:gd name="T55" fmla="*/ 2 h 161"/>
                <a:gd name="T56" fmla="*/ 130 w 541"/>
                <a:gd name="T57" fmla="*/ 4 h 161"/>
                <a:gd name="T58" fmla="*/ 152 w 541"/>
                <a:gd name="T59" fmla="*/ 6 h 161"/>
                <a:gd name="T60" fmla="*/ 176 w 541"/>
                <a:gd name="T61" fmla="*/ 10 h 161"/>
                <a:gd name="T62" fmla="*/ 193 w 541"/>
                <a:gd name="T63" fmla="*/ 11 h 161"/>
                <a:gd name="T64" fmla="*/ 522 w 541"/>
                <a:gd name="T65" fmla="*/ 99 h 161"/>
                <a:gd name="T66" fmla="*/ 522 w 541"/>
                <a:gd name="T67" fmla="*/ 99 h 1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1" h="161">
                  <a:moveTo>
                    <a:pt x="522" y="99"/>
                  </a:moveTo>
                  <a:lnTo>
                    <a:pt x="527" y="104"/>
                  </a:lnTo>
                  <a:lnTo>
                    <a:pt x="534" y="109"/>
                  </a:lnTo>
                  <a:lnTo>
                    <a:pt x="537" y="115"/>
                  </a:lnTo>
                  <a:lnTo>
                    <a:pt x="541" y="120"/>
                  </a:lnTo>
                  <a:lnTo>
                    <a:pt x="541" y="125"/>
                  </a:lnTo>
                  <a:lnTo>
                    <a:pt x="541" y="131"/>
                  </a:lnTo>
                  <a:lnTo>
                    <a:pt x="541" y="137"/>
                  </a:lnTo>
                  <a:lnTo>
                    <a:pt x="537" y="141"/>
                  </a:lnTo>
                  <a:lnTo>
                    <a:pt x="529" y="147"/>
                  </a:lnTo>
                  <a:lnTo>
                    <a:pt x="522" y="152"/>
                  </a:lnTo>
                  <a:lnTo>
                    <a:pt x="502" y="161"/>
                  </a:lnTo>
                  <a:lnTo>
                    <a:pt x="456" y="144"/>
                  </a:lnTo>
                  <a:lnTo>
                    <a:pt x="402" y="130"/>
                  </a:lnTo>
                  <a:lnTo>
                    <a:pt x="345" y="118"/>
                  </a:lnTo>
                  <a:lnTo>
                    <a:pt x="289" y="109"/>
                  </a:lnTo>
                  <a:lnTo>
                    <a:pt x="230" y="99"/>
                  </a:lnTo>
                  <a:lnTo>
                    <a:pt x="174" y="89"/>
                  </a:lnTo>
                  <a:lnTo>
                    <a:pt x="122" y="77"/>
                  </a:lnTo>
                  <a:lnTo>
                    <a:pt x="73" y="61"/>
                  </a:lnTo>
                  <a:lnTo>
                    <a:pt x="32" y="42"/>
                  </a:lnTo>
                  <a:lnTo>
                    <a:pt x="0" y="17"/>
                  </a:lnTo>
                  <a:lnTo>
                    <a:pt x="7" y="9"/>
                  </a:lnTo>
                  <a:lnTo>
                    <a:pt x="19" y="3"/>
                  </a:lnTo>
                  <a:lnTo>
                    <a:pt x="37" y="1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105" y="2"/>
                  </a:lnTo>
                  <a:lnTo>
                    <a:pt x="130" y="4"/>
                  </a:lnTo>
                  <a:lnTo>
                    <a:pt x="152" y="6"/>
                  </a:lnTo>
                  <a:lnTo>
                    <a:pt x="176" y="10"/>
                  </a:lnTo>
                  <a:lnTo>
                    <a:pt x="193" y="11"/>
                  </a:lnTo>
                  <a:lnTo>
                    <a:pt x="522" y="99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5"/>
            <p:cNvSpPr>
              <a:spLocks/>
            </p:cNvSpPr>
            <p:nvPr/>
          </p:nvSpPr>
          <p:spPr bwMode="auto">
            <a:xfrm>
              <a:off x="564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6"/>
            <p:cNvSpPr>
              <a:spLocks/>
            </p:cNvSpPr>
            <p:nvPr/>
          </p:nvSpPr>
          <p:spPr bwMode="auto">
            <a:xfrm>
              <a:off x="5037" y="1720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7"/>
            <p:cNvSpPr>
              <a:spLocks/>
            </p:cNvSpPr>
            <p:nvPr/>
          </p:nvSpPr>
          <p:spPr bwMode="auto">
            <a:xfrm>
              <a:off x="221" y="1699"/>
              <a:ext cx="573" cy="120"/>
            </a:xfrm>
            <a:custGeom>
              <a:avLst/>
              <a:gdLst>
                <a:gd name="T0" fmla="*/ 573 w 573"/>
                <a:gd name="T1" fmla="*/ 5 h 120"/>
                <a:gd name="T2" fmla="*/ 573 w 573"/>
                <a:gd name="T3" fmla="*/ 16 h 120"/>
                <a:gd name="T4" fmla="*/ 566 w 573"/>
                <a:gd name="T5" fmla="*/ 24 h 120"/>
                <a:gd name="T6" fmla="*/ 554 w 573"/>
                <a:gd name="T7" fmla="*/ 32 h 120"/>
                <a:gd name="T8" fmla="*/ 536 w 573"/>
                <a:gd name="T9" fmla="*/ 39 h 120"/>
                <a:gd name="T10" fmla="*/ 517 w 573"/>
                <a:gd name="T11" fmla="*/ 44 h 120"/>
                <a:gd name="T12" fmla="*/ 497 w 573"/>
                <a:gd name="T13" fmla="*/ 51 h 120"/>
                <a:gd name="T14" fmla="*/ 478 w 573"/>
                <a:gd name="T15" fmla="*/ 57 h 120"/>
                <a:gd name="T16" fmla="*/ 458 w 573"/>
                <a:gd name="T17" fmla="*/ 64 h 120"/>
                <a:gd name="T18" fmla="*/ 443 w 573"/>
                <a:gd name="T19" fmla="*/ 71 h 120"/>
                <a:gd name="T20" fmla="*/ 431 w 573"/>
                <a:gd name="T21" fmla="*/ 79 h 120"/>
                <a:gd name="T22" fmla="*/ 389 w 573"/>
                <a:gd name="T23" fmla="*/ 80 h 120"/>
                <a:gd name="T24" fmla="*/ 345 w 573"/>
                <a:gd name="T25" fmla="*/ 82 h 120"/>
                <a:gd name="T26" fmla="*/ 301 w 573"/>
                <a:gd name="T27" fmla="*/ 84 h 120"/>
                <a:gd name="T28" fmla="*/ 257 w 573"/>
                <a:gd name="T29" fmla="*/ 88 h 120"/>
                <a:gd name="T30" fmla="*/ 213 w 573"/>
                <a:gd name="T31" fmla="*/ 92 h 120"/>
                <a:gd name="T32" fmla="*/ 169 w 573"/>
                <a:gd name="T33" fmla="*/ 97 h 120"/>
                <a:gd name="T34" fmla="*/ 127 w 573"/>
                <a:gd name="T35" fmla="*/ 101 h 120"/>
                <a:gd name="T36" fmla="*/ 85 w 573"/>
                <a:gd name="T37" fmla="*/ 107 h 120"/>
                <a:gd name="T38" fmla="*/ 46 w 573"/>
                <a:gd name="T39" fmla="*/ 114 h 120"/>
                <a:gd name="T40" fmla="*/ 7 w 573"/>
                <a:gd name="T41" fmla="*/ 120 h 120"/>
                <a:gd name="T42" fmla="*/ 2 w 573"/>
                <a:gd name="T43" fmla="*/ 115 h 120"/>
                <a:gd name="T44" fmla="*/ 0 w 573"/>
                <a:gd name="T45" fmla="*/ 109 h 120"/>
                <a:gd name="T46" fmla="*/ 0 w 573"/>
                <a:gd name="T47" fmla="*/ 105 h 120"/>
                <a:gd name="T48" fmla="*/ 2 w 573"/>
                <a:gd name="T49" fmla="*/ 99 h 120"/>
                <a:gd name="T50" fmla="*/ 4 w 573"/>
                <a:gd name="T51" fmla="*/ 95 h 120"/>
                <a:gd name="T52" fmla="*/ 9 w 573"/>
                <a:gd name="T53" fmla="*/ 89 h 120"/>
                <a:gd name="T54" fmla="*/ 14 w 573"/>
                <a:gd name="T55" fmla="*/ 84 h 120"/>
                <a:gd name="T56" fmla="*/ 19 w 573"/>
                <a:gd name="T57" fmla="*/ 80 h 120"/>
                <a:gd name="T58" fmla="*/ 27 w 573"/>
                <a:gd name="T59" fmla="*/ 75 h 120"/>
                <a:gd name="T60" fmla="*/ 34 w 573"/>
                <a:gd name="T61" fmla="*/ 71 h 120"/>
                <a:gd name="T62" fmla="*/ 80 w 573"/>
                <a:gd name="T63" fmla="*/ 55 h 120"/>
                <a:gd name="T64" fmla="*/ 130 w 573"/>
                <a:gd name="T65" fmla="*/ 41 h 120"/>
                <a:gd name="T66" fmla="*/ 179 w 573"/>
                <a:gd name="T67" fmla="*/ 28 h 120"/>
                <a:gd name="T68" fmla="*/ 232 w 573"/>
                <a:gd name="T69" fmla="*/ 18 h 120"/>
                <a:gd name="T70" fmla="*/ 284 w 573"/>
                <a:gd name="T71" fmla="*/ 10 h 120"/>
                <a:gd name="T72" fmla="*/ 340 w 573"/>
                <a:gd name="T73" fmla="*/ 4 h 120"/>
                <a:gd name="T74" fmla="*/ 397 w 573"/>
                <a:gd name="T75" fmla="*/ 1 h 120"/>
                <a:gd name="T76" fmla="*/ 453 w 573"/>
                <a:gd name="T77" fmla="*/ 0 h 120"/>
                <a:gd name="T78" fmla="*/ 514 w 573"/>
                <a:gd name="T79" fmla="*/ 1 h 120"/>
                <a:gd name="T80" fmla="*/ 573 w 573"/>
                <a:gd name="T81" fmla="*/ 5 h 120"/>
                <a:gd name="T82" fmla="*/ 573 w 573"/>
                <a:gd name="T83" fmla="*/ 5 h 1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3" h="120">
                  <a:moveTo>
                    <a:pt x="573" y="5"/>
                  </a:moveTo>
                  <a:lnTo>
                    <a:pt x="573" y="16"/>
                  </a:lnTo>
                  <a:lnTo>
                    <a:pt x="566" y="24"/>
                  </a:lnTo>
                  <a:lnTo>
                    <a:pt x="554" y="32"/>
                  </a:lnTo>
                  <a:lnTo>
                    <a:pt x="536" y="39"/>
                  </a:lnTo>
                  <a:lnTo>
                    <a:pt x="517" y="44"/>
                  </a:lnTo>
                  <a:lnTo>
                    <a:pt x="497" y="51"/>
                  </a:lnTo>
                  <a:lnTo>
                    <a:pt x="478" y="57"/>
                  </a:lnTo>
                  <a:lnTo>
                    <a:pt x="458" y="64"/>
                  </a:lnTo>
                  <a:lnTo>
                    <a:pt x="443" y="71"/>
                  </a:lnTo>
                  <a:lnTo>
                    <a:pt x="431" y="79"/>
                  </a:lnTo>
                  <a:lnTo>
                    <a:pt x="389" y="80"/>
                  </a:lnTo>
                  <a:lnTo>
                    <a:pt x="345" y="82"/>
                  </a:lnTo>
                  <a:lnTo>
                    <a:pt x="301" y="84"/>
                  </a:lnTo>
                  <a:lnTo>
                    <a:pt x="257" y="88"/>
                  </a:lnTo>
                  <a:lnTo>
                    <a:pt x="213" y="92"/>
                  </a:lnTo>
                  <a:lnTo>
                    <a:pt x="169" y="97"/>
                  </a:lnTo>
                  <a:lnTo>
                    <a:pt x="127" y="101"/>
                  </a:lnTo>
                  <a:lnTo>
                    <a:pt x="85" y="107"/>
                  </a:lnTo>
                  <a:lnTo>
                    <a:pt x="46" y="114"/>
                  </a:lnTo>
                  <a:lnTo>
                    <a:pt x="7" y="120"/>
                  </a:lnTo>
                  <a:lnTo>
                    <a:pt x="2" y="115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99"/>
                  </a:lnTo>
                  <a:lnTo>
                    <a:pt x="4" y="95"/>
                  </a:lnTo>
                  <a:lnTo>
                    <a:pt x="9" y="89"/>
                  </a:lnTo>
                  <a:lnTo>
                    <a:pt x="14" y="84"/>
                  </a:lnTo>
                  <a:lnTo>
                    <a:pt x="19" y="80"/>
                  </a:lnTo>
                  <a:lnTo>
                    <a:pt x="27" y="75"/>
                  </a:lnTo>
                  <a:lnTo>
                    <a:pt x="34" y="71"/>
                  </a:lnTo>
                  <a:lnTo>
                    <a:pt x="80" y="55"/>
                  </a:lnTo>
                  <a:lnTo>
                    <a:pt x="130" y="41"/>
                  </a:lnTo>
                  <a:lnTo>
                    <a:pt x="179" y="28"/>
                  </a:lnTo>
                  <a:lnTo>
                    <a:pt x="232" y="18"/>
                  </a:lnTo>
                  <a:lnTo>
                    <a:pt x="284" y="10"/>
                  </a:lnTo>
                  <a:lnTo>
                    <a:pt x="340" y="4"/>
                  </a:lnTo>
                  <a:lnTo>
                    <a:pt x="397" y="1"/>
                  </a:lnTo>
                  <a:lnTo>
                    <a:pt x="453" y="0"/>
                  </a:lnTo>
                  <a:lnTo>
                    <a:pt x="514" y="1"/>
                  </a:lnTo>
                  <a:lnTo>
                    <a:pt x="573" y="5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8"/>
            <p:cNvSpPr>
              <a:spLocks/>
            </p:cNvSpPr>
            <p:nvPr/>
          </p:nvSpPr>
          <p:spPr bwMode="auto">
            <a:xfrm>
              <a:off x="4954" y="1749"/>
              <a:ext cx="563" cy="177"/>
            </a:xfrm>
            <a:custGeom>
              <a:avLst/>
              <a:gdLst>
                <a:gd name="T0" fmla="*/ 561 w 563"/>
                <a:gd name="T1" fmla="*/ 95 h 177"/>
                <a:gd name="T2" fmla="*/ 563 w 563"/>
                <a:gd name="T3" fmla="*/ 107 h 177"/>
                <a:gd name="T4" fmla="*/ 561 w 563"/>
                <a:gd name="T5" fmla="*/ 118 h 177"/>
                <a:gd name="T6" fmla="*/ 554 w 563"/>
                <a:gd name="T7" fmla="*/ 128 h 177"/>
                <a:gd name="T8" fmla="*/ 544 w 563"/>
                <a:gd name="T9" fmla="*/ 138 h 177"/>
                <a:gd name="T10" fmla="*/ 531 w 563"/>
                <a:gd name="T11" fmla="*/ 146 h 177"/>
                <a:gd name="T12" fmla="*/ 514 w 563"/>
                <a:gd name="T13" fmla="*/ 154 h 177"/>
                <a:gd name="T14" fmla="*/ 497 w 563"/>
                <a:gd name="T15" fmla="*/ 160 h 177"/>
                <a:gd name="T16" fmla="*/ 478 w 563"/>
                <a:gd name="T17" fmla="*/ 167 h 177"/>
                <a:gd name="T18" fmla="*/ 458 w 563"/>
                <a:gd name="T19" fmla="*/ 172 h 177"/>
                <a:gd name="T20" fmla="*/ 436 w 563"/>
                <a:gd name="T21" fmla="*/ 177 h 177"/>
                <a:gd name="T22" fmla="*/ 436 w 563"/>
                <a:gd name="T23" fmla="*/ 144 h 177"/>
                <a:gd name="T24" fmla="*/ 392 w 563"/>
                <a:gd name="T25" fmla="*/ 135 h 177"/>
                <a:gd name="T26" fmla="*/ 348 w 563"/>
                <a:gd name="T27" fmla="*/ 123 h 177"/>
                <a:gd name="T28" fmla="*/ 304 w 563"/>
                <a:gd name="T29" fmla="*/ 112 h 177"/>
                <a:gd name="T30" fmla="*/ 259 w 563"/>
                <a:gd name="T31" fmla="*/ 99 h 177"/>
                <a:gd name="T32" fmla="*/ 215 w 563"/>
                <a:gd name="T33" fmla="*/ 87 h 177"/>
                <a:gd name="T34" fmla="*/ 171 w 563"/>
                <a:gd name="T35" fmla="*/ 73 h 177"/>
                <a:gd name="T36" fmla="*/ 127 w 563"/>
                <a:gd name="T37" fmla="*/ 60 h 177"/>
                <a:gd name="T38" fmla="*/ 85 w 563"/>
                <a:gd name="T39" fmla="*/ 49 h 177"/>
                <a:gd name="T40" fmla="*/ 44 w 563"/>
                <a:gd name="T41" fmla="*/ 39 h 177"/>
                <a:gd name="T42" fmla="*/ 2 w 563"/>
                <a:gd name="T43" fmla="*/ 30 h 177"/>
                <a:gd name="T44" fmla="*/ 0 w 563"/>
                <a:gd name="T45" fmla="*/ 24 h 177"/>
                <a:gd name="T46" fmla="*/ 0 w 563"/>
                <a:gd name="T47" fmla="*/ 19 h 177"/>
                <a:gd name="T48" fmla="*/ 2 w 563"/>
                <a:gd name="T49" fmla="*/ 16 h 177"/>
                <a:gd name="T50" fmla="*/ 7 w 563"/>
                <a:gd name="T51" fmla="*/ 12 h 177"/>
                <a:gd name="T52" fmla="*/ 12 w 563"/>
                <a:gd name="T53" fmla="*/ 10 h 177"/>
                <a:gd name="T54" fmla="*/ 19 w 563"/>
                <a:gd name="T55" fmla="*/ 8 h 177"/>
                <a:gd name="T56" fmla="*/ 27 w 563"/>
                <a:gd name="T57" fmla="*/ 7 h 177"/>
                <a:gd name="T58" fmla="*/ 34 w 563"/>
                <a:gd name="T59" fmla="*/ 4 h 177"/>
                <a:gd name="T60" fmla="*/ 41 w 563"/>
                <a:gd name="T61" fmla="*/ 2 h 177"/>
                <a:gd name="T62" fmla="*/ 46 w 563"/>
                <a:gd name="T63" fmla="*/ 0 h 177"/>
                <a:gd name="T64" fmla="*/ 103 w 563"/>
                <a:gd name="T65" fmla="*/ 4 h 177"/>
                <a:gd name="T66" fmla="*/ 159 w 563"/>
                <a:gd name="T67" fmla="*/ 9 h 177"/>
                <a:gd name="T68" fmla="*/ 215 w 563"/>
                <a:gd name="T69" fmla="*/ 15 h 177"/>
                <a:gd name="T70" fmla="*/ 272 w 563"/>
                <a:gd name="T71" fmla="*/ 22 h 177"/>
                <a:gd name="T72" fmla="*/ 326 w 563"/>
                <a:gd name="T73" fmla="*/ 30 h 177"/>
                <a:gd name="T74" fmla="*/ 377 w 563"/>
                <a:gd name="T75" fmla="*/ 39 h 177"/>
                <a:gd name="T76" fmla="*/ 429 w 563"/>
                <a:gd name="T77" fmla="*/ 50 h 177"/>
                <a:gd name="T78" fmla="*/ 475 w 563"/>
                <a:gd name="T79" fmla="*/ 63 h 177"/>
                <a:gd name="T80" fmla="*/ 519 w 563"/>
                <a:gd name="T81" fmla="*/ 78 h 177"/>
                <a:gd name="T82" fmla="*/ 561 w 563"/>
                <a:gd name="T83" fmla="*/ 95 h 177"/>
                <a:gd name="T84" fmla="*/ 561 w 563"/>
                <a:gd name="T85" fmla="*/ 95 h 1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3" h="177">
                  <a:moveTo>
                    <a:pt x="561" y="95"/>
                  </a:moveTo>
                  <a:lnTo>
                    <a:pt x="563" y="107"/>
                  </a:lnTo>
                  <a:lnTo>
                    <a:pt x="561" y="118"/>
                  </a:lnTo>
                  <a:lnTo>
                    <a:pt x="554" y="128"/>
                  </a:lnTo>
                  <a:lnTo>
                    <a:pt x="544" y="138"/>
                  </a:lnTo>
                  <a:lnTo>
                    <a:pt x="531" y="146"/>
                  </a:lnTo>
                  <a:lnTo>
                    <a:pt x="514" y="154"/>
                  </a:lnTo>
                  <a:lnTo>
                    <a:pt x="497" y="160"/>
                  </a:lnTo>
                  <a:lnTo>
                    <a:pt x="478" y="167"/>
                  </a:lnTo>
                  <a:lnTo>
                    <a:pt x="458" y="172"/>
                  </a:lnTo>
                  <a:lnTo>
                    <a:pt x="436" y="177"/>
                  </a:lnTo>
                  <a:lnTo>
                    <a:pt x="436" y="144"/>
                  </a:lnTo>
                  <a:lnTo>
                    <a:pt x="392" y="135"/>
                  </a:lnTo>
                  <a:lnTo>
                    <a:pt x="348" y="123"/>
                  </a:lnTo>
                  <a:lnTo>
                    <a:pt x="304" y="112"/>
                  </a:lnTo>
                  <a:lnTo>
                    <a:pt x="259" y="99"/>
                  </a:lnTo>
                  <a:lnTo>
                    <a:pt x="215" y="87"/>
                  </a:lnTo>
                  <a:lnTo>
                    <a:pt x="171" y="73"/>
                  </a:lnTo>
                  <a:lnTo>
                    <a:pt x="127" y="60"/>
                  </a:lnTo>
                  <a:lnTo>
                    <a:pt x="85" y="49"/>
                  </a:lnTo>
                  <a:lnTo>
                    <a:pt x="44" y="39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9" y="8"/>
                  </a:lnTo>
                  <a:lnTo>
                    <a:pt x="27" y="7"/>
                  </a:lnTo>
                  <a:lnTo>
                    <a:pt x="34" y="4"/>
                  </a:lnTo>
                  <a:lnTo>
                    <a:pt x="41" y="2"/>
                  </a:lnTo>
                  <a:lnTo>
                    <a:pt x="46" y="0"/>
                  </a:lnTo>
                  <a:lnTo>
                    <a:pt x="103" y="4"/>
                  </a:lnTo>
                  <a:lnTo>
                    <a:pt x="159" y="9"/>
                  </a:lnTo>
                  <a:lnTo>
                    <a:pt x="215" y="15"/>
                  </a:lnTo>
                  <a:lnTo>
                    <a:pt x="272" y="22"/>
                  </a:lnTo>
                  <a:lnTo>
                    <a:pt x="326" y="30"/>
                  </a:lnTo>
                  <a:lnTo>
                    <a:pt x="377" y="39"/>
                  </a:lnTo>
                  <a:lnTo>
                    <a:pt x="429" y="50"/>
                  </a:lnTo>
                  <a:lnTo>
                    <a:pt x="475" y="63"/>
                  </a:lnTo>
                  <a:lnTo>
                    <a:pt x="519" y="78"/>
                  </a:lnTo>
                  <a:lnTo>
                    <a:pt x="561" y="95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39"/>
            <p:cNvSpPr>
              <a:spLocks/>
            </p:cNvSpPr>
            <p:nvPr/>
          </p:nvSpPr>
          <p:spPr bwMode="auto">
            <a:xfrm>
              <a:off x="706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0"/>
            <p:cNvSpPr>
              <a:spLocks/>
            </p:cNvSpPr>
            <p:nvPr/>
          </p:nvSpPr>
          <p:spPr bwMode="auto">
            <a:xfrm>
              <a:off x="5020" y="1814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1"/>
            <p:cNvSpPr>
              <a:spLocks/>
            </p:cNvSpPr>
            <p:nvPr/>
          </p:nvSpPr>
          <p:spPr bwMode="auto">
            <a:xfrm>
              <a:off x="211" y="1797"/>
              <a:ext cx="554" cy="137"/>
            </a:xfrm>
            <a:custGeom>
              <a:avLst/>
              <a:gdLst>
                <a:gd name="T0" fmla="*/ 554 w 554"/>
                <a:gd name="T1" fmla="*/ 22 h 137"/>
                <a:gd name="T2" fmla="*/ 546 w 554"/>
                <a:gd name="T3" fmla="*/ 42 h 137"/>
                <a:gd name="T4" fmla="*/ 512 w 554"/>
                <a:gd name="T5" fmla="*/ 53 h 137"/>
                <a:gd name="T6" fmla="*/ 473 w 554"/>
                <a:gd name="T7" fmla="*/ 61 h 137"/>
                <a:gd name="T8" fmla="*/ 434 w 554"/>
                <a:gd name="T9" fmla="*/ 67 h 137"/>
                <a:gd name="T10" fmla="*/ 392 w 554"/>
                <a:gd name="T11" fmla="*/ 73 h 137"/>
                <a:gd name="T12" fmla="*/ 350 w 554"/>
                <a:gd name="T13" fmla="*/ 79 h 137"/>
                <a:gd name="T14" fmla="*/ 311 w 554"/>
                <a:gd name="T15" fmla="*/ 83 h 137"/>
                <a:gd name="T16" fmla="*/ 272 w 554"/>
                <a:gd name="T17" fmla="*/ 90 h 137"/>
                <a:gd name="T18" fmla="*/ 235 w 554"/>
                <a:gd name="T19" fmla="*/ 98 h 137"/>
                <a:gd name="T20" fmla="*/ 201 w 554"/>
                <a:gd name="T21" fmla="*/ 109 h 137"/>
                <a:gd name="T22" fmla="*/ 169 w 554"/>
                <a:gd name="T23" fmla="*/ 121 h 137"/>
                <a:gd name="T24" fmla="*/ 54 w 554"/>
                <a:gd name="T25" fmla="*/ 137 h 137"/>
                <a:gd name="T26" fmla="*/ 49 w 554"/>
                <a:gd name="T27" fmla="*/ 129 h 137"/>
                <a:gd name="T28" fmla="*/ 41 w 554"/>
                <a:gd name="T29" fmla="*/ 120 h 137"/>
                <a:gd name="T30" fmla="*/ 34 w 554"/>
                <a:gd name="T31" fmla="*/ 112 h 137"/>
                <a:gd name="T32" fmla="*/ 27 w 554"/>
                <a:gd name="T33" fmla="*/ 104 h 137"/>
                <a:gd name="T34" fmla="*/ 19 w 554"/>
                <a:gd name="T35" fmla="*/ 96 h 137"/>
                <a:gd name="T36" fmla="*/ 12 w 554"/>
                <a:gd name="T37" fmla="*/ 87 h 137"/>
                <a:gd name="T38" fmla="*/ 7 w 554"/>
                <a:gd name="T39" fmla="*/ 78 h 137"/>
                <a:gd name="T40" fmla="*/ 2 w 554"/>
                <a:gd name="T41" fmla="*/ 70 h 137"/>
                <a:gd name="T42" fmla="*/ 0 w 554"/>
                <a:gd name="T43" fmla="*/ 61 h 137"/>
                <a:gd name="T44" fmla="*/ 0 w 554"/>
                <a:gd name="T45" fmla="*/ 51 h 137"/>
                <a:gd name="T46" fmla="*/ 49 w 554"/>
                <a:gd name="T47" fmla="*/ 40 h 137"/>
                <a:gd name="T48" fmla="*/ 98 w 554"/>
                <a:gd name="T49" fmla="*/ 30 h 137"/>
                <a:gd name="T50" fmla="*/ 147 w 554"/>
                <a:gd name="T51" fmla="*/ 21 h 137"/>
                <a:gd name="T52" fmla="*/ 193 w 554"/>
                <a:gd name="T53" fmla="*/ 14 h 137"/>
                <a:gd name="T54" fmla="*/ 245 w 554"/>
                <a:gd name="T55" fmla="*/ 8 h 137"/>
                <a:gd name="T56" fmla="*/ 294 w 554"/>
                <a:gd name="T57" fmla="*/ 3 h 137"/>
                <a:gd name="T58" fmla="*/ 348 w 554"/>
                <a:gd name="T59" fmla="*/ 1 h 137"/>
                <a:gd name="T60" fmla="*/ 402 w 554"/>
                <a:gd name="T61" fmla="*/ 0 h 137"/>
                <a:gd name="T62" fmla="*/ 461 w 554"/>
                <a:gd name="T63" fmla="*/ 0 h 137"/>
                <a:gd name="T64" fmla="*/ 522 w 554"/>
                <a:gd name="T65" fmla="*/ 1 h 137"/>
                <a:gd name="T66" fmla="*/ 554 w 554"/>
                <a:gd name="T67" fmla="*/ 22 h 137"/>
                <a:gd name="T68" fmla="*/ 554 w 554"/>
                <a:gd name="T69" fmla="*/ 22 h 1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54" h="137">
                  <a:moveTo>
                    <a:pt x="554" y="22"/>
                  </a:moveTo>
                  <a:lnTo>
                    <a:pt x="546" y="42"/>
                  </a:lnTo>
                  <a:lnTo>
                    <a:pt x="512" y="53"/>
                  </a:lnTo>
                  <a:lnTo>
                    <a:pt x="473" y="61"/>
                  </a:lnTo>
                  <a:lnTo>
                    <a:pt x="434" y="67"/>
                  </a:lnTo>
                  <a:lnTo>
                    <a:pt x="392" y="73"/>
                  </a:lnTo>
                  <a:lnTo>
                    <a:pt x="350" y="79"/>
                  </a:lnTo>
                  <a:lnTo>
                    <a:pt x="311" y="83"/>
                  </a:lnTo>
                  <a:lnTo>
                    <a:pt x="272" y="90"/>
                  </a:lnTo>
                  <a:lnTo>
                    <a:pt x="235" y="98"/>
                  </a:lnTo>
                  <a:lnTo>
                    <a:pt x="201" y="109"/>
                  </a:lnTo>
                  <a:lnTo>
                    <a:pt x="169" y="121"/>
                  </a:lnTo>
                  <a:lnTo>
                    <a:pt x="54" y="137"/>
                  </a:lnTo>
                  <a:lnTo>
                    <a:pt x="49" y="129"/>
                  </a:lnTo>
                  <a:lnTo>
                    <a:pt x="41" y="120"/>
                  </a:lnTo>
                  <a:lnTo>
                    <a:pt x="34" y="112"/>
                  </a:lnTo>
                  <a:lnTo>
                    <a:pt x="27" y="104"/>
                  </a:lnTo>
                  <a:lnTo>
                    <a:pt x="19" y="96"/>
                  </a:lnTo>
                  <a:lnTo>
                    <a:pt x="12" y="87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49" y="40"/>
                  </a:lnTo>
                  <a:lnTo>
                    <a:pt x="98" y="30"/>
                  </a:lnTo>
                  <a:lnTo>
                    <a:pt x="147" y="21"/>
                  </a:lnTo>
                  <a:lnTo>
                    <a:pt x="193" y="14"/>
                  </a:lnTo>
                  <a:lnTo>
                    <a:pt x="245" y="8"/>
                  </a:lnTo>
                  <a:lnTo>
                    <a:pt x="294" y="3"/>
                  </a:lnTo>
                  <a:lnTo>
                    <a:pt x="348" y="1"/>
                  </a:lnTo>
                  <a:lnTo>
                    <a:pt x="402" y="0"/>
                  </a:lnTo>
                  <a:lnTo>
                    <a:pt x="461" y="0"/>
                  </a:lnTo>
                  <a:lnTo>
                    <a:pt x="522" y="1"/>
                  </a:lnTo>
                  <a:lnTo>
                    <a:pt x="554" y="22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2"/>
            <p:cNvSpPr>
              <a:spLocks/>
            </p:cNvSpPr>
            <p:nvPr/>
          </p:nvSpPr>
          <p:spPr bwMode="auto">
            <a:xfrm>
              <a:off x="5044" y="1889"/>
              <a:ext cx="397" cy="127"/>
            </a:xfrm>
            <a:custGeom>
              <a:avLst/>
              <a:gdLst>
                <a:gd name="T0" fmla="*/ 397 w 397"/>
                <a:gd name="T1" fmla="*/ 75 h 127"/>
                <a:gd name="T2" fmla="*/ 397 w 397"/>
                <a:gd name="T3" fmla="*/ 80 h 127"/>
                <a:gd name="T4" fmla="*/ 392 w 397"/>
                <a:gd name="T5" fmla="*/ 87 h 127"/>
                <a:gd name="T6" fmla="*/ 390 w 397"/>
                <a:gd name="T7" fmla="*/ 94 h 127"/>
                <a:gd name="T8" fmla="*/ 383 w 397"/>
                <a:gd name="T9" fmla="*/ 100 h 127"/>
                <a:gd name="T10" fmla="*/ 378 w 397"/>
                <a:gd name="T11" fmla="*/ 107 h 127"/>
                <a:gd name="T12" fmla="*/ 370 w 397"/>
                <a:gd name="T13" fmla="*/ 112 h 127"/>
                <a:gd name="T14" fmla="*/ 361 w 397"/>
                <a:gd name="T15" fmla="*/ 117 h 127"/>
                <a:gd name="T16" fmla="*/ 351 w 397"/>
                <a:gd name="T17" fmla="*/ 122 h 127"/>
                <a:gd name="T18" fmla="*/ 341 w 397"/>
                <a:gd name="T19" fmla="*/ 125 h 127"/>
                <a:gd name="T20" fmla="*/ 329 w 397"/>
                <a:gd name="T21" fmla="*/ 127 h 127"/>
                <a:gd name="T22" fmla="*/ 297 w 397"/>
                <a:gd name="T23" fmla="*/ 118 h 127"/>
                <a:gd name="T24" fmla="*/ 263 w 397"/>
                <a:gd name="T25" fmla="*/ 110 h 127"/>
                <a:gd name="T26" fmla="*/ 228 w 397"/>
                <a:gd name="T27" fmla="*/ 102 h 127"/>
                <a:gd name="T28" fmla="*/ 191 w 397"/>
                <a:gd name="T29" fmla="*/ 95 h 127"/>
                <a:gd name="T30" fmla="*/ 157 w 397"/>
                <a:gd name="T31" fmla="*/ 87 h 127"/>
                <a:gd name="T32" fmla="*/ 123 w 397"/>
                <a:gd name="T33" fmla="*/ 79 h 127"/>
                <a:gd name="T34" fmla="*/ 91 w 397"/>
                <a:gd name="T35" fmla="*/ 71 h 127"/>
                <a:gd name="T36" fmla="*/ 59 w 397"/>
                <a:gd name="T37" fmla="*/ 61 h 127"/>
                <a:gd name="T38" fmla="*/ 30 w 397"/>
                <a:gd name="T39" fmla="*/ 51 h 127"/>
                <a:gd name="T40" fmla="*/ 0 w 397"/>
                <a:gd name="T41" fmla="*/ 37 h 127"/>
                <a:gd name="T42" fmla="*/ 5 w 397"/>
                <a:gd name="T43" fmla="*/ 30 h 127"/>
                <a:gd name="T44" fmla="*/ 10 w 397"/>
                <a:gd name="T45" fmla="*/ 23 h 127"/>
                <a:gd name="T46" fmla="*/ 17 w 397"/>
                <a:gd name="T47" fmla="*/ 19 h 127"/>
                <a:gd name="T48" fmla="*/ 25 w 397"/>
                <a:gd name="T49" fmla="*/ 13 h 127"/>
                <a:gd name="T50" fmla="*/ 35 w 397"/>
                <a:gd name="T51" fmla="*/ 10 h 127"/>
                <a:gd name="T52" fmla="*/ 44 w 397"/>
                <a:gd name="T53" fmla="*/ 6 h 127"/>
                <a:gd name="T54" fmla="*/ 57 w 397"/>
                <a:gd name="T55" fmla="*/ 4 h 127"/>
                <a:gd name="T56" fmla="*/ 71 w 397"/>
                <a:gd name="T57" fmla="*/ 2 h 127"/>
                <a:gd name="T58" fmla="*/ 86 w 397"/>
                <a:gd name="T59" fmla="*/ 0 h 127"/>
                <a:gd name="T60" fmla="*/ 101 w 397"/>
                <a:gd name="T61" fmla="*/ 0 h 127"/>
                <a:gd name="T62" fmla="*/ 130 w 397"/>
                <a:gd name="T63" fmla="*/ 5 h 127"/>
                <a:gd name="T64" fmla="*/ 162 w 397"/>
                <a:gd name="T65" fmla="*/ 10 h 127"/>
                <a:gd name="T66" fmla="*/ 194 w 397"/>
                <a:gd name="T67" fmla="*/ 15 h 127"/>
                <a:gd name="T68" fmla="*/ 226 w 397"/>
                <a:gd name="T69" fmla="*/ 21 h 127"/>
                <a:gd name="T70" fmla="*/ 258 w 397"/>
                <a:gd name="T71" fmla="*/ 28 h 127"/>
                <a:gd name="T72" fmla="*/ 290 w 397"/>
                <a:gd name="T73" fmla="*/ 35 h 127"/>
                <a:gd name="T74" fmla="*/ 319 w 397"/>
                <a:gd name="T75" fmla="*/ 43 h 127"/>
                <a:gd name="T76" fmla="*/ 348 w 397"/>
                <a:gd name="T77" fmla="*/ 53 h 127"/>
                <a:gd name="T78" fmla="*/ 373 w 397"/>
                <a:gd name="T79" fmla="*/ 63 h 127"/>
                <a:gd name="T80" fmla="*/ 397 w 397"/>
                <a:gd name="T81" fmla="*/ 75 h 127"/>
                <a:gd name="T82" fmla="*/ 397 w 397"/>
                <a:gd name="T83" fmla="*/ 75 h 1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97" h="127">
                  <a:moveTo>
                    <a:pt x="397" y="75"/>
                  </a:moveTo>
                  <a:lnTo>
                    <a:pt x="397" y="80"/>
                  </a:lnTo>
                  <a:lnTo>
                    <a:pt x="392" y="87"/>
                  </a:lnTo>
                  <a:lnTo>
                    <a:pt x="390" y="94"/>
                  </a:lnTo>
                  <a:lnTo>
                    <a:pt x="383" y="100"/>
                  </a:lnTo>
                  <a:lnTo>
                    <a:pt x="378" y="107"/>
                  </a:lnTo>
                  <a:lnTo>
                    <a:pt x="370" y="112"/>
                  </a:lnTo>
                  <a:lnTo>
                    <a:pt x="361" y="117"/>
                  </a:lnTo>
                  <a:lnTo>
                    <a:pt x="351" y="122"/>
                  </a:lnTo>
                  <a:lnTo>
                    <a:pt x="341" y="125"/>
                  </a:lnTo>
                  <a:lnTo>
                    <a:pt x="329" y="127"/>
                  </a:lnTo>
                  <a:lnTo>
                    <a:pt x="297" y="118"/>
                  </a:lnTo>
                  <a:lnTo>
                    <a:pt x="263" y="110"/>
                  </a:lnTo>
                  <a:lnTo>
                    <a:pt x="228" y="102"/>
                  </a:lnTo>
                  <a:lnTo>
                    <a:pt x="191" y="95"/>
                  </a:lnTo>
                  <a:lnTo>
                    <a:pt x="157" y="87"/>
                  </a:lnTo>
                  <a:lnTo>
                    <a:pt x="123" y="79"/>
                  </a:lnTo>
                  <a:lnTo>
                    <a:pt x="91" y="71"/>
                  </a:lnTo>
                  <a:lnTo>
                    <a:pt x="59" y="61"/>
                  </a:lnTo>
                  <a:lnTo>
                    <a:pt x="30" y="51"/>
                  </a:lnTo>
                  <a:lnTo>
                    <a:pt x="0" y="37"/>
                  </a:lnTo>
                  <a:lnTo>
                    <a:pt x="5" y="30"/>
                  </a:lnTo>
                  <a:lnTo>
                    <a:pt x="10" y="23"/>
                  </a:lnTo>
                  <a:lnTo>
                    <a:pt x="17" y="19"/>
                  </a:lnTo>
                  <a:lnTo>
                    <a:pt x="25" y="13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7" y="4"/>
                  </a:lnTo>
                  <a:lnTo>
                    <a:pt x="71" y="2"/>
                  </a:lnTo>
                  <a:lnTo>
                    <a:pt x="86" y="0"/>
                  </a:lnTo>
                  <a:lnTo>
                    <a:pt x="101" y="0"/>
                  </a:lnTo>
                  <a:lnTo>
                    <a:pt x="130" y="5"/>
                  </a:lnTo>
                  <a:lnTo>
                    <a:pt x="162" y="10"/>
                  </a:lnTo>
                  <a:lnTo>
                    <a:pt x="194" y="15"/>
                  </a:lnTo>
                  <a:lnTo>
                    <a:pt x="226" y="21"/>
                  </a:lnTo>
                  <a:lnTo>
                    <a:pt x="258" y="28"/>
                  </a:lnTo>
                  <a:lnTo>
                    <a:pt x="290" y="35"/>
                  </a:lnTo>
                  <a:lnTo>
                    <a:pt x="319" y="43"/>
                  </a:lnTo>
                  <a:lnTo>
                    <a:pt x="348" y="53"/>
                  </a:lnTo>
                  <a:lnTo>
                    <a:pt x="373" y="63"/>
                  </a:lnTo>
                  <a:lnTo>
                    <a:pt x="397" y="75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3"/>
            <p:cNvSpPr>
              <a:spLocks/>
            </p:cNvSpPr>
            <p:nvPr/>
          </p:nvSpPr>
          <p:spPr bwMode="auto">
            <a:xfrm>
              <a:off x="537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4"/>
            <p:cNvSpPr>
              <a:spLocks/>
            </p:cNvSpPr>
            <p:nvPr/>
          </p:nvSpPr>
          <p:spPr bwMode="auto">
            <a:xfrm>
              <a:off x="2064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5"/>
            <p:cNvSpPr>
              <a:spLocks/>
            </p:cNvSpPr>
            <p:nvPr/>
          </p:nvSpPr>
          <p:spPr bwMode="auto">
            <a:xfrm>
              <a:off x="235" y="1922"/>
              <a:ext cx="397" cy="132"/>
            </a:xfrm>
            <a:custGeom>
              <a:avLst/>
              <a:gdLst>
                <a:gd name="T0" fmla="*/ 397 w 397"/>
                <a:gd name="T1" fmla="*/ 24 h 132"/>
                <a:gd name="T2" fmla="*/ 388 w 397"/>
                <a:gd name="T3" fmla="*/ 40 h 132"/>
                <a:gd name="T4" fmla="*/ 370 w 397"/>
                <a:gd name="T5" fmla="*/ 52 h 132"/>
                <a:gd name="T6" fmla="*/ 348 w 397"/>
                <a:gd name="T7" fmla="*/ 62 h 132"/>
                <a:gd name="T8" fmla="*/ 319 w 397"/>
                <a:gd name="T9" fmla="*/ 69 h 132"/>
                <a:gd name="T10" fmla="*/ 290 w 397"/>
                <a:gd name="T11" fmla="*/ 75 h 132"/>
                <a:gd name="T12" fmla="*/ 255 w 397"/>
                <a:gd name="T13" fmla="*/ 80 h 132"/>
                <a:gd name="T14" fmla="*/ 221 w 397"/>
                <a:gd name="T15" fmla="*/ 83 h 132"/>
                <a:gd name="T16" fmla="*/ 187 w 397"/>
                <a:gd name="T17" fmla="*/ 88 h 132"/>
                <a:gd name="T18" fmla="*/ 155 w 397"/>
                <a:gd name="T19" fmla="*/ 93 h 132"/>
                <a:gd name="T20" fmla="*/ 125 w 397"/>
                <a:gd name="T21" fmla="*/ 99 h 132"/>
                <a:gd name="T22" fmla="*/ 128 w 397"/>
                <a:gd name="T23" fmla="*/ 102 h 132"/>
                <a:gd name="T24" fmla="*/ 130 w 397"/>
                <a:gd name="T25" fmla="*/ 106 h 132"/>
                <a:gd name="T26" fmla="*/ 135 w 397"/>
                <a:gd name="T27" fmla="*/ 109 h 132"/>
                <a:gd name="T28" fmla="*/ 138 w 397"/>
                <a:gd name="T29" fmla="*/ 112 h 132"/>
                <a:gd name="T30" fmla="*/ 140 w 397"/>
                <a:gd name="T31" fmla="*/ 115 h 132"/>
                <a:gd name="T32" fmla="*/ 142 w 397"/>
                <a:gd name="T33" fmla="*/ 118 h 132"/>
                <a:gd name="T34" fmla="*/ 145 w 397"/>
                <a:gd name="T35" fmla="*/ 122 h 132"/>
                <a:gd name="T36" fmla="*/ 142 w 397"/>
                <a:gd name="T37" fmla="*/ 125 h 132"/>
                <a:gd name="T38" fmla="*/ 140 w 397"/>
                <a:gd name="T39" fmla="*/ 129 h 132"/>
                <a:gd name="T40" fmla="*/ 133 w 397"/>
                <a:gd name="T41" fmla="*/ 132 h 132"/>
                <a:gd name="T42" fmla="*/ 118 w 397"/>
                <a:gd name="T43" fmla="*/ 130 h 132"/>
                <a:gd name="T44" fmla="*/ 103 w 397"/>
                <a:gd name="T45" fmla="*/ 128 h 132"/>
                <a:gd name="T46" fmla="*/ 91 w 397"/>
                <a:gd name="T47" fmla="*/ 124 h 132"/>
                <a:gd name="T48" fmla="*/ 76 w 397"/>
                <a:gd name="T49" fmla="*/ 121 h 132"/>
                <a:gd name="T50" fmla="*/ 62 w 397"/>
                <a:gd name="T51" fmla="*/ 116 h 132"/>
                <a:gd name="T52" fmla="*/ 49 w 397"/>
                <a:gd name="T53" fmla="*/ 110 h 132"/>
                <a:gd name="T54" fmla="*/ 37 w 397"/>
                <a:gd name="T55" fmla="*/ 106 h 132"/>
                <a:gd name="T56" fmla="*/ 27 w 397"/>
                <a:gd name="T57" fmla="*/ 99 h 132"/>
                <a:gd name="T58" fmla="*/ 20 w 397"/>
                <a:gd name="T59" fmla="*/ 93 h 132"/>
                <a:gd name="T60" fmla="*/ 13 w 397"/>
                <a:gd name="T61" fmla="*/ 85 h 132"/>
                <a:gd name="T62" fmla="*/ 3 w 397"/>
                <a:gd name="T63" fmla="*/ 77 h 132"/>
                <a:gd name="T64" fmla="*/ 0 w 397"/>
                <a:gd name="T65" fmla="*/ 69 h 132"/>
                <a:gd name="T66" fmla="*/ 0 w 397"/>
                <a:gd name="T67" fmla="*/ 61 h 132"/>
                <a:gd name="T68" fmla="*/ 5 w 397"/>
                <a:gd name="T69" fmla="*/ 53 h 132"/>
                <a:gd name="T70" fmla="*/ 15 w 397"/>
                <a:gd name="T71" fmla="*/ 46 h 132"/>
                <a:gd name="T72" fmla="*/ 25 w 397"/>
                <a:gd name="T73" fmla="*/ 40 h 132"/>
                <a:gd name="T74" fmla="*/ 37 w 397"/>
                <a:gd name="T75" fmla="*/ 33 h 132"/>
                <a:gd name="T76" fmla="*/ 52 w 397"/>
                <a:gd name="T77" fmla="*/ 28 h 132"/>
                <a:gd name="T78" fmla="*/ 66 w 397"/>
                <a:gd name="T79" fmla="*/ 24 h 132"/>
                <a:gd name="T80" fmla="*/ 81 w 397"/>
                <a:gd name="T81" fmla="*/ 20 h 132"/>
                <a:gd name="T82" fmla="*/ 113 w 397"/>
                <a:gd name="T83" fmla="*/ 16 h 132"/>
                <a:gd name="T84" fmla="*/ 145 w 397"/>
                <a:gd name="T85" fmla="*/ 10 h 132"/>
                <a:gd name="T86" fmla="*/ 179 w 397"/>
                <a:gd name="T87" fmla="*/ 5 h 132"/>
                <a:gd name="T88" fmla="*/ 214 w 397"/>
                <a:gd name="T89" fmla="*/ 2 h 132"/>
                <a:gd name="T90" fmla="*/ 245 w 397"/>
                <a:gd name="T91" fmla="*/ 0 h 132"/>
                <a:gd name="T92" fmla="*/ 280 w 397"/>
                <a:gd name="T93" fmla="*/ 0 h 132"/>
                <a:gd name="T94" fmla="*/ 312 w 397"/>
                <a:gd name="T95" fmla="*/ 1 h 132"/>
                <a:gd name="T96" fmla="*/ 341 w 397"/>
                <a:gd name="T97" fmla="*/ 5 h 132"/>
                <a:gd name="T98" fmla="*/ 370 w 397"/>
                <a:gd name="T99" fmla="*/ 13 h 132"/>
                <a:gd name="T100" fmla="*/ 397 w 397"/>
                <a:gd name="T101" fmla="*/ 24 h 132"/>
                <a:gd name="T102" fmla="*/ 397 w 397"/>
                <a:gd name="T103" fmla="*/ 24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7" h="132">
                  <a:moveTo>
                    <a:pt x="397" y="24"/>
                  </a:moveTo>
                  <a:lnTo>
                    <a:pt x="388" y="40"/>
                  </a:lnTo>
                  <a:lnTo>
                    <a:pt x="370" y="52"/>
                  </a:lnTo>
                  <a:lnTo>
                    <a:pt x="348" y="62"/>
                  </a:lnTo>
                  <a:lnTo>
                    <a:pt x="319" y="69"/>
                  </a:lnTo>
                  <a:lnTo>
                    <a:pt x="290" y="75"/>
                  </a:lnTo>
                  <a:lnTo>
                    <a:pt x="255" y="80"/>
                  </a:lnTo>
                  <a:lnTo>
                    <a:pt x="221" y="83"/>
                  </a:lnTo>
                  <a:lnTo>
                    <a:pt x="187" y="88"/>
                  </a:lnTo>
                  <a:lnTo>
                    <a:pt x="155" y="93"/>
                  </a:lnTo>
                  <a:lnTo>
                    <a:pt x="125" y="99"/>
                  </a:lnTo>
                  <a:lnTo>
                    <a:pt x="128" y="102"/>
                  </a:lnTo>
                  <a:lnTo>
                    <a:pt x="130" y="106"/>
                  </a:lnTo>
                  <a:lnTo>
                    <a:pt x="135" y="109"/>
                  </a:lnTo>
                  <a:lnTo>
                    <a:pt x="138" y="112"/>
                  </a:lnTo>
                  <a:lnTo>
                    <a:pt x="140" y="115"/>
                  </a:lnTo>
                  <a:lnTo>
                    <a:pt x="142" y="118"/>
                  </a:lnTo>
                  <a:lnTo>
                    <a:pt x="145" y="122"/>
                  </a:lnTo>
                  <a:lnTo>
                    <a:pt x="142" y="125"/>
                  </a:lnTo>
                  <a:lnTo>
                    <a:pt x="140" y="129"/>
                  </a:lnTo>
                  <a:lnTo>
                    <a:pt x="133" y="132"/>
                  </a:lnTo>
                  <a:lnTo>
                    <a:pt x="118" y="130"/>
                  </a:lnTo>
                  <a:lnTo>
                    <a:pt x="103" y="128"/>
                  </a:lnTo>
                  <a:lnTo>
                    <a:pt x="91" y="124"/>
                  </a:lnTo>
                  <a:lnTo>
                    <a:pt x="76" y="121"/>
                  </a:lnTo>
                  <a:lnTo>
                    <a:pt x="62" y="116"/>
                  </a:lnTo>
                  <a:lnTo>
                    <a:pt x="49" y="110"/>
                  </a:lnTo>
                  <a:lnTo>
                    <a:pt x="37" y="106"/>
                  </a:lnTo>
                  <a:lnTo>
                    <a:pt x="27" y="99"/>
                  </a:lnTo>
                  <a:lnTo>
                    <a:pt x="20" y="93"/>
                  </a:lnTo>
                  <a:lnTo>
                    <a:pt x="13" y="85"/>
                  </a:lnTo>
                  <a:lnTo>
                    <a:pt x="3" y="77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5" y="53"/>
                  </a:lnTo>
                  <a:lnTo>
                    <a:pt x="15" y="46"/>
                  </a:lnTo>
                  <a:lnTo>
                    <a:pt x="25" y="40"/>
                  </a:lnTo>
                  <a:lnTo>
                    <a:pt x="37" y="33"/>
                  </a:lnTo>
                  <a:lnTo>
                    <a:pt x="52" y="28"/>
                  </a:lnTo>
                  <a:lnTo>
                    <a:pt x="66" y="24"/>
                  </a:lnTo>
                  <a:lnTo>
                    <a:pt x="81" y="20"/>
                  </a:lnTo>
                  <a:lnTo>
                    <a:pt x="113" y="16"/>
                  </a:lnTo>
                  <a:lnTo>
                    <a:pt x="145" y="10"/>
                  </a:lnTo>
                  <a:lnTo>
                    <a:pt x="179" y="5"/>
                  </a:lnTo>
                  <a:lnTo>
                    <a:pt x="214" y="2"/>
                  </a:lnTo>
                  <a:lnTo>
                    <a:pt x="245" y="0"/>
                  </a:lnTo>
                  <a:lnTo>
                    <a:pt x="280" y="0"/>
                  </a:lnTo>
                  <a:lnTo>
                    <a:pt x="312" y="1"/>
                  </a:lnTo>
                  <a:lnTo>
                    <a:pt x="341" y="5"/>
                  </a:lnTo>
                  <a:lnTo>
                    <a:pt x="370" y="13"/>
                  </a:lnTo>
                  <a:lnTo>
                    <a:pt x="397" y="24"/>
                  </a:lnTo>
                  <a:close/>
                </a:path>
              </a:pathLst>
            </a:custGeom>
            <a:solidFill>
              <a:srgbClr val="C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6"/>
            <p:cNvSpPr>
              <a:spLocks/>
            </p:cNvSpPr>
            <p:nvPr/>
          </p:nvSpPr>
          <p:spPr bwMode="auto">
            <a:xfrm>
              <a:off x="2390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7"/>
            <p:cNvSpPr>
              <a:spLocks/>
            </p:cNvSpPr>
            <p:nvPr/>
          </p:nvSpPr>
          <p:spPr bwMode="auto">
            <a:xfrm>
              <a:off x="3235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8"/>
            <p:cNvSpPr>
              <a:spLocks/>
            </p:cNvSpPr>
            <p:nvPr/>
          </p:nvSpPr>
          <p:spPr bwMode="auto">
            <a:xfrm>
              <a:off x="3397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49"/>
            <p:cNvSpPr>
              <a:spLocks/>
            </p:cNvSpPr>
            <p:nvPr/>
          </p:nvSpPr>
          <p:spPr bwMode="auto">
            <a:xfrm>
              <a:off x="3476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50"/>
            <p:cNvSpPr>
              <a:spLocks/>
            </p:cNvSpPr>
            <p:nvPr/>
          </p:nvSpPr>
          <p:spPr bwMode="auto">
            <a:xfrm>
              <a:off x="3598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51"/>
            <p:cNvSpPr>
              <a:spLocks/>
            </p:cNvSpPr>
            <p:nvPr/>
          </p:nvSpPr>
          <p:spPr bwMode="auto">
            <a:xfrm>
              <a:off x="3733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52"/>
            <p:cNvSpPr>
              <a:spLocks/>
            </p:cNvSpPr>
            <p:nvPr/>
          </p:nvSpPr>
          <p:spPr bwMode="auto">
            <a:xfrm>
              <a:off x="3890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53"/>
            <p:cNvSpPr>
              <a:spLocks/>
            </p:cNvSpPr>
            <p:nvPr/>
          </p:nvSpPr>
          <p:spPr bwMode="auto">
            <a:xfrm>
              <a:off x="3757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54"/>
            <p:cNvSpPr>
              <a:spLocks/>
            </p:cNvSpPr>
            <p:nvPr/>
          </p:nvSpPr>
          <p:spPr bwMode="auto">
            <a:xfrm>
              <a:off x="2169" y="3876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55"/>
            <p:cNvSpPr>
              <a:spLocks/>
            </p:cNvSpPr>
            <p:nvPr/>
          </p:nvSpPr>
          <p:spPr bwMode="auto">
            <a:xfrm>
              <a:off x="3191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56"/>
            <p:cNvSpPr>
              <a:spLocks/>
            </p:cNvSpPr>
            <p:nvPr/>
          </p:nvSpPr>
          <p:spPr bwMode="auto">
            <a:xfrm>
              <a:off x="3809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57"/>
            <p:cNvSpPr>
              <a:spLocks/>
            </p:cNvSpPr>
            <p:nvPr/>
          </p:nvSpPr>
          <p:spPr bwMode="auto">
            <a:xfrm>
              <a:off x="3934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58"/>
            <p:cNvSpPr>
              <a:spLocks/>
            </p:cNvSpPr>
            <p:nvPr/>
          </p:nvSpPr>
          <p:spPr bwMode="auto">
            <a:xfrm>
              <a:off x="3449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20" name="Group 59"/>
            <p:cNvGrpSpPr>
              <a:grpSpLocks/>
            </p:cNvGrpSpPr>
            <p:nvPr/>
          </p:nvGrpSpPr>
          <p:grpSpPr bwMode="auto">
            <a:xfrm rot="-586487">
              <a:off x="1226" y="3456"/>
              <a:ext cx="1166" cy="748"/>
              <a:chOff x="1226" y="3486"/>
              <a:chExt cx="1166" cy="748"/>
            </a:xfrm>
          </p:grpSpPr>
          <p:sp>
            <p:nvSpPr>
              <p:cNvPr id="15421" name="Freeform 60"/>
              <p:cNvSpPr>
                <a:spLocks/>
              </p:cNvSpPr>
              <p:nvPr/>
            </p:nvSpPr>
            <p:spPr bwMode="auto">
              <a:xfrm>
                <a:off x="1439" y="3486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1"/>
              <p:cNvSpPr>
                <a:spLocks/>
              </p:cNvSpPr>
              <p:nvPr/>
            </p:nvSpPr>
            <p:spPr bwMode="auto">
              <a:xfrm>
                <a:off x="1632" y="3488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3" name="Freeform 62"/>
              <p:cNvSpPr>
                <a:spLocks/>
              </p:cNvSpPr>
              <p:nvPr/>
            </p:nvSpPr>
            <p:spPr bwMode="auto">
              <a:xfrm>
                <a:off x="1226" y="3517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63"/>
              <p:cNvSpPr>
                <a:spLocks/>
              </p:cNvSpPr>
              <p:nvPr/>
            </p:nvSpPr>
            <p:spPr bwMode="auto">
              <a:xfrm>
                <a:off x="2125" y="3743"/>
                <a:ext cx="101" cy="121"/>
              </a:xfrm>
              <a:custGeom>
                <a:avLst/>
                <a:gdLst>
                  <a:gd name="T0" fmla="*/ 81 w 101"/>
                  <a:gd name="T1" fmla="*/ 103 h 121"/>
                  <a:gd name="T2" fmla="*/ 44 w 101"/>
                  <a:gd name="T3" fmla="*/ 121 h 121"/>
                  <a:gd name="T4" fmla="*/ 39 w 101"/>
                  <a:gd name="T5" fmla="*/ 110 h 121"/>
                  <a:gd name="T6" fmla="*/ 34 w 101"/>
                  <a:gd name="T7" fmla="*/ 100 h 121"/>
                  <a:gd name="T8" fmla="*/ 29 w 101"/>
                  <a:gd name="T9" fmla="*/ 88 h 121"/>
                  <a:gd name="T10" fmla="*/ 25 w 101"/>
                  <a:gd name="T11" fmla="*/ 77 h 121"/>
                  <a:gd name="T12" fmla="*/ 20 w 101"/>
                  <a:gd name="T13" fmla="*/ 67 h 121"/>
                  <a:gd name="T14" fmla="*/ 15 w 101"/>
                  <a:gd name="T15" fmla="*/ 55 h 121"/>
                  <a:gd name="T16" fmla="*/ 10 w 101"/>
                  <a:gd name="T17" fmla="*/ 44 h 121"/>
                  <a:gd name="T18" fmla="*/ 5 w 101"/>
                  <a:gd name="T19" fmla="*/ 32 h 121"/>
                  <a:gd name="T20" fmla="*/ 3 w 101"/>
                  <a:gd name="T21" fmla="*/ 20 h 121"/>
                  <a:gd name="T22" fmla="*/ 0 w 101"/>
                  <a:gd name="T23" fmla="*/ 6 h 121"/>
                  <a:gd name="T24" fmla="*/ 47 w 101"/>
                  <a:gd name="T25" fmla="*/ 0 h 121"/>
                  <a:gd name="T26" fmla="*/ 76 w 101"/>
                  <a:gd name="T27" fmla="*/ 0 h 121"/>
                  <a:gd name="T28" fmla="*/ 93 w 101"/>
                  <a:gd name="T29" fmla="*/ 6 h 121"/>
                  <a:gd name="T30" fmla="*/ 101 w 101"/>
                  <a:gd name="T31" fmla="*/ 16 h 121"/>
                  <a:gd name="T32" fmla="*/ 101 w 101"/>
                  <a:gd name="T33" fmla="*/ 30 h 121"/>
                  <a:gd name="T34" fmla="*/ 93 w 101"/>
                  <a:gd name="T35" fmla="*/ 46 h 121"/>
                  <a:gd name="T36" fmla="*/ 86 w 101"/>
                  <a:gd name="T37" fmla="*/ 62 h 121"/>
                  <a:gd name="T38" fmla="*/ 81 w 101"/>
                  <a:gd name="T39" fmla="*/ 78 h 121"/>
                  <a:gd name="T40" fmla="*/ 79 w 101"/>
                  <a:gd name="T41" fmla="*/ 93 h 121"/>
                  <a:gd name="T42" fmla="*/ 81 w 101"/>
                  <a:gd name="T43" fmla="*/ 104 h 121"/>
                  <a:gd name="T44" fmla="*/ 81 w 101"/>
                  <a:gd name="T45" fmla="*/ 104 h 121"/>
                  <a:gd name="T46" fmla="*/ 81 w 101"/>
                  <a:gd name="T47" fmla="*/ 103 h 1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1" h="121">
                    <a:moveTo>
                      <a:pt x="81" y="103"/>
                    </a:moveTo>
                    <a:lnTo>
                      <a:pt x="44" y="121"/>
                    </a:lnTo>
                    <a:lnTo>
                      <a:pt x="39" y="110"/>
                    </a:lnTo>
                    <a:lnTo>
                      <a:pt x="34" y="100"/>
                    </a:lnTo>
                    <a:lnTo>
                      <a:pt x="29" y="88"/>
                    </a:lnTo>
                    <a:lnTo>
                      <a:pt x="25" y="77"/>
                    </a:lnTo>
                    <a:lnTo>
                      <a:pt x="20" y="67"/>
                    </a:lnTo>
                    <a:lnTo>
                      <a:pt x="15" y="55"/>
                    </a:lnTo>
                    <a:lnTo>
                      <a:pt x="10" y="44"/>
                    </a:lnTo>
                    <a:lnTo>
                      <a:pt x="5" y="32"/>
                    </a:lnTo>
                    <a:lnTo>
                      <a:pt x="3" y="20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76" y="0"/>
                    </a:lnTo>
                    <a:lnTo>
                      <a:pt x="93" y="6"/>
                    </a:lnTo>
                    <a:lnTo>
                      <a:pt x="101" y="16"/>
                    </a:lnTo>
                    <a:lnTo>
                      <a:pt x="101" y="30"/>
                    </a:lnTo>
                    <a:lnTo>
                      <a:pt x="93" y="46"/>
                    </a:lnTo>
                    <a:lnTo>
                      <a:pt x="86" y="62"/>
                    </a:lnTo>
                    <a:lnTo>
                      <a:pt x="81" y="78"/>
                    </a:lnTo>
                    <a:lnTo>
                      <a:pt x="79" y="93"/>
                    </a:lnTo>
                    <a:lnTo>
                      <a:pt x="81" y="104"/>
                    </a:lnTo>
                    <a:lnTo>
                      <a:pt x="81" y="103"/>
                    </a:lnTo>
                    <a:close/>
                  </a:path>
                </a:pathLst>
              </a:custGeom>
              <a:solidFill>
                <a:srgbClr val="FF0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64"/>
              <p:cNvSpPr>
                <a:spLocks/>
              </p:cNvSpPr>
              <p:nvPr/>
            </p:nvSpPr>
            <p:spPr bwMode="auto">
              <a:xfrm>
                <a:off x="2243" y="3747"/>
                <a:ext cx="122" cy="132"/>
              </a:xfrm>
              <a:custGeom>
                <a:avLst/>
                <a:gdLst>
                  <a:gd name="T0" fmla="*/ 122 w 122"/>
                  <a:gd name="T1" fmla="*/ 2 h 132"/>
                  <a:gd name="T2" fmla="*/ 103 w 122"/>
                  <a:gd name="T3" fmla="*/ 132 h 132"/>
                  <a:gd name="T4" fmla="*/ 56 w 122"/>
                  <a:gd name="T5" fmla="*/ 131 h 132"/>
                  <a:gd name="T6" fmla="*/ 24 w 122"/>
                  <a:gd name="T7" fmla="*/ 125 h 132"/>
                  <a:gd name="T8" fmla="*/ 7 w 122"/>
                  <a:gd name="T9" fmla="*/ 115 h 132"/>
                  <a:gd name="T10" fmla="*/ 0 w 122"/>
                  <a:gd name="T11" fmla="*/ 103 h 132"/>
                  <a:gd name="T12" fmla="*/ 2 w 122"/>
                  <a:gd name="T13" fmla="*/ 87 h 132"/>
                  <a:gd name="T14" fmla="*/ 10 w 122"/>
                  <a:gd name="T15" fmla="*/ 71 h 132"/>
                  <a:gd name="T16" fmla="*/ 17 w 122"/>
                  <a:gd name="T17" fmla="*/ 52 h 132"/>
                  <a:gd name="T18" fmla="*/ 24 w 122"/>
                  <a:gd name="T19" fmla="*/ 35 h 132"/>
                  <a:gd name="T20" fmla="*/ 27 w 122"/>
                  <a:gd name="T21" fmla="*/ 18 h 132"/>
                  <a:gd name="T22" fmla="*/ 22 w 122"/>
                  <a:gd name="T23" fmla="*/ 2 h 132"/>
                  <a:gd name="T24" fmla="*/ 34 w 122"/>
                  <a:gd name="T25" fmla="*/ 3 h 132"/>
                  <a:gd name="T26" fmla="*/ 46 w 122"/>
                  <a:gd name="T27" fmla="*/ 3 h 132"/>
                  <a:gd name="T28" fmla="*/ 56 w 122"/>
                  <a:gd name="T29" fmla="*/ 2 h 132"/>
                  <a:gd name="T30" fmla="*/ 63 w 122"/>
                  <a:gd name="T31" fmla="*/ 2 h 132"/>
                  <a:gd name="T32" fmla="*/ 73 w 122"/>
                  <a:gd name="T33" fmla="*/ 1 h 132"/>
                  <a:gd name="T34" fmla="*/ 83 w 122"/>
                  <a:gd name="T35" fmla="*/ 0 h 132"/>
                  <a:gd name="T36" fmla="*/ 93 w 122"/>
                  <a:gd name="T37" fmla="*/ 0 h 132"/>
                  <a:gd name="T38" fmla="*/ 103 w 122"/>
                  <a:gd name="T39" fmla="*/ 0 h 132"/>
                  <a:gd name="T40" fmla="*/ 112 w 122"/>
                  <a:gd name="T41" fmla="*/ 1 h 132"/>
                  <a:gd name="T42" fmla="*/ 122 w 122"/>
                  <a:gd name="T43" fmla="*/ 2 h 132"/>
                  <a:gd name="T44" fmla="*/ 122 w 122"/>
                  <a:gd name="T45" fmla="*/ 2 h 1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2" h="132">
                    <a:moveTo>
                      <a:pt x="122" y="2"/>
                    </a:moveTo>
                    <a:lnTo>
                      <a:pt x="103" y="132"/>
                    </a:lnTo>
                    <a:lnTo>
                      <a:pt x="56" y="131"/>
                    </a:lnTo>
                    <a:lnTo>
                      <a:pt x="24" y="125"/>
                    </a:lnTo>
                    <a:lnTo>
                      <a:pt x="7" y="115"/>
                    </a:lnTo>
                    <a:lnTo>
                      <a:pt x="0" y="103"/>
                    </a:lnTo>
                    <a:lnTo>
                      <a:pt x="2" y="87"/>
                    </a:lnTo>
                    <a:lnTo>
                      <a:pt x="10" y="71"/>
                    </a:lnTo>
                    <a:lnTo>
                      <a:pt x="17" y="52"/>
                    </a:lnTo>
                    <a:lnTo>
                      <a:pt x="24" y="35"/>
                    </a:lnTo>
                    <a:lnTo>
                      <a:pt x="27" y="18"/>
                    </a:lnTo>
                    <a:lnTo>
                      <a:pt x="22" y="2"/>
                    </a:lnTo>
                    <a:lnTo>
                      <a:pt x="34" y="3"/>
                    </a:lnTo>
                    <a:lnTo>
                      <a:pt x="46" y="3"/>
                    </a:lnTo>
                    <a:lnTo>
                      <a:pt x="56" y="2"/>
                    </a:lnTo>
                    <a:lnTo>
                      <a:pt x="63" y="2"/>
                    </a:lnTo>
                    <a:lnTo>
                      <a:pt x="73" y="1"/>
                    </a:lnTo>
                    <a:lnTo>
                      <a:pt x="83" y="0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2" y="1"/>
                    </a:lnTo>
                    <a:lnTo>
                      <a:pt x="122" y="2"/>
                    </a:lnTo>
                    <a:close/>
                  </a:path>
                </a:pathLst>
              </a:custGeom>
              <a:solidFill>
                <a:srgbClr val="B3D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65"/>
              <p:cNvSpPr>
                <a:spLocks/>
              </p:cNvSpPr>
              <p:nvPr/>
            </p:nvSpPr>
            <p:spPr bwMode="auto">
              <a:xfrm>
                <a:off x="1596" y="3893"/>
                <a:ext cx="272" cy="151"/>
              </a:xfrm>
              <a:custGeom>
                <a:avLst/>
                <a:gdLst>
                  <a:gd name="T0" fmla="*/ 272 w 272"/>
                  <a:gd name="T1" fmla="*/ 151 h 151"/>
                  <a:gd name="T2" fmla="*/ 0 w 272"/>
                  <a:gd name="T3" fmla="*/ 0 h 151"/>
                  <a:gd name="T4" fmla="*/ 272 w 272"/>
                  <a:gd name="T5" fmla="*/ 144 h 151"/>
                  <a:gd name="T6" fmla="*/ 272 w 272"/>
                  <a:gd name="T7" fmla="*/ 151 h 151"/>
                  <a:gd name="T8" fmla="*/ 272 w 272"/>
                  <a:gd name="T9" fmla="*/ 151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151">
                    <a:moveTo>
                      <a:pt x="272" y="151"/>
                    </a:moveTo>
                    <a:lnTo>
                      <a:pt x="0" y="0"/>
                    </a:lnTo>
                    <a:lnTo>
                      <a:pt x="272" y="144"/>
                    </a:lnTo>
                    <a:lnTo>
                      <a:pt x="272" y="151"/>
                    </a:lnTo>
                    <a:close/>
                  </a:path>
                </a:pathLst>
              </a:custGeom>
              <a:solidFill>
                <a:srgbClr val="00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66"/>
              <p:cNvSpPr>
                <a:spLocks/>
              </p:cNvSpPr>
              <p:nvPr/>
            </p:nvSpPr>
            <p:spPr bwMode="auto">
              <a:xfrm>
                <a:off x="1809" y="4015"/>
                <a:ext cx="309" cy="109"/>
              </a:xfrm>
              <a:custGeom>
                <a:avLst/>
                <a:gdLst>
                  <a:gd name="T0" fmla="*/ 309 w 309"/>
                  <a:gd name="T1" fmla="*/ 25 h 109"/>
                  <a:gd name="T2" fmla="*/ 306 w 309"/>
                  <a:gd name="T3" fmla="*/ 37 h 109"/>
                  <a:gd name="T4" fmla="*/ 296 w 309"/>
                  <a:gd name="T5" fmla="*/ 46 h 109"/>
                  <a:gd name="T6" fmla="*/ 284 w 309"/>
                  <a:gd name="T7" fmla="*/ 54 h 109"/>
                  <a:gd name="T8" fmla="*/ 267 w 309"/>
                  <a:gd name="T9" fmla="*/ 62 h 109"/>
                  <a:gd name="T10" fmla="*/ 250 w 309"/>
                  <a:gd name="T11" fmla="*/ 68 h 109"/>
                  <a:gd name="T12" fmla="*/ 230 w 309"/>
                  <a:gd name="T13" fmla="*/ 75 h 109"/>
                  <a:gd name="T14" fmla="*/ 208 w 309"/>
                  <a:gd name="T15" fmla="*/ 80 h 109"/>
                  <a:gd name="T16" fmla="*/ 186 w 309"/>
                  <a:gd name="T17" fmla="*/ 85 h 109"/>
                  <a:gd name="T18" fmla="*/ 167 w 309"/>
                  <a:gd name="T19" fmla="*/ 91 h 109"/>
                  <a:gd name="T20" fmla="*/ 147 w 309"/>
                  <a:gd name="T21" fmla="*/ 96 h 109"/>
                  <a:gd name="T22" fmla="*/ 135 w 309"/>
                  <a:gd name="T23" fmla="*/ 99 h 109"/>
                  <a:gd name="T24" fmla="*/ 122 w 309"/>
                  <a:gd name="T25" fmla="*/ 102 h 109"/>
                  <a:gd name="T26" fmla="*/ 110 w 309"/>
                  <a:gd name="T27" fmla="*/ 103 h 109"/>
                  <a:gd name="T28" fmla="*/ 95 w 309"/>
                  <a:gd name="T29" fmla="*/ 105 h 109"/>
                  <a:gd name="T30" fmla="*/ 83 w 309"/>
                  <a:gd name="T31" fmla="*/ 107 h 109"/>
                  <a:gd name="T32" fmla="*/ 69 w 309"/>
                  <a:gd name="T33" fmla="*/ 108 h 109"/>
                  <a:gd name="T34" fmla="*/ 54 w 309"/>
                  <a:gd name="T35" fmla="*/ 108 h 109"/>
                  <a:gd name="T36" fmla="*/ 39 w 309"/>
                  <a:gd name="T37" fmla="*/ 109 h 109"/>
                  <a:gd name="T38" fmla="*/ 24 w 309"/>
                  <a:gd name="T39" fmla="*/ 109 h 109"/>
                  <a:gd name="T40" fmla="*/ 7 w 309"/>
                  <a:gd name="T41" fmla="*/ 108 h 109"/>
                  <a:gd name="T42" fmla="*/ 0 w 309"/>
                  <a:gd name="T43" fmla="*/ 93 h 109"/>
                  <a:gd name="T44" fmla="*/ 5 w 309"/>
                  <a:gd name="T45" fmla="*/ 81 h 109"/>
                  <a:gd name="T46" fmla="*/ 17 w 309"/>
                  <a:gd name="T47" fmla="*/ 71 h 109"/>
                  <a:gd name="T48" fmla="*/ 37 w 309"/>
                  <a:gd name="T49" fmla="*/ 63 h 109"/>
                  <a:gd name="T50" fmla="*/ 64 w 309"/>
                  <a:gd name="T51" fmla="*/ 56 h 109"/>
                  <a:gd name="T52" fmla="*/ 93 w 309"/>
                  <a:gd name="T53" fmla="*/ 51 h 109"/>
                  <a:gd name="T54" fmla="*/ 122 w 309"/>
                  <a:gd name="T55" fmla="*/ 45 h 109"/>
                  <a:gd name="T56" fmla="*/ 152 w 309"/>
                  <a:gd name="T57" fmla="*/ 39 h 109"/>
                  <a:gd name="T58" fmla="*/ 181 w 309"/>
                  <a:gd name="T59" fmla="*/ 33 h 109"/>
                  <a:gd name="T60" fmla="*/ 203 w 309"/>
                  <a:gd name="T61" fmla="*/ 25 h 109"/>
                  <a:gd name="T62" fmla="*/ 216 w 309"/>
                  <a:gd name="T63" fmla="*/ 21 h 109"/>
                  <a:gd name="T64" fmla="*/ 230 w 309"/>
                  <a:gd name="T65" fmla="*/ 16 h 109"/>
                  <a:gd name="T66" fmla="*/ 245 w 309"/>
                  <a:gd name="T67" fmla="*/ 11 h 109"/>
                  <a:gd name="T68" fmla="*/ 257 w 309"/>
                  <a:gd name="T69" fmla="*/ 6 h 109"/>
                  <a:gd name="T70" fmla="*/ 272 w 309"/>
                  <a:gd name="T71" fmla="*/ 3 h 109"/>
                  <a:gd name="T72" fmla="*/ 284 w 309"/>
                  <a:gd name="T73" fmla="*/ 0 h 109"/>
                  <a:gd name="T74" fmla="*/ 294 w 309"/>
                  <a:gd name="T75" fmla="*/ 1 h 109"/>
                  <a:gd name="T76" fmla="*/ 301 w 309"/>
                  <a:gd name="T77" fmla="*/ 6 h 109"/>
                  <a:gd name="T78" fmla="*/ 309 w 309"/>
                  <a:gd name="T79" fmla="*/ 14 h 109"/>
                  <a:gd name="T80" fmla="*/ 309 w 309"/>
                  <a:gd name="T81" fmla="*/ 25 h 109"/>
                  <a:gd name="T82" fmla="*/ 309 w 309"/>
                  <a:gd name="T83" fmla="*/ 25 h 1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09" h="109">
                    <a:moveTo>
                      <a:pt x="309" y="25"/>
                    </a:moveTo>
                    <a:lnTo>
                      <a:pt x="306" y="37"/>
                    </a:lnTo>
                    <a:lnTo>
                      <a:pt x="296" y="46"/>
                    </a:lnTo>
                    <a:lnTo>
                      <a:pt x="284" y="54"/>
                    </a:lnTo>
                    <a:lnTo>
                      <a:pt x="267" y="62"/>
                    </a:lnTo>
                    <a:lnTo>
                      <a:pt x="250" y="68"/>
                    </a:lnTo>
                    <a:lnTo>
                      <a:pt x="230" y="75"/>
                    </a:lnTo>
                    <a:lnTo>
                      <a:pt x="208" y="80"/>
                    </a:lnTo>
                    <a:lnTo>
                      <a:pt x="186" y="85"/>
                    </a:lnTo>
                    <a:lnTo>
                      <a:pt x="167" y="91"/>
                    </a:lnTo>
                    <a:lnTo>
                      <a:pt x="147" y="96"/>
                    </a:lnTo>
                    <a:lnTo>
                      <a:pt x="135" y="99"/>
                    </a:lnTo>
                    <a:lnTo>
                      <a:pt x="122" y="102"/>
                    </a:lnTo>
                    <a:lnTo>
                      <a:pt x="110" y="103"/>
                    </a:lnTo>
                    <a:lnTo>
                      <a:pt x="95" y="105"/>
                    </a:lnTo>
                    <a:lnTo>
                      <a:pt x="83" y="107"/>
                    </a:lnTo>
                    <a:lnTo>
                      <a:pt x="69" y="108"/>
                    </a:lnTo>
                    <a:lnTo>
                      <a:pt x="54" y="108"/>
                    </a:lnTo>
                    <a:lnTo>
                      <a:pt x="39" y="109"/>
                    </a:lnTo>
                    <a:lnTo>
                      <a:pt x="24" y="109"/>
                    </a:lnTo>
                    <a:lnTo>
                      <a:pt x="7" y="108"/>
                    </a:lnTo>
                    <a:lnTo>
                      <a:pt x="0" y="93"/>
                    </a:lnTo>
                    <a:lnTo>
                      <a:pt x="5" y="81"/>
                    </a:lnTo>
                    <a:lnTo>
                      <a:pt x="17" y="71"/>
                    </a:lnTo>
                    <a:lnTo>
                      <a:pt x="37" y="63"/>
                    </a:lnTo>
                    <a:lnTo>
                      <a:pt x="64" y="56"/>
                    </a:lnTo>
                    <a:lnTo>
                      <a:pt x="93" y="51"/>
                    </a:lnTo>
                    <a:lnTo>
                      <a:pt x="122" y="45"/>
                    </a:lnTo>
                    <a:lnTo>
                      <a:pt x="152" y="39"/>
                    </a:lnTo>
                    <a:lnTo>
                      <a:pt x="181" y="33"/>
                    </a:lnTo>
                    <a:lnTo>
                      <a:pt x="203" y="25"/>
                    </a:lnTo>
                    <a:lnTo>
                      <a:pt x="216" y="21"/>
                    </a:lnTo>
                    <a:lnTo>
                      <a:pt x="230" y="16"/>
                    </a:lnTo>
                    <a:lnTo>
                      <a:pt x="245" y="11"/>
                    </a:lnTo>
                    <a:lnTo>
                      <a:pt x="257" y="6"/>
                    </a:lnTo>
                    <a:lnTo>
                      <a:pt x="272" y="3"/>
                    </a:lnTo>
                    <a:lnTo>
                      <a:pt x="284" y="0"/>
                    </a:lnTo>
                    <a:lnTo>
                      <a:pt x="294" y="1"/>
                    </a:lnTo>
                    <a:lnTo>
                      <a:pt x="301" y="6"/>
                    </a:lnTo>
                    <a:lnTo>
                      <a:pt x="309" y="14"/>
                    </a:lnTo>
                    <a:lnTo>
                      <a:pt x="309" y="25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67"/>
              <p:cNvSpPr>
                <a:spLocks/>
              </p:cNvSpPr>
              <p:nvPr/>
            </p:nvSpPr>
            <p:spPr bwMode="auto">
              <a:xfrm>
                <a:off x="1824" y="4058"/>
                <a:ext cx="451" cy="176"/>
              </a:xfrm>
              <a:custGeom>
                <a:avLst/>
                <a:gdLst>
                  <a:gd name="T0" fmla="*/ 345 w 451"/>
                  <a:gd name="T1" fmla="*/ 0 h 176"/>
                  <a:gd name="T2" fmla="*/ 355 w 451"/>
                  <a:gd name="T3" fmla="*/ 14 h 176"/>
                  <a:gd name="T4" fmla="*/ 367 w 451"/>
                  <a:gd name="T5" fmla="*/ 27 h 176"/>
                  <a:gd name="T6" fmla="*/ 384 w 451"/>
                  <a:gd name="T7" fmla="*/ 41 h 176"/>
                  <a:gd name="T8" fmla="*/ 404 w 451"/>
                  <a:gd name="T9" fmla="*/ 53 h 176"/>
                  <a:gd name="T10" fmla="*/ 421 w 451"/>
                  <a:gd name="T11" fmla="*/ 66 h 176"/>
                  <a:gd name="T12" fmla="*/ 436 w 451"/>
                  <a:gd name="T13" fmla="*/ 80 h 176"/>
                  <a:gd name="T14" fmla="*/ 446 w 451"/>
                  <a:gd name="T15" fmla="*/ 93 h 176"/>
                  <a:gd name="T16" fmla="*/ 451 w 451"/>
                  <a:gd name="T17" fmla="*/ 107 h 176"/>
                  <a:gd name="T18" fmla="*/ 443 w 451"/>
                  <a:gd name="T19" fmla="*/ 123 h 176"/>
                  <a:gd name="T20" fmla="*/ 426 w 451"/>
                  <a:gd name="T21" fmla="*/ 139 h 176"/>
                  <a:gd name="T22" fmla="*/ 409 w 451"/>
                  <a:gd name="T23" fmla="*/ 148 h 176"/>
                  <a:gd name="T24" fmla="*/ 389 w 451"/>
                  <a:gd name="T25" fmla="*/ 156 h 176"/>
                  <a:gd name="T26" fmla="*/ 370 w 451"/>
                  <a:gd name="T27" fmla="*/ 162 h 176"/>
                  <a:gd name="T28" fmla="*/ 348 w 451"/>
                  <a:gd name="T29" fmla="*/ 168 h 176"/>
                  <a:gd name="T30" fmla="*/ 328 w 451"/>
                  <a:gd name="T31" fmla="*/ 171 h 176"/>
                  <a:gd name="T32" fmla="*/ 306 w 451"/>
                  <a:gd name="T33" fmla="*/ 173 h 176"/>
                  <a:gd name="T34" fmla="*/ 284 w 451"/>
                  <a:gd name="T35" fmla="*/ 176 h 176"/>
                  <a:gd name="T36" fmla="*/ 262 w 451"/>
                  <a:gd name="T37" fmla="*/ 176 h 176"/>
                  <a:gd name="T38" fmla="*/ 240 w 451"/>
                  <a:gd name="T39" fmla="*/ 174 h 176"/>
                  <a:gd name="T40" fmla="*/ 220 w 451"/>
                  <a:gd name="T41" fmla="*/ 171 h 176"/>
                  <a:gd name="T42" fmla="*/ 196 w 451"/>
                  <a:gd name="T43" fmla="*/ 165 h 176"/>
                  <a:gd name="T44" fmla="*/ 171 w 451"/>
                  <a:gd name="T45" fmla="*/ 158 h 176"/>
                  <a:gd name="T46" fmla="*/ 147 w 451"/>
                  <a:gd name="T47" fmla="*/ 152 h 176"/>
                  <a:gd name="T48" fmla="*/ 122 w 451"/>
                  <a:gd name="T49" fmla="*/ 145 h 176"/>
                  <a:gd name="T50" fmla="*/ 98 w 451"/>
                  <a:gd name="T51" fmla="*/ 137 h 176"/>
                  <a:gd name="T52" fmla="*/ 76 w 451"/>
                  <a:gd name="T53" fmla="*/ 128 h 176"/>
                  <a:gd name="T54" fmla="*/ 54 w 451"/>
                  <a:gd name="T55" fmla="*/ 118 h 176"/>
                  <a:gd name="T56" fmla="*/ 34 w 451"/>
                  <a:gd name="T57" fmla="*/ 108 h 176"/>
                  <a:gd name="T58" fmla="*/ 17 w 451"/>
                  <a:gd name="T59" fmla="*/ 98 h 176"/>
                  <a:gd name="T60" fmla="*/ 0 w 451"/>
                  <a:gd name="T61" fmla="*/ 85 h 176"/>
                  <a:gd name="T62" fmla="*/ 41 w 451"/>
                  <a:gd name="T63" fmla="*/ 85 h 176"/>
                  <a:gd name="T64" fmla="*/ 80 w 451"/>
                  <a:gd name="T65" fmla="*/ 81 h 176"/>
                  <a:gd name="T66" fmla="*/ 120 w 451"/>
                  <a:gd name="T67" fmla="*/ 75 h 176"/>
                  <a:gd name="T68" fmla="*/ 154 w 451"/>
                  <a:gd name="T69" fmla="*/ 67 h 176"/>
                  <a:gd name="T70" fmla="*/ 191 w 451"/>
                  <a:gd name="T71" fmla="*/ 57 h 176"/>
                  <a:gd name="T72" fmla="*/ 223 w 451"/>
                  <a:gd name="T73" fmla="*/ 46 h 176"/>
                  <a:gd name="T74" fmla="*/ 257 w 451"/>
                  <a:gd name="T75" fmla="*/ 35 h 176"/>
                  <a:gd name="T76" fmla="*/ 286 w 451"/>
                  <a:gd name="T77" fmla="*/ 22 h 176"/>
                  <a:gd name="T78" fmla="*/ 318 w 451"/>
                  <a:gd name="T79" fmla="*/ 11 h 176"/>
                  <a:gd name="T80" fmla="*/ 345 w 451"/>
                  <a:gd name="T81" fmla="*/ 0 h 176"/>
                  <a:gd name="T82" fmla="*/ 345 w 451"/>
                  <a:gd name="T83" fmla="*/ 0 h 1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51" h="176">
                    <a:moveTo>
                      <a:pt x="345" y="0"/>
                    </a:moveTo>
                    <a:lnTo>
                      <a:pt x="355" y="14"/>
                    </a:lnTo>
                    <a:lnTo>
                      <a:pt x="367" y="27"/>
                    </a:lnTo>
                    <a:lnTo>
                      <a:pt x="384" y="41"/>
                    </a:lnTo>
                    <a:lnTo>
                      <a:pt x="404" y="53"/>
                    </a:lnTo>
                    <a:lnTo>
                      <a:pt x="421" y="66"/>
                    </a:lnTo>
                    <a:lnTo>
                      <a:pt x="436" y="80"/>
                    </a:lnTo>
                    <a:lnTo>
                      <a:pt x="446" y="93"/>
                    </a:lnTo>
                    <a:lnTo>
                      <a:pt x="451" y="107"/>
                    </a:lnTo>
                    <a:lnTo>
                      <a:pt x="443" y="123"/>
                    </a:lnTo>
                    <a:lnTo>
                      <a:pt x="426" y="139"/>
                    </a:lnTo>
                    <a:lnTo>
                      <a:pt x="409" y="148"/>
                    </a:lnTo>
                    <a:lnTo>
                      <a:pt x="389" y="156"/>
                    </a:lnTo>
                    <a:lnTo>
                      <a:pt x="370" y="162"/>
                    </a:lnTo>
                    <a:lnTo>
                      <a:pt x="348" y="168"/>
                    </a:lnTo>
                    <a:lnTo>
                      <a:pt x="328" y="171"/>
                    </a:lnTo>
                    <a:lnTo>
                      <a:pt x="306" y="173"/>
                    </a:lnTo>
                    <a:lnTo>
                      <a:pt x="284" y="176"/>
                    </a:lnTo>
                    <a:lnTo>
                      <a:pt x="262" y="176"/>
                    </a:lnTo>
                    <a:lnTo>
                      <a:pt x="240" y="174"/>
                    </a:lnTo>
                    <a:lnTo>
                      <a:pt x="220" y="171"/>
                    </a:lnTo>
                    <a:lnTo>
                      <a:pt x="196" y="165"/>
                    </a:lnTo>
                    <a:lnTo>
                      <a:pt x="171" y="158"/>
                    </a:lnTo>
                    <a:lnTo>
                      <a:pt x="147" y="152"/>
                    </a:lnTo>
                    <a:lnTo>
                      <a:pt x="122" y="145"/>
                    </a:lnTo>
                    <a:lnTo>
                      <a:pt x="98" y="137"/>
                    </a:lnTo>
                    <a:lnTo>
                      <a:pt x="76" y="128"/>
                    </a:lnTo>
                    <a:lnTo>
                      <a:pt x="54" y="118"/>
                    </a:lnTo>
                    <a:lnTo>
                      <a:pt x="34" y="108"/>
                    </a:lnTo>
                    <a:lnTo>
                      <a:pt x="17" y="98"/>
                    </a:lnTo>
                    <a:lnTo>
                      <a:pt x="0" y="85"/>
                    </a:lnTo>
                    <a:lnTo>
                      <a:pt x="41" y="85"/>
                    </a:lnTo>
                    <a:lnTo>
                      <a:pt x="80" y="81"/>
                    </a:lnTo>
                    <a:lnTo>
                      <a:pt x="120" y="75"/>
                    </a:lnTo>
                    <a:lnTo>
                      <a:pt x="154" y="67"/>
                    </a:lnTo>
                    <a:lnTo>
                      <a:pt x="191" y="57"/>
                    </a:lnTo>
                    <a:lnTo>
                      <a:pt x="223" y="46"/>
                    </a:lnTo>
                    <a:lnTo>
                      <a:pt x="257" y="35"/>
                    </a:lnTo>
                    <a:lnTo>
                      <a:pt x="286" y="22"/>
                    </a:lnTo>
                    <a:lnTo>
                      <a:pt x="318" y="11"/>
                    </a:lnTo>
                    <a:lnTo>
                      <a:pt x="345" y="0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0" name="Rectangle 69"/>
          <p:cNvSpPr/>
          <p:nvPr/>
        </p:nvSpPr>
        <p:spPr>
          <a:xfrm>
            <a:off x="1816101" y="2207932"/>
            <a:ext cx="4781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914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32" y="439839"/>
            <a:ext cx="4143738" cy="3321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01" y="439839"/>
            <a:ext cx="4474280" cy="3321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91" y="4039565"/>
            <a:ext cx="3889095" cy="2465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532" y="4272206"/>
            <a:ext cx="4297947" cy="22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D:\Tieu Binh\hinh nen\%21_%2828%29~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0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 descr="QUASBUT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20193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663"/>
            <a:ext cx="1828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 descr="!danc_c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2362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5" name="Picture 9" descr="mouse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0272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6" name="Picture 10" descr="mouse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4419600"/>
            <a:ext cx="196691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7" name="Picture 11" descr="WaterLily-0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22367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8" name="Picture 12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2514600" y="30480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9" name="Picture 13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2971800" y="38100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1" name="Picture 15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6324600" y="22860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2" name="Picture 16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4572000" y="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3" name="Picture 17" descr="3d 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4642" flipV="1">
            <a:off x="4953000" y="990600"/>
            <a:ext cx="1293813" cy="76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75" name="Picture 19" descr="VANOC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" y="2512731"/>
            <a:ext cx="8865535" cy="156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508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4158" y="2207932"/>
            <a:ext cx="65281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lại!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69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055255" y="1693863"/>
            <a:ext cx="3359150" cy="3297237"/>
            <a:chOff x="2400" y="811"/>
            <a:chExt cx="2116" cy="207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/>
        </p:nvSpPr>
        <p:spPr bwMode="auto">
          <a:xfrm>
            <a:off x="3074312" y="4182835"/>
            <a:ext cx="3369128" cy="819150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25400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044825" y="1689737"/>
            <a:ext cx="3359150" cy="3297237"/>
            <a:chOff x="2400" y="811"/>
            <a:chExt cx="2116" cy="207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" name="Freeform 37"/>
          <p:cNvSpPr>
            <a:spLocks/>
          </p:cNvSpPr>
          <p:nvPr/>
        </p:nvSpPr>
        <p:spPr bwMode="auto">
          <a:xfrm>
            <a:off x="3037113" y="1666789"/>
            <a:ext cx="3391807" cy="858697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25400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/>
          </p:cNvSpPr>
          <p:nvPr/>
        </p:nvSpPr>
        <p:spPr bwMode="auto">
          <a:xfrm>
            <a:off x="2978154" y="4298717"/>
            <a:ext cx="3407003" cy="775835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25400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Freeform 4"/>
          <p:cNvSpPr>
            <a:spLocks/>
          </p:cNvSpPr>
          <p:nvPr/>
        </p:nvSpPr>
        <p:spPr bwMode="auto">
          <a:xfrm>
            <a:off x="2997204" y="1814603"/>
            <a:ext cx="824139" cy="3241675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2997198" y="1780944"/>
            <a:ext cx="3359150" cy="3297237"/>
            <a:chOff x="2400" y="811"/>
            <a:chExt cx="2116" cy="207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1" name="Freeform 37"/>
          <p:cNvSpPr>
            <a:spLocks/>
          </p:cNvSpPr>
          <p:nvPr/>
        </p:nvSpPr>
        <p:spPr bwMode="auto">
          <a:xfrm>
            <a:off x="3006640" y="1749659"/>
            <a:ext cx="3386138" cy="856381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25400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5510348" y="1789613"/>
            <a:ext cx="893129" cy="3298734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25400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740" y="341194"/>
            <a:ext cx="1906138" cy="708546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chemeClr val="bg1"/>
                </a:solidFill>
              </a:rPr>
              <a:t>Khối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vuông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3429000" y="5943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trên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đáy</a:t>
            </a:r>
            <a:r>
              <a:rPr lang="en-US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3" name="Text Box 52"/>
          <p:cNvSpPr txBox="1">
            <a:spLocks noChangeArrowheads="1"/>
          </p:cNvSpPr>
          <p:nvPr/>
        </p:nvSpPr>
        <p:spPr bwMode="auto">
          <a:xfrm>
            <a:off x="6248400" y="59451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hai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bên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sau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dirty="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073717" y="1675012"/>
            <a:ext cx="3359150" cy="3297237"/>
            <a:chOff x="2400" y="811"/>
            <a:chExt cx="2116" cy="2077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37"/>
          <p:cNvSpPr>
            <a:spLocks/>
          </p:cNvSpPr>
          <p:nvPr/>
        </p:nvSpPr>
        <p:spPr bwMode="auto">
          <a:xfrm>
            <a:off x="3099117" y="1633424"/>
            <a:ext cx="3386138" cy="831850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3062287" y="4170879"/>
            <a:ext cx="3422968" cy="819150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9525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Freeform 4"/>
          <p:cNvSpPr>
            <a:spLocks/>
          </p:cNvSpPr>
          <p:nvPr/>
        </p:nvSpPr>
        <p:spPr bwMode="auto">
          <a:xfrm>
            <a:off x="3051175" y="1708670"/>
            <a:ext cx="834072" cy="3260404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9525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5621654" y="1721049"/>
            <a:ext cx="788988" cy="3248025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873817" y="1663022"/>
            <a:ext cx="2540000" cy="2540000"/>
          </a:xfrm>
          <a:prstGeom prst="rect">
            <a:avLst/>
          </a:prstGeom>
          <a:solidFill>
            <a:srgbClr val="236B47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3064351" y="2460661"/>
            <a:ext cx="2538253" cy="2515874"/>
          </a:xfrm>
          <a:prstGeom prst="rect">
            <a:avLst/>
          </a:prstGeom>
          <a:solidFill>
            <a:srgbClr val="236B47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Freeform 12"/>
          <p:cNvSpPr>
            <a:spLocks/>
          </p:cNvSpPr>
          <p:nvPr/>
        </p:nvSpPr>
        <p:spPr bwMode="auto">
          <a:xfrm>
            <a:off x="5603557" y="1675670"/>
            <a:ext cx="864819" cy="3293404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solidFill>
            <a:schemeClr val="tx2">
              <a:lumMod val="85000"/>
              <a:lumOff val="15000"/>
            </a:schemeClr>
          </a:solidFill>
          <a:ln w="9525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" name="Freeform 37"/>
          <p:cNvSpPr>
            <a:spLocks/>
          </p:cNvSpPr>
          <p:nvPr/>
        </p:nvSpPr>
        <p:spPr bwMode="auto">
          <a:xfrm>
            <a:off x="3067843" y="1655486"/>
            <a:ext cx="3386138" cy="802168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solidFill>
            <a:srgbClr val="FF66FF"/>
          </a:solidFill>
          <a:ln w="9525">
            <a:noFill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7117C3-142D-44A2-BFF6-1A62C500F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" y="-1318625"/>
            <a:ext cx="9137178" cy="9137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68" y="-1188746"/>
            <a:ext cx="1284332" cy="72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8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/>
          <p:cNvSpPr>
            <a:spLocks noChangeArrowheads="1"/>
          </p:cNvSpPr>
          <p:nvPr/>
        </p:nvSpPr>
        <p:spPr bwMode="auto">
          <a:xfrm>
            <a:off x="3478672" y="3776608"/>
            <a:ext cx="2079165" cy="2018852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FF00"/>
              </a:solidFill>
            </a:endParaRPr>
          </a:p>
        </p:txBody>
      </p:sp>
      <p:sp>
        <p:nvSpPr>
          <p:cNvPr id="5" name="AutoShape 65"/>
          <p:cNvSpPr>
            <a:spLocks noChangeArrowheads="1"/>
          </p:cNvSpPr>
          <p:nvPr/>
        </p:nvSpPr>
        <p:spPr bwMode="auto">
          <a:xfrm>
            <a:off x="3478672" y="2510550"/>
            <a:ext cx="2050588" cy="175872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AutoShape 66"/>
          <p:cNvSpPr>
            <a:spLocks noChangeArrowheads="1"/>
          </p:cNvSpPr>
          <p:nvPr/>
        </p:nvSpPr>
        <p:spPr bwMode="auto">
          <a:xfrm>
            <a:off x="3478673" y="1114425"/>
            <a:ext cx="2050590" cy="1888786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0&quot;/&gt;&lt;/object&gt;&lt;object type=&quot;3&quot; unique_id=&quot;10005&quot;&gt;&lt;property id=&quot;20148&quot; value=&quot;5&quot;/&gt;&lt;property id=&quot;20300&quot; value=&quot;Slide 2&quot;/&gt;&lt;property id=&quot;20307&quot; value=&quot;320&quot;/&gt;&lt;/object&gt;&lt;object type=&quot;3&quot; unique_id=&quot;10006&quot;&gt;&lt;property id=&quot;20148&quot; value=&quot;5&quot;/&gt;&lt;property id=&quot;20300&quot; value=&quot;Slide 3&quot;/&gt;&lt;property id=&quot;20307&quot; value=&quot;350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5&quot;/&gt;&lt;/object&gt;&lt;object type=&quot;3&quot; unique_id=&quot;10009&quot;&gt;&lt;property id=&quot;20148&quot; value=&quot;5&quot;/&gt;&lt;property id=&quot;20300&quot; value=&quot;Slide 6&quot;/&gt;&lt;property id=&quot;20307&quot; value=&quot;306&quot;/&gt;&lt;/object&gt;&lt;object type=&quot;3&quot; unique_id=&quot;10010&quot;&gt;&lt;property id=&quot;20148&quot; value=&quot;5&quot;/&gt;&lt;property id=&quot;20300&quot; value=&quot;Slide 7&quot;/&gt;&lt;property id=&quot;20307&quot; value=&quot;307&quot;/&gt;&lt;/object&gt;&lt;object type=&quot;3&quot; unique_id=&quot;10012&quot;&gt;&lt;property id=&quot;20148&quot; value=&quot;5&quot;/&gt;&lt;property id=&quot;20300&quot; value=&quot;Slide 9&quot;/&gt;&lt;property id=&quot;20307&quot; value=&quot;352&quot;/&gt;&lt;/object&gt;&lt;object type=&quot;3&quot; unique_id=&quot;10013&quot;&gt;&lt;property id=&quot;20148&quot; value=&quot;5&quot;/&gt;&lt;property id=&quot;20300&quot; value=&quot;Slide 10&quot;/&gt;&lt;property id=&quot;20307&quot; value=&quot;309&quot;/&gt;&lt;/object&gt;&lt;object type=&quot;3&quot; unique_id=&quot;10014&quot;&gt;&lt;property id=&quot;20148&quot; value=&quot;5&quot;/&gt;&lt;property id=&quot;20300&quot; value=&quot;Slide 11&quot;/&gt;&lt;property id=&quot;20307&quot; value=&quot;344&quot;/&gt;&lt;/object&gt;&lt;object type=&quot;3&quot; unique_id=&quot;10015&quot;&gt;&lt;property id=&quot;20148&quot; value=&quot;5&quot;/&gt;&lt;property id=&quot;20300&quot; value=&quot;Slide 12&quot;/&gt;&lt;property id=&quot;20307&quot; value=&quot;321&quot;/&gt;&lt;/object&gt;&lt;object type=&quot;3&quot; unique_id=&quot;10016&quot;&gt;&lt;property id=&quot;20148&quot; value=&quot;5&quot;/&gt;&lt;property id=&quot;20300&quot; value=&quot;Slide 13&quot;/&gt;&lt;property id=&quot;20307&quot; value=&quot;304&quot;/&gt;&lt;/object&gt;&lt;object type=&quot;3&quot; unique_id=&quot;10017&quot;&gt;&lt;property id=&quot;20148&quot; value=&quot;5&quot;/&gt;&lt;property id=&quot;20300&quot; value=&quot;Slide 14&quot;/&gt;&lt;property id=&quot;20307&quot; value=&quot;311&quot;/&gt;&lt;/object&gt;&lt;object type=&quot;3&quot; unique_id=&quot;10018&quot;&gt;&lt;property id=&quot;20148&quot; value=&quot;5&quot;/&gt;&lt;property id=&quot;20300&quot; value=&quot;Slide 15&quot;/&gt;&lt;property id=&quot;20307&quot; value=&quot;312&quot;/&gt;&lt;/object&gt;&lt;object type=&quot;3&quot; unique_id=&quot;10019&quot;&gt;&lt;property id=&quot;20148&quot; value=&quot;5&quot;/&gt;&lt;property id=&quot;20300&quot; value=&quot;Slide 16&quot;/&gt;&lt;property id=&quot;20307&quot; value=&quot;313&quot;/&gt;&lt;/object&gt;&lt;object type=&quot;3&quot; unique_id=&quot;10020&quot;&gt;&lt;property id=&quot;20148&quot; value=&quot;5&quot;/&gt;&lt;property id=&quot;20300&quot; value=&quot;Slide 17&quot;/&gt;&lt;property id=&quot;20307&quot; value=&quot;354&quot;/&gt;&lt;/object&gt;&lt;object type=&quot;3&quot; unique_id=&quot;10021&quot;&gt;&lt;property id=&quot;20148&quot; value=&quot;5&quot;/&gt;&lt;property id=&quot;20300&quot; value=&quot;Slide 18&quot;/&gt;&lt;property id=&quot;20307&quot; value=&quot;310&quot;/&gt;&lt;/object&gt;&lt;object type=&quot;3&quot; unique_id=&quot;10022&quot;&gt;&lt;property id=&quot;20148&quot; value=&quot;5&quot;/&gt;&lt;property id=&quot;20300&quot; value=&quot;Slide 19&quot;/&gt;&lt;property id=&quot;20307&quot; value=&quot;314&quot;/&gt;&lt;/object&gt;&lt;object type=&quot;3&quot; unique_id=&quot;10023&quot;&gt;&lt;property id=&quot;20148&quot; value=&quot;5&quot;/&gt;&lt;property id=&quot;20300&quot; value=&quot;Slide 20&quot;/&gt;&lt;property id=&quot;20307&quot; value=&quot;293&quot;/&gt;&lt;/object&gt;&lt;object type=&quot;3&quot; unique_id=&quot;10024&quot;&gt;&lt;property id=&quot;20148&quot; value=&quot;5&quot;/&gt;&lt;property id=&quot;20300&quot; value=&quot;Slide 21&quot;/&gt;&lt;property id=&quot;20307&quot; value=&quot;328&quot;/&gt;&lt;/object&gt;&lt;object type=&quot;3&quot; unique_id=&quot;10025&quot;&gt;&lt;property id=&quot;20148&quot; value=&quot;5&quot;/&gt;&lt;property id=&quot;20300&quot; value=&quot;Slide 22&quot;/&gt;&lt;property id=&quot;20307&quot; value=&quot;330&quot;/&gt;&lt;/object&gt;&lt;object type=&quot;3&quot; unique_id=&quot;10026&quot;&gt;&lt;property id=&quot;20148&quot; value=&quot;5&quot;/&gt;&lt;property id=&quot;20300&quot; value=&quot;Slide 23&quot;/&gt;&lt;property id=&quot;20307&quot; value=&quot;331&quot;/&gt;&lt;/object&gt;&lt;object type=&quot;3&quot; unique_id=&quot;10027&quot;&gt;&lt;property id=&quot;20148&quot; value=&quot;5&quot;/&gt;&lt;property id=&quot;20300&quot; value=&quot;Slide 24&quot;/&gt;&lt;property id=&quot;20307&quot; value=&quot;294&quot;/&gt;&lt;/object&gt;&lt;object type=&quot;3&quot; unique_id=&quot;10028&quot;&gt;&lt;property id=&quot;20148&quot; value=&quot;5&quot;/&gt;&lt;property id=&quot;20300&quot; value=&quot;Slide 25&quot;/&gt;&lt;property id=&quot;20307&quot; value=&quot;348&quot;/&gt;&lt;/object&gt;&lt;object type=&quot;3&quot; unique_id=&quot;10029&quot;&gt;&lt;property id=&quot;20148&quot; value=&quot;5&quot;/&gt;&lt;property id=&quot;20300&quot; value=&quot;Slide 26&quot;/&gt;&lt;property id=&quot;20307&quot; value=&quot;346&quot;/&gt;&lt;/object&gt;&lt;object type=&quot;3&quot; unique_id=&quot;10030&quot;&gt;&lt;property id=&quot;20148&quot; value=&quot;5&quot;/&gt;&lt;property id=&quot;20300&quot; value=&quot;Slide 27&quot;/&gt;&lt;property id=&quot;20307&quot; value=&quot;286&quot;/&gt;&lt;/object&gt;&lt;object type=&quot;3&quot; unique_id=&quot;10031&quot;&gt;&lt;property id=&quot;20148&quot; value=&quot;5&quot;/&gt;&lt;property id=&quot;20300&quot; value=&quot;Slide 32&quot;/&gt;&lt;property id=&quot;20307&quot; value=&quot;315&quot;/&gt;&lt;/object&gt;&lt;object type=&quot;3&quot; unique_id=&quot;10032&quot;&gt;&lt;property id=&quot;20148&quot; value=&quot;5&quot;/&gt;&lt;property id=&quot;20300&quot; value=&quot;Slide 33&quot;/&gt;&lt;property id=&quot;20307&quot; value=&quot;317&quot;/&gt;&lt;/object&gt;&lt;object type=&quot;3&quot; unique_id=&quot;10033&quot;&gt;&lt;property id=&quot;20148&quot; value=&quot;5&quot;/&gt;&lt;property id=&quot;20300&quot; value=&quot;Slide 34&quot;/&gt;&lt;property id=&quot;20307&quot; value=&quot;316&quot;/&gt;&lt;/object&gt;&lt;object type=&quot;3&quot; unique_id=&quot;10034&quot;&gt;&lt;property id=&quot;20148&quot; value=&quot;5&quot;/&gt;&lt;property id=&quot;20300&quot; value=&quot;Slide 35&quot;/&gt;&lt;property id=&quot;20307&quot; value=&quot;319&quot;/&gt;&lt;/object&gt;&lt;object type=&quot;3&quot; unique_id=&quot;10035&quot;&gt;&lt;property id=&quot;20148&quot; value=&quot;5&quot;/&gt;&lt;property id=&quot;20300&quot; value=&quot;Slide 36&quot;/&gt;&lt;property id=&quot;20307&quot; value=&quot;335&quot;/&gt;&lt;/object&gt;&lt;object type=&quot;3&quot; unique_id=&quot;10036&quot;&gt;&lt;property id=&quot;20148&quot; value=&quot;5&quot;/&gt;&lt;property id=&quot;20300&quot; value=&quot;Slide 39&quot;/&gt;&lt;property id=&quot;20307&quot; value=&quot;332&quot;/&gt;&lt;/object&gt;&lt;object type=&quot;3&quot; unique_id=&quot;10037&quot;&gt;&lt;property id=&quot;20148&quot; value=&quot;5&quot;/&gt;&lt;property id=&quot;20300&quot; value=&quot;Slide 40&quot;/&gt;&lt;property id=&quot;20307&quot; value=&quot;325&quot;/&gt;&lt;/object&gt;&lt;object type=&quot;3&quot; unique_id=&quot;10113&quot;&gt;&lt;property id=&quot;20148&quot; value=&quot;5&quot;/&gt;&lt;property id=&quot;20300&quot; value=&quot;Slide 29&quot;/&gt;&lt;property id=&quot;20307&quot; value=&quot;356&quot;/&gt;&lt;/object&gt;&lt;object type=&quot;3&quot; unique_id=&quot;10190&quot;&gt;&lt;property id=&quot;20148&quot; value=&quot;5&quot;/&gt;&lt;property id=&quot;20300&quot; value=&quot;Slide 28&quot;/&gt;&lt;property id=&quot;20307&quot; value=&quot;358&quot;/&gt;&lt;/object&gt;&lt;object type=&quot;3&quot; unique_id=&quot;10347&quot;&gt;&lt;property id=&quot;20148&quot; value=&quot;5&quot;/&gt;&lt;property id=&quot;20300&quot; value=&quot;Slide 30&quot;/&gt;&lt;property id=&quot;20307&quot; value=&quot;360&quot;/&gt;&lt;/object&gt;&lt;object type=&quot;3&quot; unique_id=&quot;10348&quot;&gt;&lt;property id=&quot;20148&quot; value=&quot;5&quot;/&gt;&lt;property id=&quot;20300&quot; value=&quot;Slide 31&quot;/&gt;&lt;property id=&quot;20307&quot; value=&quot;362&quot;/&gt;&lt;/object&gt;&lt;object type=&quot;3&quot; unique_id=&quot;10472&quot;&gt;&lt;property id=&quot;20148&quot; value=&quot;5&quot;/&gt;&lt;property id=&quot;20300&quot; value=&quot;Slide 37&quot;/&gt;&lt;property id=&quot;20307&quot; value=&quot;365&quot;/&gt;&lt;/object&gt;&lt;object type=&quot;3&quot; unique_id=&quot;10473&quot;&gt;&lt;property id=&quot;20148&quot; value=&quot;5&quot;/&gt;&lt;property id=&quot;20300&quot; value=&quot;Slide 38&quot;/&gt;&lt;property id=&quot;20307&quot; value=&quot;364&quot;/&gt;&lt;/object&gt;&lt;object type=&quot;3&quot; unique_id=&quot;10517&quot;&gt;&lt;property id=&quot;20148&quot; value=&quot;5&quot;/&gt;&lt;property id=&quot;20300&quot; value=&quot;Slide 8&quot;/&gt;&lt;property id=&quot;20307&quot; value=&quot;36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4413</TotalTime>
  <Words>321</Words>
  <Application>Microsoft Office PowerPoint</Application>
  <PresentationFormat>On-screen Show (4:3)</PresentationFormat>
  <Paragraphs>62</Paragraphs>
  <Slides>34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PHÁT TRIỂN NHẬN THỨC</dc:title>
  <dc:creator>User</dc:creator>
  <cp:lastModifiedBy>Techsi.vn</cp:lastModifiedBy>
  <cp:revision>298</cp:revision>
  <dcterms:created xsi:type="dcterms:W3CDTF">2009-04-30T15:11:15Z</dcterms:created>
  <dcterms:modified xsi:type="dcterms:W3CDTF">2022-12-02T08:04:11Z</dcterms:modified>
</cp:coreProperties>
</file>