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8" r:id="rId4"/>
    <p:sldMasterId id="2147483660" r:id="rId5"/>
    <p:sldMasterId id="2147483662" r:id="rId6"/>
    <p:sldMasterId id="2147483664" r:id="rId7"/>
  </p:sldMasterIdLst>
  <p:notesMasterIdLst>
    <p:notesMasterId r:id="rId27"/>
  </p:notesMasterIdLst>
  <p:sldIdLst>
    <p:sldId id="256" r:id="rId8"/>
    <p:sldId id="275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Schoolbook" panose="02040604050505020304" pitchFamily="18" charset="0"/>
      <p:regular r:id="rId32"/>
      <p:bold r:id="rId33"/>
      <p:italic r:id="rId34"/>
      <p:boldItalic r:id="rId35"/>
    </p:embeddedFont>
    <p:embeddedFont>
      <p:font typeface="Corbel" panose="020B05030202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6HHJu8U0W+0ZXDGEwu9L/KbVj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9" name="Google Shape;1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2"/>
                </a:solidFill>
              </a:defRPr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30000"/>
              </a:lnSpc>
              <a:spcBef>
                <a:spcPts val="925"/>
              </a:spcBef>
              <a:spcAft>
                <a:spcPts val="0"/>
              </a:spcAft>
              <a:buClr>
                <a:schemeClr val="lt2"/>
              </a:buClr>
              <a:buSzPts val="1700"/>
              <a:buNone/>
              <a:defRPr sz="1700">
                <a:solidFill>
                  <a:schemeClr val="lt2"/>
                </a:solidFill>
              </a:defRPr>
            </a:lvl1pPr>
            <a:lvl2pPr lvl="1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sz="1500"/>
            </a:lvl2pPr>
            <a:lvl3pPr lvl="2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sz="1350"/>
            </a:lvl3pPr>
            <a:lvl4pPr lvl="3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/>
            </a:lvl4pPr>
            <a:lvl5pPr lvl="4" algn="ctr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/>
            </a:lvl5pPr>
            <a:lvl6pPr lvl="5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6pPr>
            <a:lvl7pPr lvl="6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7pPr>
            <a:lvl8pPr lvl="7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8pPr>
            <a:lvl9pPr lvl="8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6729412" y="64420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024187" y="64420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349250" y="6442075"/>
            <a:ext cx="2066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5"/>
          <p:cNvSpPr txBox="1"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>
            <a:spLocks noGrp="1"/>
          </p:cNvSpPr>
          <p:nvPr>
            <p:ph type="pic" idx="2"/>
          </p:nvPr>
        </p:nvSpPr>
        <p:spPr>
          <a:xfrm>
            <a:off x="1" y="1"/>
            <a:ext cx="6076988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35"/>
          <p:cNvSpPr txBox="1">
            <a:spLocks noGrp="1"/>
          </p:cNvSpPr>
          <p:nvPr>
            <p:ph type="body" idx="1"/>
          </p:nvPr>
        </p:nvSpPr>
        <p:spPr>
          <a:xfrm>
            <a:off x="6355080" y="3223806"/>
            <a:ext cx="2423160" cy="287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474B57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33" name="Google Shape;133;p35"/>
          <p:cNvSpPr txBox="1">
            <a:spLocks noGrp="1"/>
          </p:cNvSpPr>
          <p:nvPr>
            <p:ph type="dt" idx="10"/>
          </p:nvPr>
        </p:nvSpPr>
        <p:spPr>
          <a:xfrm>
            <a:off x="6350000" y="6296025"/>
            <a:ext cx="2428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ftr" idx="11"/>
          </p:nvPr>
        </p:nvSpPr>
        <p:spPr>
          <a:xfrm>
            <a:off x="365125" y="6296025"/>
            <a:ext cx="57118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4112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7"/>
          <p:cNvSpPr txBox="1">
            <a:spLocks noGrp="1"/>
          </p:cNvSpPr>
          <p:nvPr>
            <p:ph type="title"/>
          </p:nvPr>
        </p:nvSpPr>
        <p:spPr>
          <a:xfrm rot="5400000">
            <a:off x="4685681" y="2395191"/>
            <a:ext cx="5339932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idx="1"/>
          </p:nvPr>
        </p:nvSpPr>
        <p:spPr>
          <a:xfrm rot="5400000">
            <a:off x="1582666" y="1141981"/>
            <a:ext cx="5322596" cy="40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dt" idx="10"/>
          </p:nvPr>
        </p:nvSpPr>
        <p:spPr>
          <a:xfrm>
            <a:off x="6958012" y="6296025"/>
            <a:ext cx="187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sldNum" idx="12"/>
          </p:nvPr>
        </p:nvSpPr>
        <p:spPr>
          <a:xfrm rot="5400000">
            <a:off x="5878512" y="2928937"/>
            <a:ext cx="5383212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1"/>
          </p:nvPr>
        </p:nvSpPr>
        <p:spPr>
          <a:xfrm rot="5400000">
            <a:off x="3663950" y="974725"/>
            <a:ext cx="3651250" cy="6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9000"/>
              </a:lnSpc>
              <a:spcBef>
                <a:spcPts val="925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body" idx="2"/>
          </p:nvPr>
        </p:nvSpPr>
        <p:spPr>
          <a:xfrm>
            <a:off x="2200276" y="3316640"/>
            <a:ext cx="3136392" cy="277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3"/>
          </p:nvPr>
        </p:nvSpPr>
        <p:spPr>
          <a:xfrm>
            <a:off x="5641811" y="2456408"/>
            <a:ext cx="313639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9000"/>
              </a:lnSpc>
              <a:spcBef>
                <a:spcPts val="925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4"/>
          </p:nvPr>
        </p:nvSpPr>
        <p:spPr>
          <a:xfrm>
            <a:off x="5641811" y="3316640"/>
            <a:ext cx="3136392" cy="277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1"/>
          </p:nvPr>
        </p:nvSpPr>
        <p:spPr>
          <a:xfrm>
            <a:off x="2212609" y="2438400"/>
            <a:ext cx="3127248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5650955" y="2438400"/>
            <a:ext cx="3127248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1"/>
          <p:cNvSpPr txBox="1"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464B56"/>
                </a:solidFill>
              </a:defRPr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800"/>
              <a:buNone/>
              <a:defRPr sz="1800">
                <a:solidFill>
                  <a:srgbClr val="464B56"/>
                </a:solidFill>
              </a:defRPr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dt" idx="10"/>
          </p:nvPr>
        </p:nvSpPr>
        <p:spPr>
          <a:xfrm>
            <a:off x="6738937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ftr" idx="11"/>
          </p:nvPr>
        </p:nvSpPr>
        <p:spPr>
          <a:xfrm>
            <a:off x="3030537" y="629602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sldNum" idx="12"/>
          </p:nvPr>
        </p:nvSpPr>
        <p:spPr>
          <a:xfrm>
            <a:off x="347662" y="6296025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body" idx="1"/>
          </p:nvPr>
        </p:nvSpPr>
        <p:spPr>
          <a:xfrm>
            <a:off x="365798" y="441414"/>
            <a:ext cx="5697780" cy="565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500"/>
              <a:buChar char="–"/>
              <a:defRPr sz="1500"/>
            </a:lvl1pPr>
            <a:lvl2pPr marL="914400" lvl="1" indent="-314325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350"/>
              <a:buChar char="–"/>
              <a:defRPr sz="1350"/>
            </a:lvl2pPr>
            <a:lvl3pPr marL="1371600" lvl="2" indent="-3048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200"/>
              <a:buChar char="–"/>
              <a:defRPr sz="1200"/>
            </a:lvl3pPr>
            <a:lvl4pPr marL="1828800" lvl="3" indent="-295275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Char char="–"/>
              <a:defRPr sz="1050"/>
            </a:lvl5pPr>
            <a:lvl6pPr marL="2743200" lvl="5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7pPr>
            <a:lvl8pPr marL="3657600" lvl="7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050"/>
              <a:buChar char="–"/>
              <a:defRPr sz="1050"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body" idx="2"/>
          </p:nvPr>
        </p:nvSpPr>
        <p:spPr>
          <a:xfrm>
            <a:off x="6355080" y="3223804"/>
            <a:ext cx="2420786" cy="287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1000"/>
              </a:lnSpc>
              <a:spcBef>
                <a:spcPts val="1200"/>
              </a:spcBef>
              <a:spcAft>
                <a:spcPts val="0"/>
              </a:spcAft>
              <a:buClr>
                <a:srgbClr val="474B57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dt" idx="10"/>
          </p:nvPr>
        </p:nvSpPr>
        <p:spPr>
          <a:xfrm>
            <a:off x="6357937" y="6286500"/>
            <a:ext cx="2420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ftr" idx="11"/>
          </p:nvPr>
        </p:nvSpPr>
        <p:spPr>
          <a:xfrm>
            <a:off x="365125" y="6286500"/>
            <a:ext cx="56991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0937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0"/>
          <p:cNvGrpSpPr/>
          <p:nvPr/>
        </p:nvGrpSpPr>
        <p:grpSpPr>
          <a:xfrm>
            <a:off x="-6350" y="0"/>
            <a:ext cx="9151937" cy="6867525"/>
            <a:chOff x="-6284" y="0"/>
            <a:chExt cx="9152521" cy="6867426"/>
          </a:xfrm>
        </p:grpSpPr>
        <p:sp>
          <p:nvSpPr>
            <p:cNvPr id="11" name="Google Shape;11;p20"/>
            <p:cNvSpPr/>
            <p:nvPr/>
          </p:nvSpPr>
          <p:spPr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l" t="t" r="r" b="b"/>
              <a:pathLst>
                <a:path w="2882" h="2160" extrusionOk="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lnTo>
                    <a:pt x="582" y="371"/>
                  </a:ln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lnTo>
                    <a:pt x="302" y="11"/>
                  </a:ln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lnTo>
                    <a:pt x="481" y="318"/>
                  </a:ln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lnTo>
                    <a:pt x="334" y="250"/>
                  </a:ln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lnTo>
                    <a:pt x="121" y="234"/>
                  </a:ln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lnTo>
                    <a:pt x="573" y="13"/>
                  </a:ln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lnTo>
                    <a:pt x="375" y="4"/>
                  </a:ln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lnTo>
                    <a:pt x="514" y="9"/>
                  </a:ln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lnTo>
                    <a:pt x="1173" y="1510"/>
                  </a:ln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lnTo>
                    <a:pt x="1097" y="1666"/>
                  </a:ln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lnTo>
                    <a:pt x="2879" y="1314"/>
                  </a:ln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lnTo>
                    <a:pt x="2666" y="769"/>
                  </a:ln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lnTo>
                    <a:pt x="2621" y="1035"/>
                  </a:ln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lnTo>
                    <a:pt x="2678" y="805"/>
                  </a:ln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lnTo>
                    <a:pt x="746" y="2098"/>
                  </a:ln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lnTo>
                    <a:pt x="689" y="2089"/>
                  </a:ln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lnTo>
                    <a:pt x="946" y="2127"/>
                  </a:ln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lnTo>
                    <a:pt x="876" y="2120"/>
                  </a:ln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lnTo>
                    <a:pt x="846" y="2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0"/>
            <p:cNvSpPr/>
            <p:nvPr/>
          </p:nvSpPr>
          <p:spPr>
            <a:xfrm>
              <a:off x="-6284" y="0"/>
              <a:ext cx="9150933" cy="5819691"/>
            </a:xfrm>
            <a:custGeom>
              <a:avLst/>
              <a:gdLst/>
              <a:ahLst/>
              <a:cxnLst/>
              <a:rect l="l" t="t" r="r" b="b"/>
              <a:pathLst>
                <a:path w="2882" h="1833" extrusionOk="0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lnTo>
                    <a:pt x="1585" y="176"/>
                  </a:ln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lnTo>
                    <a:pt x="2807" y="32"/>
                  </a:ln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lnTo>
                    <a:pt x="1822" y="830"/>
                  </a:ln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lnTo>
                    <a:pt x="2618" y="72"/>
                  </a:ln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lnTo>
                    <a:pt x="2712" y="46"/>
                  </a:ln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lnTo>
                    <a:pt x="1906" y="844"/>
                  </a:ln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lnTo>
                    <a:pt x="2754" y="1806"/>
                  </a:ln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lnTo>
                    <a:pt x="2458" y="1578"/>
                  </a:ln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lnTo>
                    <a:pt x="1809" y="1293"/>
                  </a:ln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lnTo>
                    <a:pt x="2085" y="1477"/>
                  </a:ln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lnTo>
                    <a:pt x="2338" y="1593"/>
                  </a:ln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lnTo>
                    <a:pt x="2136" y="1597"/>
                  </a:ln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lnTo>
                    <a:pt x="2400" y="1637"/>
                  </a:ln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lnTo>
                    <a:pt x="283" y="988"/>
                  </a:ln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lnTo>
                    <a:pt x="456" y="1429"/>
                  </a:ln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lnTo>
                    <a:pt x="2876" y="41"/>
                  </a:ln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lnTo>
                    <a:pt x="2878" y="222"/>
                  </a:ln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lnTo>
                    <a:pt x="2859" y="171"/>
                  </a:ln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lnTo>
                    <a:pt x="2878" y="100"/>
                  </a:lnTo>
                  <a:close/>
                </a:path>
              </a:pathLst>
            </a:custGeom>
            <a:solidFill>
              <a:srgbClr val="B2AD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0"/>
            <p:cNvSpPr/>
            <p:nvPr/>
          </p:nvSpPr>
          <p:spPr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l" t="t" r="r" b="b"/>
              <a:pathLst>
                <a:path w="2726" h="2162" extrusionOk="0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lnTo>
                    <a:pt x="1185" y="997"/>
                  </a:ln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lnTo>
                    <a:pt x="1161" y="323"/>
                  </a:ln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lnTo>
                    <a:pt x="1517" y="527"/>
                  </a:ln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lnTo>
                    <a:pt x="1418" y="596"/>
                  </a:ln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lnTo>
                    <a:pt x="1860" y="551"/>
                  </a:ln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lnTo>
                    <a:pt x="1936" y="394"/>
                  </a:ln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lnTo>
                    <a:pt x="26" y="1668"/>
                  </a:ln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lnTo>
                    <a:pt x="2200" y="34"/>
                  </a:ln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lnTo>
                    <a:pt x="2278" y="25"/>
                  </a:ln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lnTo>
                    <a:pt x="2145" y="25"/>
                  </a:ln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lnTo>
                    <a:pt x="2102" y="34"/>
                  </a:ln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lnTo>
                    <a:pt x="2185" y="2098"/>
                  </a:ln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lnTo>
                    <a:pt x="2287" y="2109"/>
                  </a:ln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lnTo>
                    <a:pt x="1953" y="2098"/>
                  </a:ln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lnTo>
                    <a:pt x="121" y="2118"/>
                  </a:ln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lnTo>
                    <a:pt x="0" y="1895"/>
                  </a:ln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lnTo>
                    <a:pt x="323" y="2128"/>
                  </a:ln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lnTo>
                    <a:pt x="226" y="20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0"/>
          <p:cNvGrpSpPr/>
          <p:nvPr/>
        </p:nvGrpSpPr>
        <p:grpSpPr>
          <a:xfrm>
            <a:off x="5486400" y="466725"/>
            <a:ext cx="3662362" cy="5922962"/>
            <a:chOff x="5486400" y="466725"/>
            <a:chExt cx="3662363" cy="5922963"/>
          </a:xfrm>
        </p:grpSpPr>
        <p:sp>
          <p:nvSpPr>
            <p:cNvPr id="15" name="Google Shape;15;p20"/>
            <p:cNvSpPr/>
            <p:nvPr/>
          </p:nvSpPr>
          <p:spPr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l" t="t" r="r" b="b"/>
              <a:pathLst>
                <a:path w="1152" h="1865" extrusionOk="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484A5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" name="Google Shape;16;p20"/>
            <p:cNvCxnSpPr/>
            <p:nvPr/>
          </p:nvCxnSpPr>
          <p:spPr>
            <a:xfrm>
              <a:off x="6010275" y="4714875"/>
              <a:ext cx="520700" cy="0"/>
            </a:xfrm>
            <a:prstGeom prst="straightConnector1">
              <a:avLst/>
            </a:prstGeom>
            <a:noFill/>
            <a:ln w="38100" cap="flat" cmpd="sng">
              <a:solidFill>
                <a:schemeClr val="lt2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" name="Google Shape;17;p20"/>
            <p:cNvSpPr/>
            <p:nvPr/>
          </p:nvSpPr>
          <p:spPr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l" t="t" r="r" b="b"/>
              <a:pathLst>
                <a:path w="1093" h="1745" extrusionOk="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0"/>
          <p:cNvSpPr/>
          <p:nvPr/>
        </p:nvSpPr>
        <p:spPr>
          <a:xfrm>
            <a:off x="3341687" y="31750"/>
            <a:ext cx="0" cy="1587"/>
          </a:xfrm>
          <a:custGeom>
            <a:avLst/>
            <a:gdLst/>
            <a:ahLst/>
            <a:cxnLst/>
            <a:rect l="l" t="t" r="r" b="b"/>
            <a:pathLst>
              <a:path w="2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9525" cap="flat" cmpd="sng">
            <a:solidFill>
              <a:srgbClr val="3046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0"/>
          <p:cNvSpPr/>
          <p:nvPr/>
        </p:nvSpPr>
        <p:spPr>
          <a:xfrm>
            <a:off x="3298825" y="-5000625"/>
            <a:ext cx="1587" cy="3175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9525" cap="flat" cmpd="sng">
            <a:solidFill>
              <a:srgbClr val="ADBC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0"/>
          <p:cNvSpPr/>
          <p:nvPr/>
        </p:nvSpPr>
        <p:spPr>
          <a:xfrm>
            <a:off x="3341687" y="31750"/>
            <a:ext cx="0" cy="1587"/>
          </a:xfrm>
          <a:custGeom>
            <a:avLst/>
            <a:gdLst/>
            <a:ahLst/>
            <a:cxnLst/>
            <a:rect l="l" t="t" r="r" b="b"/>
            <a:pathLst>
              <a:path w="2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9525" cap="flat" cmpd="sng">
            <a:solidFill>
              <a:srgbClr val="3046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/>
          <p:nvPr/>
        </p:nvSpPr>
        <p:spPr>
          <a:xfrm>
            <a:off x="3298825" y="-5000625"/>
            <a:ext cx="1587" cy="3175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9525" cap="flat" cmpd="sng">
            <a:solidFill>
              <a:srgbClr val="ADBC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6729412" y="64420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024187" y="644207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349250" y="6442075"/>
            <a:ext cx="2066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900"/>
              <a:buFont typeface="Century Schoolbook"/>
              <a:buNone/>
              <a:defRPr sz="9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22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35" name="Google Shape;35;p22"/>
            <p:cNvSpPr/>
            <p:nvPr/>
          </p:nvSpPr>
          <p:spPr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2"/>
            <p:cNvSpPr/>
            <p:nvPr/>
          </p:nvSpPr>
          <p:spPr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24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48" name="Google Shape;48;p24"/>
            <p:cNvSpPr/>
            <p:nvPr/>
          </p:nvSpPr>
          <p:spPr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6721475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2497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285750" y="628650"/>
            <a:ext cx="1412875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" name="Google Shape;55;p24"/>
          <p:cNvCxnSpPr/>
          <p:nvPr/>
        </p:nvCxnSpPr>
        <p:spPr>
          <a:xfrm>
            <a:off x="2200275" y="2176462"/>
            <a:ext cx="65786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" name="Google Shape;56;p24"/>
          <p:cNvCxnSpPr/>
          <p:nvPr/>
        </p:nvCxnSpPr>
        <p:spPr>
          <a:xfrm>
            <a:off x="2200275" y="2176462"/>
            <a:ext cx="65786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/>
          <p:nvPr/>
        </p:nvSpPr>
        <p:spPr>
          <a:xfrm>
            <a:off x="0" y="0"/>
            <a:ext cx="9148762" cy="6858000"/>
          </a:xfrm>
          <a:custGeom>
            <a:avLst/>
            <a:gdLst/>
            <a:ahLst/>
            <a:cxnLst/>
            <a:rect l="l" t="t" r="r" b="b"/>
            <a:pathLst>
              <a:path w="2884" h="2161" extrusionOk="0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lnTo>
                  <a:pt x="2518" y="98"/>
                </a:ln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lnTo>
                  <a:pt x="8" y="438"/>
                </a:ln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lnTo>
                  <a:pt x="531" y="966"/>
                </a:ln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lnTo>
                  <a:pt x="704" y="365"/>
                </a:ln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lnTo>
                  <a:pt x="656" y="838"/>
                </a:ln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lnTo>
                  <a:pt x="664" y="975"/>
                </a:ln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lnTo>
                  <a:pt x="33" y="955"/>
                </a:ln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lnTo>
                  <a:pt x="2458" y="113"/>
                </a:ln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lnTo>
                  <a:pt x="120" y="1060"/>
                </a:ln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lnTo>
                  <a:pt x="2373" y="982"/>
                </a:ln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lnTo>
                  <a:pt x="2594" y="743"/>
                </a:ln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lnTo>
                  <a:pt x="2244" y="517"/>
                </a:ln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lnTo>
                  <a:pt x="2433" y="769"/>
                </a:ln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lnTo>
                  <a:pt x="2461" y="819"/>
                </a:ln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lnTo>
                  <a:pt x="2858" y="2117"/>
                </a:ln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lnTo>
                  <a:pt x="2307" y="1491"/>
                </a:ln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lnTo>
                  <a:pt x="1944" y="1452"/>
                </a:ln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lnTo>
                  <a:pt x="2130" y="1569"/>
                </a:ln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lnTo>
                  <a:pt x="2151" y="1528"/>
                </a:ln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lnTo>
                  <a:pt x="1928" y="1935"/>
                </a:ln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lnTo>
                  <a:pt x="2018" y="1939"/>
                </a:ln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lnTo>
                  <a:pt x="2080" y="1889"/>
                </a:ln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lnTo>
                  <a:pt x="2870" y="2011"/>
                </a:ln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lnTo>
                  <a:pt x="2880" y="1089"/>
                </a:ln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lnTo>
                  <a:pt x="2845" y="1938"/>
                </a:ln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lnTo>
                  <a:pt x="2861" y="2057"/>
                </a:ln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lnTo>
                  <a:pt x="2829" y="2077"/>
                </a:ln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lnTo>
                  <a:pt x="1792" y="2124"/>
                </a:ln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lnTo>
                  <a:pt x="2874" y="1978"/>
                </a:ln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lnTo>
                  <a:pt x="417" y="2054"/>
                </a:ln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lnTo>
                  <a:pt x="629" y="1975"/>
                </a:ln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lnTo>
                  <a:pt x="429" y="2088"/>
                </a:ln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lnTo>
                  <a:pt x="1707" y="2082"/>
                </a:ln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lnTo>
                  <a:pt x="1139" y="1586"/>
                </a:ln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lnTo>
                  <a:pt x="368" y="1706"/>
                </a:ln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lnTo>
                  <a:pt x="38" y="1897"/>
                </a:ln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lnTo>
                  <a:pt x="1574" y="2083"/>
                </a:ln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rgbClr val="484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30"/>
          <p:cNvGrpSpPr/>
          <p:nvPr/>
        </p:nvGrpSpPr>
        <p:grpSpPr>
          <a:xfrm>
            <a:off x="1838325" y="1262062"/>
            <a:ext cx="5486400" cy="4333875"/>
            <a:chOff x="1838325" y="1262063"/>
            <a:chExt cx="5486400" cy="4333875"/>
          </a:xfrm>
        </p:grpSpPr>
        <p:sp>
          <p:nvSpPr>
            <p:cNvPr id="93" name="Google Shape;93;p30"/>
            <p:cNvSpPr/>
            <p:nvPr/>
          </p:nvSpPr>
          <p:spPr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l" t="t" r="r" b="b"/>
              <a:pathLst>
                <a:path w="1728" h="1364" extrusionOk="0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4" name="Google Shape;94;p30"/>
            <p:cNvCxnSpPr/>
            <p:nvPr/>
          </p:nvCxnSpPr>
          <p:spPr>
            <a:xfrm>
              <a:off x="4057650" y="3862388"/>
              <a:ext cx="10287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95" name="Google Shape;95;p30"/>
            <p:cNvSpPr/>
            <p:nvPr/>
          </p:nvSpPr>
          <p:spPr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l" t="t" r="r" b="b"/>
              <a:pathLst>
                <a:path w="1608" h="1244" extrusionOk="0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6" name="Google Shape;96;p30"/>
          <p:cNvCxnSpPr/>
          <p:nvPr/>
        </p:nvCxnSpPr>
        <p:spPr>
          <a:xfrm>
            <a:off x="4057650" y="3862387"/>
            <a:ext cx="10287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7" name="Google Shape;97;p30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dt" idx="10"/>
          </p:nvPr>
        </p:nvSpPr>
        <p:spPr>
          <a:xfrm>
            <a:off x="6738937" y="629602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ftr" idx="11"/>
          </p:nvPr>
        </p:nvSpPr>
        <p:spPr>
          <a:xfrm>
            <a:off x="3030537" y="629602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30"/>
          <p:cNvSpPr txBox="1">
            <a:spLocks noGrp="1"/>
          </p:cNvSpPr>
          <p:nvPr>
            <p:ph type="sldNum" idx="12"/>
          </p:nvPr>
        </p:nvSpPr>
        <p:spPr>
          <a:xfrm>
            <a:off x="347662" y="6296025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Century Schoolbook"/>
              <a:buNone/>
              <a:defRPr sz="900" b="0" i="0" u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/>
          <p:nvPr/>
        </p:nvSpPr>
        <p:spPr>
          <a:xfrm rot="2100000" flipH="1">
            <a:off x="5964237" y="777875"/>
            <a:ext cx="3076575" cy="5283200"/>
          </a:xfrm>
          <a:custGeom>
            <a:avLst/>
            <a:gdLst/>
            <a:ahLst/>
            <a:cxnLst/>
            <a:rect l="l" t="t" r="r" b="b"/>
            <a:pathLst>
              <a:path w="869" h="1495" extrusionOk="0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1CEB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Google Shape;111;p32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dt" idx="10"/>
          </p:nvPr>
        </p:nvSpPr>
        <p:spPr>
          <a:xfrm>
            <a:off x="6357937" y="6286500"/>
            <a:ext cx="2420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ftr" idx="11"/>
          </p:nvPr>
        </p:nvSpPr>
        <p:spPr>
          <a:xfrm>
            <a:off x="365125" y="6286500"/>
            <a:ext cx="56991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0937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4"/>
          <p:cNvSpPr/>
          <p:nvPr/>
        </p:nvSpPr>
        <p:spPr>
          <a:xfrm rot="2100000" flipH="1">
            <a:off x="5964237" y="777875"/>
            <a:ext cx="3076575" cy="5283200"/>
          </a:xfrm>
          <a:custGeom>
            <a:avLst/>
            <a:gdLst/>
            <a:ahLst/>
            <a:cxnLst/>
            <a:rect l="l" t="t" r="r" b="b"/>
            <a:pathLst>
              <a:path w="869" h="1495" extrusionOk="0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lnTo>
                  <a:pt x="865" y="156"/>
                </a:ln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lnTo>
                  <a:pt x="228" y="1142"/>
                </a:ln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lnTo>
                  <a:pt x="232" y="1100"/>
                </a:ln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lnTo>
                  <a:pt x="407" y="682"/>
                </a:ln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1CEB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4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25" name="Google Shape;125;p34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34"/>
          <p:cNvSpPr txBox="1">
            <a:spLocks noGrp="1"/>
          </p:cNvSpPr>
          <p:nvPr>
            <p:ph type="dt" idx="10"/>
          </p:nvPr>
        </p:nvSpPr>
        <p:spPr>
          <a:xfrm>
            <a:off x="6350000" y="6296025"/>
            <a:ext cx="2428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4"/>
          <p:cNvSpPr txBox="1">
            <a:spLocks noGrp="1"/>
          </p:cNvSpPr>
          <p:nvPr>
            <p:ph type="ftr" idx="11"/>
          </p:nvPr>
        </p:nvSpPr>
        <p:spPr>
          <a:xfrm>
            <a:off x="365125" y="6296025"/>
            <a:ext cx="57118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sldNum" idx="12"/>
          </p:nvPr>
        </p:nvSpPr>
        <p:spPr>
          <a:xfrm>
            <a:off x="6354762" y="373062"/>
            <a:ext cx="2424112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36"/>
          <p:cNvGrpSpPr/>
          <p:nvPr/>
        </p:nvGrpSpPr>
        <p:grpSpPr>
          <a:xfrm>
            <a:off x="242887" y="723900"/>
            <a:ext cx="3173412" cy="5630862"/>
            <a:chOff x="400714" y="362425"/>
            <a:chExt cx="3495979" cy="6204388"/>
          </a:xfrm>
        </p:grpSpPr>
        <p:sp>
          <p:nvSpPr>
            <p:cNvPr id="138" name="Google Shape;138;p36"/>
            <p:cNvSpPr/>
            <p:nvPr/>
          </p:nvSpPr>
          <p:spPr>
            <a:xfrm>
              <a:off x="400714" y="362425"/>
              <a:ext cx="2219308" cy="6204388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lnTo>
                    <a:pt x="251" y="1472"/>
                  </a:ln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lnTo>
                    <a:pt x="301" y="820"/>
                  </a:ln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lnTo>
                    <a:pt x="77" y="1095"/>
                  </a:ln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lnTo>
                    <a:pt x="332" y="1623"/>
                  </a:ln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lnTo>
                    <a:pt x="470" y="1484"/>
                  </a:ln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1CEBC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6"/>
            <p:cNvSpPr/>
            <p:nvPr/>
          </p:nvSpPr>
          <p:spPr>
            <a:xfrm>
              <a:off x="1133488" y="1810757"/>
              <a:ext cx="2763205" cy="4745561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lnTo>
                    <a:pt x="865" y="156"/>
                  </a:ln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lnTo>
                    <a:pt x="228" y="1142"/>
                  </a:ln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lnTo>
                    <a:pt x="232" y="1100"/>
                  </a:ln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lnTo>
                    <a:pt x="407" y="682"/>
                  </a:ln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1CEBC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0" name="Google Shape;140;p36"/>
          <p:cNvCxnSpPr/>
          <p:nvPr/>
        </p:nvCxnSpPr>
        <p:spPr>
          <a:xfrm>
            <a:off x="6477000" y="571500"/>
            <a:ext cx="0" cy="527526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Char char="–"/>
              <a:defRPr sz="20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600"/>
              <a:buFont typeface="Corbel"/>
              <a:buChar char="–"/>
              <a:defRPr sz="16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1000"/>
              </a:lnSpc>
              <a:spcBef>
                <a:spcPts val="925"/>
              </a:spcBef>
              <a:spcAft>
                <a:spcPts val="0"/>
              </a:spcAft>
              <a:buClr>
                <a:srgbClr val="474B5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B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474A55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dt" idx="10"/>
          </p:nvPr>
        </p:nvSpPr>
        <p:spPr>
          <a:xfrm>
            <a:off x="6958012" y="6296025"/>
            <a:ext cx="187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ftr" idx="11"/>
          </p:nvPr>
        </p:nvSpPr>
        <p:spPr>
          <a:xfrm>
            <a:off x="2200275" y="6296025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sldNum" idx="12"/>
          </p:nvPr>
        </p:nvSpPr>
        <p:spPr>
          <a:xfrm rot="5400000">
            <a:off x="5878512" y="2928937"/>
            <a:ext cx="5383212" cy="45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3800"/>
              <a:buFont typeface="Century Schoolbook"/>
              <a:buNone/>
              <a:defRPr sz="3800" b="0" i="0" u="none">
                <a:solidFill>
                  <a:srgbClr val="474B5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"/>
          <p:cNvSpPr/>
          <p:nvPr/>
        </p:nvSpPr>
        <p:spPr>
          <a:xfrm>
            <a:off x="1752600" y="228600"/>
            <a:ext cx="60198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1999">
                      <a:srgbClr val="E81766"/>
                    </a:gs>
                    <a:gs pos="27000">
                      <a:srgbClr val="EE3F17"/>
                    </a:gs>
                    <a:gs pos="47999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Arimo"/>
              </a:rPr>
              <a:t> </a:t>
            </a: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6837" y="3367087"/>
            <a:ext cx="417195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 descr="Picture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2400" y="650390"/>
            <a:ext cx="1143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 descr="Picture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5005387"/>
            <a:ext cx="1143000" cy="84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 descr="Picture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3200" y="4800600"/>
            <a:ext cx="80010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/>
          <p:nvPr/>
        </p:nvSpPr>
        <p:spPr>
          <a:xfrm>
            <a:off x="288661" y="2174737"/>
            <a:ext cx="87952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LÀM QUEN VĂN HỌC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tài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endParaRPr sz="3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2211387" y="4232275"/>
            <a:ext cx="44926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Lớp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MGl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A1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dirty="0" err="1">
                <a:solidFill>
                  <a:schemeClr val="dk1"/>
                </a:solidFill>
              </a:rPr>
              <a:t>Nguyễn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dk1"/>
                </a:solidFill>
              </a:rPr>
              <a:t>Ánh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dk1"/>
                </a:solidFill>
              </a:rPr>
              <a:t>Hồng</a:t>
            </a:r>
            <a:endParaRPr dirty="0"/>
          </a:p>
        </p:txBody>
      </p:sp>
      <p:sp>
        <p:nvSpPr>
          <p:cNvPr id="169" name="Google Shape;169;p1"/>
          <p:cNvSpPr txBox="1"/>
          <p:nvPr/>
        </p:nvSpPr>
        <p:spPr>
          <a:xfrm>
            <a:off x="2457450" y="161925"/>
            <a:ext cx="4610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lang="en-US" sz="1800" b="1" i="0" u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TRƯỜNG MG NẮNG MAI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3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0" descr="C:\Users\Admin\Desktop\aasdsadas.jpg"/>
          <p:cNvPicPr preferRelativeResize="0"/>
          <p:nvPr/>
        </p:nvPicPr>
        <p:blipFill rotWithShape="1">
          <a:blip r:embed="rId5">
            <a:alphaModFix/>
          </a:blip>
          <a:srcRect l="12396" r="12220" b="81"/>
          <a:stretch/>
        </p:blipFill>
        <p:spPr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D5015476-3A37-CA39-DE0F-A0C04FE916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/>
          <p:nvPr/>
        </p:nvSpPr>
        <p:spPr>
          <a:xfrm>
            <a:off x="381000" y="457200"/>
            <a:ext cx="838200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 bài thơ “Gấu qua cầu” có mấy nhân vật?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 là những nhân vật nào?</a:t>
            </a:r>
            <a:endParaRPr/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4">
            <a:alphaModFix/>
          </a:blip>
          <a:srcRect l="80796" t="26365" b="36283"/>
          <a:stretch/>
        </p:blipFill>
        <p:spPr>
          <a:xfrm>
            <a:off x="3400425" y="1535112"/>
            <a:ext cx="2557462" cy="373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/>
          <p:cNvPicPr preferRelativeResize="0"/>
          <p:nvPr/>
        </p:nvPicPr>
        <p:blipFill rotWithShape="1">
          <a:blip r:embed="rId5">
            <a:alphaModFix/>
          </a:blip>
          <a:srcRect l="38519" r="22421" b="36369"/>
          <a:stretch/>
        </p:blipFill>
        <p:spPr>
          <a:xfrm>
            <a:off x="6088062" y="1965325"/>
            <a:ext cx="3090862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1"/>
          <p:cNvPicPr preferRelativeResize="0"/>
          <p:nvPr/>
        </p:nvPicPr>
        <p:blipFill rotWithShape="1">
          <a:blip r:embed="rId4">
            <a:alphaModFix/>
          </a:blip>
          <a:srcRect l="13191" t="13850" r="70320" b="53192"/>
          <a:stretch/>
        </p:blipFill>
        <p:spPr>
          <a:xfrm>
            <a:off x="228600" y="1511300"/>
            <a:ext cx="2541587" cy="381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 txBox="1"/>
          <p:nvPr/>
        </p:nvSpPr>
        <p:spPr>
          <a:xfrm>
            <a:off x="381000" y="457200"/>
            <a:ext cx="838200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trong bài thơ được miêu tả như thế nào?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đã đi đâu? </a:t>
            </a:r>
            <a:endParaRPr/>
          </a:p>
        </p:txBody>
      </p:sp>
      <p:pic>
        <p:nvPicPr>
          <p:cNvPr id="255" name="Google Shape;25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1524000"/>
            <a:ext cx="4621212" cy="34686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2"/>
          <p:cNvSpPr txBox="1"/>
          <p:nvPr/>
        </p:nvSpPr>
        <p:spPr>
          <a:xfrm>
            <a:off x="2590800" y="5105400"/>
            <a:ext cx="47244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gấu con xinh xắn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Bước đến hai đầu cầu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1219200" y="381000"/>
            <a:ext cx="607218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chú gấu muốn điều gì?</a:t>
            </a:r>
            <a:endParaRPr/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4675" y="1676400"/>
            <a:ext cx="4759325" cy="356076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3"/>
          <p:cNvSpPr txBox="1"/>
          <p:nvPr/>
        </p:nvSpPr>
        <p:spPr>
          <a:xfrm>
            <a:off x="115887" y="1858962"/>
            <a:ext cx="4532312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nào cũng muốn mau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Vượt cầu sang kia trước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4"/>
          <p:cNvSpPr txBox="1"/>
          <p:nvPr/>
        </p:nvSpPr>
        <p:spPr>
          <a:xfrm>
            <a:off x="304800" y="304800"/>
            <a:ext cx="8686800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 gì đã xảy ra với 2 chú gấu?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thơ nào thể hiện là 2 chú gấu không nhường nhau?</a:t>
            </a:r>
            <a:endParaRPr/>
          </a:p>
        </p:txBody>
      </p:sp>
      <p:pic>
        <p:nvPicPr>
          <p:cNvPr id="271" name="Google Shape;271;p14" descr="cai-nha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0400" y="1830387"/>
            <a:ext cx="4508500" cy="34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 txBox="1"/>
          <p:nvPr/>
        </p:nvSpPr>
        <p:spPr>
          <a:xfrm>
            <a:off x="52387" y="2363787"/>
            <a:ext cx="4670425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 ai chịu nhường bước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Cãi nhau mãi không thôi</a:t>
            </a:r>
            <a:endParaRPr sz="2800" b="1" i="0" u="none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800" b="1" i="0" u="none">
              <a:solidFill>
                <a:srgbClr val="0D0D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5"/>
          <p:cNvSpPr txBox="1"/>
          <p:nvPr/>
        </p:nvSpPr>
        <p:spPr>
          <a:xfrm>
            <a:off x="1905000" y="762000"/>
            <a:ext cx="8001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 đang bơi dưới nước?</a:t>
            </a:r>
            <a:endParaRPr/>
          </a:p>
        </p:txBody>
      </p:sp>
      <p:pic>
        <p:nvPicPr>
          <p:cNvPr id="279" name="Google Shape;27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0" y="1725612"/>
            <a:ext cx="5659437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6"/>
          <p:cNvSpPr txBox="1"/>
          <p:nvPr/>
        </p:nvSpPr>
        <p:spPr>
          <a:xfrm>
            <a:off x="1371600" y="304800"/>
            <a:ext cx="80010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nhái bén đã nói điều gì?</a:t>
            </a:r>
            <a:endParaRPr/>
          </a:p>
        </p:txBody>
      </p:sp>
      <p:pic>
        <p:nvPicPr>
          <p:cNvPr id="286" name="Google Shape;286;p16" descr="gau-qua-cau-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1524000"/>
            <a:ext cx="5105400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/>
        </p:nvSpPr>
        <p:spPr>
          <a:xfrm>
            <a:off x="0" y="1676400"/>
            <a:ext cx="4292600" cy="267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 nhái bén đang bơi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Ngẩng đầu lên và bảo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Chiếc cầu thì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 cũng muốn sang mau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Nếu cứ cố chen nhau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Thì có anh ngã chết.</a:t>
            </a:r>
            <a:endParaRPr/>
          </a:p>
        </p:txBody>
      </p:sp>
      <p:sp>
        <p:nvSpPr>
          <p:cNvPr id="288" name="Google Shape;288;p16"/>
          <p:cNvSpPr txBox="1"/>
          <p:nvPr/>
        </p:nvSpPr>
        <p:spPr>
          <a:xfrm>
            <a:off x="2057400" y="2519362"/>
            <a:ext cx="10922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bé tẹo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1084262" y="228600"/>
            <a:ext cx="69754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Nhái bén đã khuyên 2 chú gấu điều gì?</a:t>
            </a:r>
            <a:endParaRPr/>
          </a:p>
        </p:txBody>
      </p:sp>
      <p:sp>
        <p:nvSpPr>
          <p:cNvPr id="295" name="Google Shape;295;p17"/>
          <p:cNvSpPr txBox="1"/>
          <p:nvPr/>
        </p:nvSpPr>
        <p:spPr>
          <a:xfrm>
            <a:off x="0" y="1592262"/>
            <a:ext cx="4572000" cy="224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 giờ phải đoàn kết</a:t>
            </a:r>
            <a:endParaRPr sz="2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Cõng nhau xoay 1 vòng</a:t>
            </a:r>
            <a:endParaRPr sz="2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 chỗ thế là xong</a:t>
            </a:r>
            <a:endParaRPr sz="2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 2 cùng qua được.</a:t>
            </a:r>
            <a:endParaRPr/>
          </a:p>
        </p:txBody>
      </p:sp>
      <p:pic>
        <p:nvPicPr>
          <p:cNvPr id="296" name="Google Shape;296;p17" descr="C:\Users\Admin\Desktop\Untitledd.jpg"/>
          <p:cNvPicPr preferRelativeResize="0"/>
          <p:nvPr/>
        </p:nvPicPr>
        <p:blipFill rotWithShape="1">
          <a:blip r:embed="rId4">
            <a:alphaModFix/>
          </a:blip>
          <a:srcRect l="12178" r="12522"/>
          <a:stretch/>
        </p:blipFill>
        <p:spPr>
          <a:xfrm>
            <a:off x="3870325" y="1293812"/>
            <a:ext cx="5273675" cy="39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ô dạy bé bài học giao thông">
            <a:hlinkClick r:id="" action="ppaction://media"/>
            <a:extLst>
              <a:ext uri="{FF2B5EF4-FFF2-40B4-BE49-F238E27FC236}">
                <a16:creationId xmlns:a16="http://schemas.microsoft.com/office/drawing/2014/main" id="{946AAE7C-8385-966E-5173-C937AE067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8773" y="1640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64A5-C96D-0D24-C311-DA7C5158C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477732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TRÒ CHUYỆN CÙNG TRẺ</a:t>
            </a:r>
          </a:p>
        </p:txBody>
      </p:sp>
    </p:spTree>
    <p:extLst>
      <p:ext uri="{BB962C8B-B14F-4D97-AF65-F5344CB8AC3E}">
        <p14:creationId xmlns:p14="http://schemas.microsoft.com/office/powerpoint/2010/main" val="338386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"/>
          <p:cNvSpPr txBox="1"/>
          <p:nvPr/>
        </p:nvSpPr>
        <p:spPr>
          <a:xfrm>
            <a:off x="38100" y="0"/>
            <a:ext cx="48879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thơ: Gấu qua cầu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Sáng tác: Nhược Thủy</a:t>
            </a:r>
            <a:endParaRPr/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F587313F-AF59-DC09-35B2-0FAB2A1AB4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" descr="C:\Users\Admin\Desktop\Untitled.jpg"/>
          <p:cNvPicPr preferRelativeResize="0"/>
          <p:nvPr/>
        </p:nvPicPr>
        <p:blipFill rotWithShape="1">
          <a:blip r:embed="rId5">
            <a:alphaModFix/>
          </a:blip>
          <a:srcRect l="12594" r="15223"/>
          <a:stretch/>
        </p:blipFill>
        <p:spPr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3200" y="3733800"/>
            <a:ext cx="914400" cy="8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"/>
          <p:cNvSpPr/>
          <p:nvPr/>
        </p:nvSpPr>
        <p:spPr>
          <a:xfrm>
            <a:off x="6350" y="6248400"/>
            <a:ext cx="450850" cy="304800"/>
          </a:xfrm>
          <a:prstGeom prst="leftArrow">
            <a:avLst>
              <a:gd name="adj1" fmla="val 7301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7516CC1D-7721-7CC7-F811-3113AF690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00" y="3733800"/>
            <a:ext cx="914400" cy="8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/>
          <p:nvPr/>
        </p:nvSpPr>
        <p:spPr>
          <a:xfrm>
            <a:off x="6350" y="6248400"/>
            <a:ext cx="450850" cy="304800"/>
          </a:xfrm>
          <a:prstGeom prst="leftArrow">
            <a:avLst>
              <a:gd name="adj1" fmla="val 7301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7462" y="0"/>
            <a:ext cx="91678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/>
          <p:nvPr/>
        </p:nvSpPr>
        <p:spPr>
          <a:xfrm>
            <a:off x="19050" y="6172200"/>
            <a:ext cx="361950" cy="381000"/>
          </a:xfrm>
          <a:prstGeom prst="left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67AE75D3-D38F-1CAD-3186-CB6E3E8990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9200" y="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 descr="cai-nha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69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1600" y="-236537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7">
            <a:alphaModFix/>
          </a:blip>
          <a:srcRect l="38378" t="48173" r="42573" b="29780"/>
          <a:stretch/>
        </p:blipFill>
        <p:spPr>
          <a:xfrm>
            <a:off x="2133600" y="4191000"/>
            <a:ext cx="12954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0" y="6324600"/>
            <a:ext cx="457200" cy="381000"/>
          </a:xfrm>
          <a:prstGeom prst="leftArrow">
            <a:avLst>
              <a:gd name="adj1" fmla="val 9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40E3798E-0532-DD3D-7DD8-615F9C7215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7" descr="gau-qua-cau-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/>
          <p:nvPr/>
        </p:nvSpPr>
        <p:spPr>
          <a:xfrm>
            <a:off x="0" y="6172200"/>
            <a:ext cx="381000" cy="381000"/>
          </a:xfrm>
          <a:prstGeom prst="left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638B58DA-6433-B149-E55E-435CCB6C3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8" descr="C:\Users\Admin\Desktop\Untitledd.jpg"/>
          <p:cNvPicPr preferRelativeResize="0"/>
          <p:nvPr/>
        </p:nvPicPr>
        <p:blipFill rotWithShape="1">
          <a:blip r:embed="rId5">
            <a:alphaModFix/>
          </a:blip>
          <a:srcRect l="12178" r="12522"/>
          <a:stretch/>
        </p:blipFill>
        <p:spPr>
          <a:xfrm>
            <a:off x="4762" y="6350"/>
            <a:ext cx="9139237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/>
          <p:nvPr/>
        </p:nvSpPr>
        <p:spPr>
          <a:xfrm>
            <a:off x="4762" y="6248400"/>
            <a:ext cx="376237" cy="381000"/>
          </a:xfrm>
          <a:prstGeom prst="leftArrow">
            <a:avLst>
              <a:gd name="adj1" fmla="val 108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447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4074F9D8-8444-EF33-D388-1C2E03CF08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 txBox="1">
            <a:spLocks noGrp="1"/>
          </p:cNvSpPr>
          <p:nvPr>
            <p:ph type="title"/>
          </p:nvPr>
        </p:nvSpPr>
        <p:spPr>
          <a:xfrm>
            <a:off x="2105025" y="568325"/>
            <a:ext cx="6673850" cy="156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474B57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body" idx="1"/>
          </p:nvPr>
        </p:nvSpPr>
        <p:spPr>
          <a:xfrm>
            <a:off x="2200275" y="2438400"/>
            <a:ext cx="6578600" cy="365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713" marR="0" lvl="0" indent="-112713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74B57"/>
              </a:buClr>
              <a:buSzPts val="2000"/>
              <a:buFont typeface="Corbel"/>
              <a:buNone/>
            </a:pPr>
            <a:endParaRPr sz="2000">
              <a:solidFill>
                <a:srgbClr val="474B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9" descr="gau-qua-cau-cuo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762" y="9525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6535737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hạc nền đọc thƠ">
            <a:hlinkClick r:id="" action="ppaction://media"/>
            <a:extLst>
              <a:ext uri="{FF2B5EF4-FFF2-40B4-BE49-F238E27FC236}">
                <a16:creationId xmlns:a16="http://schemas.microsoft.com/office/drawing/2014/main" id="{E8318DA4-0D1E-D429-80CF-F87576145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" end="117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34" y="1880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219</Words>
  <Application>Microsoft Office PowerPoint</Application>
  <PresentationFormat>Trình chiếu Trên màn hình (4:3)</PresentationFormat>
  <Paragraphs>38</Paragraphs>
  <Slides>19</Slides>
  <Notes>18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Arial</vt:lpstr>
      <vt:lpstr>Arimo</vt:lpstr>
      <vt:lpstr>Times New Roman</vt:lpstr>
      <vt:lpstr>Century Schoolbook</vt:lpstr>
      <vt:lpstr>Calibri</vt:lpstr>
      <vt:lpstr>Corbel</vt:lpstr>
      <vt:lpstr>1_Feathered</vt:lpstr>
      <vt:lpstr>3_Feathered</vt:lpstr>
      <vt:lpstr>Feathered</vt:lpstr>
      <vt:lpstr>2_Feathered</vt:lpstr>
      <vt:lpstr>4_Feathered</vt:lpstr>
      <vt:lpstr>5_Feathered</vt:lpstr>
      <vt:lpstr>6_Feathered</vt:lpstr>
      <vt:lpstr>Bản trình bày PowerPoint</vt:lpstr>
      <vt:lpstr>TRÒ CHUYỆN CÙNG TRẺ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3</cp:revision>
  <dcterms:created xsi:type="dcterms:W3CDTF">2009-02-06T01:49:51Z</dcterms:created>
  <dcterms:modified xsi:type="dcterms:W3CDTF">2023-08-09T06:36:50Z</dcterms:modified>
</cp:coreProperties>
</file>