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3" r:id="rId3"/>
    <p:sldId id="279" r:id="rId4"/>
    <p:sldId id="289" r:id="rId5"/>
    <p:sldId id="280" r:id="rId6"/>
    <p:sldId id="296" r:id="rId7"/>
    <p:sldId id="290" r:id="rId8"/>
    <p:sldId id="284" r:id="rId9"/>
    <p:sldId id="297" r:id="rId10"/>
    <p:sldId id="298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1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6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1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5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4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slide" Target="slide3.xm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9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i.pinimg.com/564x/ca/98/ab/ca98ab0d69e673fbba85ea4ccae6b0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3484" y="864524"/>
            <a:ext cx="3980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NANG MAI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9615" y="2272947"/>
            <a:ext cx="43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1593" y="3150523"/>
            <a:ext cx="57524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37100">
            <a:off x="559723" y="2421866"/>
            <a:ext cx="2710737" cy="2804806"/>
          </a:xfrm>
          <a:prstGeom prst="rect">
            <a:avLst/>
          </a:prstGeom>
        </p:spPr>
      </p:pic>
      <p:pic>
        <p:nvPicPr>
          <p:cNvPr id="11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3618" y="176027"/>
            <a:ext cx="2710737" cy="2804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5998">
            <a:off x="8479869" y="3955665"/>
            <a:ext cx="1743425" cy="199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88" y="1245741"/>
            <a:ext cx="1633452" cy="1141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4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9746">
        <p:circle/>
      </p:transition>
    </mc:Choice>
    <mc:Fallback xmlns="">
      <p:transition spd="slow" advTm="897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background, music note, digital paper - Hình Ảnh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161" y="2488531"/>
            <a:ext cx="1766923" cy="18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714" y="2488531"/>
            <a:ext cx="1894114" cy="188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542" y="2488531"/>
            <a:ext cx="1959429" cy="188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3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9"/>
    </mc:Choice>
    <mc:Fallback xmlns="">
      <p:transition spd="slow" advTm="11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1028" y="1611086"/>
            <a:ext cx="6119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Bell MT" panose="02020503060305020303" pitchFamily="18" charset="0"/>
              </a:rPr>
              <a:t>THANK YOU!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91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515">
        <p15:prstTrans prst="fracture"/>
      </p:transition>
    </mc:Choice>
    <mc:Fallback xmlns="">
      <p:transition spd="slow" advTm="11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5" y="2494407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20" y="2327564"/>
            <a:ext cx="2060627" cy="123335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494407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177002"/>
            <a:ext cx="2060627" cy="138391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2007" y="340822"/>
            <a:ext cx="7838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TRÒ CHƠI 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HỘP QUÀ BÍ MẬT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6116" y="1173760"/>
            <a:ext cx="3873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174">
        <p:split orient="vert"/>
      </p:transition>
    </mc:Choice>
    <mc:Fallback xmlns="">
      <p:transition spd="slow" advTm="4117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Blank plain white paper template | premium image by rawpixel.com / KUTTHALEEY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3"/>
            <a:ext cx="12192000" cy="6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46594" y="616945"/>
            <a:ext cx="887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96" y="3898669"/>
            <a:ext cx="1359526" cy="141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840" y="1818409"/>
            <a:ext cx="1984289" cy="2183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195" y="1810352"/>
            <a:ext cx="2216012" cy="2356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487295" y="1810352"/>
            <a:ext cx="2177630" cy="2356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Rectangle 22"/>
          <p:cNvSpPr/>
          <p:nvPr/>
        </p:nvSpPr>
        <p:spPr>
          <a:xfrm>
            <a:off x="1649422" y="4306610"/>
            <a:ext cx="3454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21135" y="4404587"/>
            <a:ext cx="3566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611985" y="4404587"/>
            <a:ext cx="2261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7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345">
        <p:split orient="vert"/>
      </p:transition>
    </mc:Choice>
    <mc:Fallback xmlns="">
      <p:transition spd="slow" advTm="473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22222E-6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  <p:extLst mod="1">
    <p:ext uri="{E180D4A7-C9FB-4DFB-919C-405C955672EB}">
      <p14:showEvtLst xmlns:p14="http://schemas.microsoft.com/office/powerpoint/2010/main">
        <p14:playEvt time="16192" objId="18"/>
        <p14:stopEvt time="22398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494407"/>
            <a:ext cx="1969179" cy="1743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177002"/>
            <a:ext cx="2060627" cy="1383912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3705" y="506437"/>
            <a:ext cx="6274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TRÒ CHƠI 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HỘP QUÀ BÍ MẬT</a:t>
            </a:r>
            <a:endParaRPr lang="en-US" sz="3200" b="1" dirty="0">
              <a:solidFill>
                <a:srgbClr val="0070C0"/>
              </a:solidFill>
              <a:latin typeface="Calibri Light" panose="020F03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62">
        <p:split orient="vert"/>
      </p:transition>
    </mc:Choice>
    <mc:Fallback xmlns="">
      <p:transition spd="slow" advTm="100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nhạc cụ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28790" y="407624"/>
            <a:ext cx="743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AD6581-18D4-44D0-9DE5-7AFBB908BB7A}"/>
              </a:ext>
            </a:extLst>
          </p:cNvPr>
          <p:cNvGrpSpPr/>
          <p:nvPr/>
        </p:nvGrpSpPr>
        <p:grpSpPr>
          <a:xfrm rot="1197901">
            <a:off x="4548642" y="1910877"/>
            <a:ext cx="2826175" cy="2831623"/>
            <a:chOff x="4510031" y="2239881"/>
            <a:chExt cx="2826175" cy="28316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CE281B-CBEE-42D6-9E62-BFB458035A36}"/>
                </a:ext>
              </a:extLst>
            </p:cNvPr>
            <p:cNvGrpSpPr/>
            <p:nvPr/>
          </p:nvGrpSpPr>
          <p:grpSpPr>
            <a:xfrm>
              <a:off x="4510031" y="2239881"/>
              <a:ext cx="2826175" cy="2831623"/>
              <a:chOff x="4572001" y="2179884"/>
              <a:chExt cx="2826175" cy="2831623"/>
            </a:xfrm>
          </p:grpSpPr>
          <p:sp>
            <p:nvSpPr>
              <p:cNvPr id="10" name="!!2">
                <a:extLst>
                  <a:ext uri="{FF2B5EF4-FFF2-40B4-BE49-F238E27FC236}">
                    <a16:creationId xmlns:a16="http://schemas.microsoft.com/office/drawing/2014/main" id="{7091F7F1-532A-4164-9682-EAB438078E54}"/>
                  </a:ext>
                </a:extLst>
              </p:cNvPr>
              <p:cNvSpPr/>
              <p:nvPr/>
            </p:nvSpPr>
            <p:spPr>
              <a:xfrm rot="21530366">
                <a:off x="4799917" y="2204868"/>
                <a:ext cx="2598259" cy="2704025"/>
              </a:xfrm>
              <a:prstGeom prst="roundRect">
                <a:avLst>
                  <a:gd name="adj" fmla="val 4886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!!3">
                <a:extLst>
                  <a:ext uri="{FF2B5EF4-FFF2-40B4-BE49-F238E27FC236}">
                    <a16:creationId xmlns:a16="http://schemas.microsoft.com/office/drawing/2014/main" id="{AFE57F9D-9034-4A65-842F-3BFB9BAFFEC7}"/>
                  </a:ext>
                </a:extLst>
              </p:cNvPr>
              <p:cNvSpPr/>
              <p:nvPr/>
            </p:nvSpPr>
            <p:spPr>
              <a:xfrm rot="3366284">
                <a:off x="4563602" y="2358393"/>
                <a:ext cx="2661513" cy="2644716"/>
              </a:xfrm>
              <a:prstGeom prst="roundRect">
                <a:avLst>
                  <a:gd name="adj" fmla="val 4886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!!1">
                <a:extLst>
                  <a:ext uri="{FF2B5EF4-FFF2-40B4-BE49-F238E27FC236}">
                    <a16:creationId xmlns:a16="http://schemas.microsoft.com/office/drawing/2014/main" id="{1552A3A3-94EC-48D6-84E7-902597ABA47F}"/>
                  </a:ext>
                </a:extLst>
              </p:cNvPr>
              <p:cNvSpPr/>
              <p:nvPr/>
            </p:nvSpPr>
            <p:spPr>
              <a:xfrm rot="4289936">
                <a:off x="4622003" y="2188283"/>
                <a:ext cx="2661513" cy="2644716"/>
              </a:xfrm>
              <a:prstGeom prst="roundRect">
                <a:avLst>
                  <a:gd name="adj" fmla="val 4886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Thiết kế không tên">
              <a:hlinkClick r:id="" action="ppaction://media"/>
              <a:extLst>
                <a:ext uri="{FF2B5EF4-FFF2-40B4-BE49-F238E27FC236}">
                  <a16:creationId xmlns:a16="http://schemas.microsoft.com/office/drawing/2014/main" id="{019F098A-BF86-4389-A2DB-AF2023836E8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3">
                    <p14:trim st="5570" end="18372"/>
                  </p14:media>
                </p:ext>
              </p:extLst>
            </p:nvPr>
          </p:nvPicPr>
          <p:blipFill rotWithShape="1">
            <a:blip r:embed="rId7"/>
            <a:srcRect l="48203" t="8055" r="10626" b="22362"/>
            <a:stretch/>
          </p:blipFill>
          <p:spPr>
            <a:xfrm>
              <a:off x="4756556" y="2371447"/>
              <a:ext cx="2252223" cy="240428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502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724">
        <p:circle/>
      </p:transition>
    </mc:Choice>
    <mc:Fallback xmlns="">
      <p:transition spd="slow" advTm="5172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7445" objId="17"/>
        <p14:stopEvt time="43596" objId="1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nhạc c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461" t="27466" r="15066" b="21189"/>
          <a:stretch/>
        </p:blipFill>
        <p:spPr>
          <a:xfrm>
            <a:off x="2577529" y="714895"/>
            <a:ext cx="7821694" cy="46611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98232" y="1427747"/>
            <a:ext cx="6199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Cháu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đội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Yến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435" y="4320320"/>
            <a:ext cx="1176324" cy="117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0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50"/>
    </mc:Choice>
    <mc:Fallback xmlns="">
      <p:transition spd="slow" advTm="1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4022" y="506437"/>
            <a:ext cx="6453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TRÒ CHƠI 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HỘP QUÀ BÍ MẬT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libri Light" panose="020F03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334656"/>
      </p:ext>
    </p:extLst>
  </p:cSld>
  <p:clrMapOvr>
    <a:masterClrMapping/>
  </p:clrMapOvr>
  <p:transition spd="med" advTm="78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i.pinimg.com/564x/ca/98/ab/ca98ab0d69e673fbba85ea4ccae6b0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CD39ED9-460B-4064-91F6-4E18CEDF431B}"/>
              </a:ext>
            </a:extLst>
          </p:cNvPr>
          <p:cNvSpPr txBox="1"/>
          <p:nvPr/>
        </p:nvSpPr>
        <p:spPr>
          <a:xfrm>
            <a:off x="2454442" y="1042737"/>
            <a:ext cx="75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3: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Nốt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đội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pic>
        <p:nvPicPr>
          <p:cNvPr id="30" name="!!18">
            <a:extLst>
              <a:ext uri="{FF2B5EF4-FFF2-40B4-BE49-F238E27FC236}">
                <a16:creationId xmlns:a16="http://schemas.microsoft.com/office/drawing/2014/main" id="{13BBB5AB-34DC-4EAD-9A05-5594E71C0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450" y="1832356"/>
            <a:ext cx="2600643" cy="3517423"/>
          </a:xfrm>
          <a:prstGeom prst="rect">
            <a:avLst/>
          </a:prstGeom>
        </p:spPr>
      </p:pic>
      <p:pic>
        <p:nvPicPr>
          <p:cNvPr id="31" name="!!19">
            <a:extLst>
              <a:ext uri="{FF2B5EF4-FFF2-40B4-BE49-F238E27FC236}">
                <a16:creationId xmlns:a16="http://schemas.microsoft.com/office/drawing/2014/main" id="{D59804DD-8286-44B4-B215-C3439E16AB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7749429" y="1989604"/>
            <a:ext cx="2686935" cy="2878792"/>
          </a:xfrm>
          <a:prstGeom prst="rect">
            <a:avLst/>
          </a:prstGeom>
        </p:spPr>
      </p:pic>
      <p:pic>
        <p:nvPicPr>
          <p:cNvPr id="32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722" y="1989604"/>
            <a:ext cx="2710737" cy="2804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4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9746">
        <p:circle/>
      </p:transition>
    </mc:Choice>
    <mc:Fallback xmlns="">
      <p:transition spd="slow" advTm="897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ca/98/ab/ca98ab0d69e673fbba85ea4ccae6b0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!!18">
            <a:extLst>
              <a:ext uri="{FF2B5EF4-FFF2-40B4-BE49-F238E27FC236}">
                <a16:creationId xmlns:a16="http://schemas.microsoft.com/office/drawing/2014/main" id="{13BBB5AB-34DC-4EAD-9A05-5594E71C0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450" y="1832356"/>
            <a:ext cx="2600643" cy="3517423"/>
          </a:xfrm>
          <a:prstGeom prst="rect">
            <a:avLst/>
          </a:prstGeom>
        </p:spPr>
      </p:pic>
      <p:pic>
        <p:nvPicPr>
          <p:cNvPr id="4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5993" y="2188664"/>
            <a:ext cx="2710737" cy="2804806"/>
          </a:xfrm>
          <a:prstGeom prst="rect">
            <a:avLst/>
          </a:prstGeom>
        </p:spPr>
      </p:pic>
      <p:pic>
        <p:nvPicPr>
          <p:cNvPr id="5" name="!!19">
            <a:extLst>
              <a:ext uri="{FF2B5EF4-FFF2-40B4-BE49-F238E27FC236}">
                <a16:creationId xmlns:a16="http://schemas.microsoft.com/office/drawing/2014/main" id="{D59804DD-8286-44B4-B215-C3439E16A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7547723" y="2188664"/>
            <a:ext cx="2686935" cy="2878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D39ED9-460B-4064-91F6-4E18CEDF431B}"/>
              </a:ext>
            </a:extLst>
          </p:cNvPr>
          <p:cNvSpPr txBox="1"/>
          <p:nvPr/>
        </p:nvSpPr>
        <p:spPr>
          <a:xfrm>
            <a:off x="2454442" y="1042737"/>
            <a:ext cx="75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3: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Nốt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đội</a:t>
            </a:r>
            <a:r>
              <a:rPr lang="en-US" sz="2800" b="1" dirty="0" smtClean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675" y="5252269"/>
            <a:ext cx="1427748" cy="117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9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6"/>
    </mc:Choice>
    <mc:Fallback xmlns="">
      <p:transition spd="slow" advTm="2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10" objId="10"/>
        <p14:stopEvt time="8772" objId="1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6|37.2|2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1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8|1.7|2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.2|5.9|9.2|1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1.1|2.2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6|37.2|2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5.8|4.7|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135</Words>
  <Application>Microsoft Office PowerPoint</Application>
  <PresentationFormat>Widescreen</PresentationFormat>
  <Paragraphs>23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Bell MT</vt:lpstr>
      <vt:lpstr>Calibri</vt:lpstr>
      <vt:lpstr>Calibri Light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Lieu</dc:creator>
  <cp:lastModifiedBy>Admin</cp:lastModifiedBy>
  <cp:revision>166</cp:revision>
  <dcterms:created xsi:type="dcterms:W3CDTF">2021-09-21T08:35:12Z</dcterms:created>
  <dcterms:modified xsi:type="dcterms:W3CDTF">2023-08-08T17:31:10Z</dcterms:modified>
</cp:coreProperties>
</file>