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1" r:id="rId4"/>
    <p:sldId id="272" r:id="rId5"/>
    <p:sldId id="262" r:id="rId6"/>
    <p:sldId id="257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FF4747"/>
    <a:srgbClr val="FF3300"/>
    <a:srgbClr val="FF5050"/>
    <a:srgbClr val="FF0066"/>
    <a:srgbClr val="FFCC66"/>
    <a:srgbClr val="FAD8BE"/>
    <a:srgbClr val="F8C29A"/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5" d="100"/>
          <a:sy n="35" d="100"/>
        </p:scale>
        <p:origin x="3510" y="18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3DBA-63DD-4E71-9E7E-D1E19A15B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D64C2-EB19-4BAA-A00E-F37EABD6D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1159-D4C2-493F-AFF8-18085BAA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59F20-918A-47D7-B122-E9E15CB4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406D-141B-40BE-A620-BBB799CB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C40B-6788-4D4E-B38F-C9611B5B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BDC9F-F392-4D45-AACF-0C6435C1E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4D4D5-D0BE-404F-83F5-1D3BC9C1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61A26-8651-4A34-B0F8-2E20835D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014E9-C319-459F-82B0-5B02EE621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F2E3B-DDDF-4869-8B57-D73A5233A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FAD3B-AF74-431C-9022-0C3139B53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279E-7FFB-43EE-BAA5-2C5A3CE0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5072-EC4C-422A-B7C3-284841AC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6A16-A886-4BEC-816B-3313EC1C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6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A943-70E2-4037-8F68-C712BEFC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177E9-70C9-4498-8B4C-FA533CEA4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6FD0B-C2E8-4A94-A12C-1E60AE3A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F59D9-F6FD-4B53-A275-5FFB9E4D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61C3D-FBE8-43B9-8443-A5283BD5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6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FBCF-9D1E-4206-9DA6-4555955D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1C985-4927-48DB-8C66-D04CB4A1C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38A9-C161-47B3-9C27-AC8C1E92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C160D-09CB-4D04-8E05-F47FCB5E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CF62-0DC3-4B25-9C42-53B2F7AC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2B31-0455-453A-A43C-062763F0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E6662-6AF7-4813-9223-3263ADC7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F8B0B-7BA1-4874-8FBD-4F66DC6DD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F5C8F-A9CB-4236-A0BA-9F00D4BE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6BD36-6569-4693-8A28-6EE5DD74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BA6E8-5F04-470B-90A0-76F1BBB1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7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F34B-A640-41DA-A288-5EF64229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A991-9CDC-4185-B7B0-B15154628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E5AB8-62C5-4C3F-A26F-A15D544A8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A2AD7-38A1-487A-96E5-6D0B7C5C6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D2F1A-69BF-4A26-BC22-1E25F3BB0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2C78D-BB3F-4E07-AF07-A750A625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33105-8FF0-4C5D-99F5-81BB73AD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C69281-2645-40A7-B2F1-833B7AD4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6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70AB-71C1-48F7-8046-24FC99F9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CA7DB-9886-4A02-80DA-FC34F998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1B9D1-1CB5-4576-A932-426094FB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BDDF4-14F1-4238-88E9-2A5D936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F5DC3-0D76-4BB0-A479-723BB3BB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FAB6F-95A2-4587-BFC0-F213611B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C2112-85DB-49B6-9BE9-86920764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1A32-DF15-4F4C-9E73-3EA6DEA4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67CD-C332-45B7-AD31-DB8787840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48B02-484C-46DD-8D5B-5753B9076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B1ACA-A8CA-4E90-AC2D-FF2280AF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5FCA4-4721-4C9F-851F-528A1ADC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C861-B488-432C-ACF1-52DFC193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2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A866-BB0A-4023-9C78-60909289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F62FA-D08F-4F99-961E-A85613FEC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65712-6256-48D3-85AE-FABA61E2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FDF92-64EC-4CBD-BBE9-6A337F4F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613FE-1F9E-4A15-A4F3-669E1E1B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11E17-3057-4E3C-B62F-F5405DE3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8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111796-AB41-450E-AEBC-DF237DE6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8705B-BA97-43A4-B1F2-CB8DE6B4B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9039F-18B4-44AB-AB6C-AE4DD664D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6E0B-B6D5-4E04-BC33-55460F11586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8C4E3-41A9-4AA1-96AE-47F845F71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1CD5F-5A56-4A63-9329-FE9DAC3B8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E6C5E-6985-4061-A63B-8BA003E7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72A443-5B60-42CA-AA96-14B723B63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" y="0"/>
            <a:ext cx="121974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DEECC-9A41-477A-A318-97C7D7502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674" y="-264103"/>
            <a:ext cx="2705100" cy="2975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FFEFE-9628-482D-A61F-0E22F9D68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" y="-264103"/>
            <a:ext cx="2835459" cy="3119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12F27-46AA-489C-8E2B-DADB761670AE}"/>
              </a:ext>
            </a:extLst>
          </p:cNvPr>
          <p:cNvSpPr txBox="1"/>
          <p:nvPr/>
        </p:nvSpPr>
        <p:spPr>
          <a:xfrm>
            <a:off x="2881251" y="136878"/>
            <a:ext cx="6179126" cy="75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600" b="1" spc="-57" dirty="0">
                <a:solidFill>
                  <a:schemeClr val="accent2"/>
                </a:solidFill>
                <a:latin typeface="Times Neue Roman Bold"/>
              </a:rPr>
              <a:t>PHÒNG GIÁO DỤC VÀ ĐÀO TẠO QUẬN LONG BIÊN</a:t>
            </a:r>
          </a:p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600" b="1" spc="-57" dirty="0">
                <a:solidFill>
                  <a:schemeClr val="accent2"/>
                </a:solidFill>
                <a:latin typeface="Times Neue Roman Bold"/>
              </a:rPr>
              <a:t>TRƯỜNG MẦM NON HOA SEN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B75BF-7D69-4846-803F-C47C8973F988}"/>
              </a:ext>
            </a:extLst>
          </p:cNvPr>
          <p:cNvSpPr txBox="1"/>
          <p:nvPr/>
        </p:nvSpPr>
        <p:spPr>
          <a:xfrm>
            <a:off x="1711160" y="2200276"/>
            <a:ext cx="710517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C00000"/>
                </a:solidFill>
                <a:latin typeface="Viner Hand ITC" panose="03070502030502020203" pitchFamily="66" charset="0"/>
              </a:rPr>
              <a:t>		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HOẠT ĐỘNG TẠO HÌNH</a:t>
            </a:r>
            <a:r>
              <a:rPr lang="en-US" sz="3600" b="1" dirty="0">
                <a:solidFill>
                  <a:srgbClr val="C00000"/>
                </a:solidFill>
                <a:latin typeface="Viner Hand ITC" panose="03070502030502020203" pitchFamily="66" charset="0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407D0-252B-4CB5-B6C5-9553AAB9CC51}"/>
              </a:ext>
            </a:extLst>
          </p:cNvPr>
          <p:cNvSpPr txBox="1"/>
          <p:nvPr/>
        </p:nvSpPr>
        <p:spPr>
          <a:xfrm>
            <a:off x="4326578" y="4929966"/>
            <a:ext cx="3538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400" b="1" dirty="0" err="1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993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2749D-D72D-40CC-B10E-06521783614C}"/>
              </a:ext>
            </a:extLst>
          </p:cNvPr>
          <p:cNvSpPr txBox="1"/>
          <p:nvPr/>
        </p:nvSpPr>
        <p:spPr>
          <a:xfrm>
            <a:off x="3592706" y="5588271"/>
            <a:ext cx="5107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 smtClean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99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993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D971B-1A58-4CD7-9953-4AB82027A2F5}"/>
              </a:ext>
            </a:extLst>
          </p:cNvPr>
          <p:cNvSpPr txBox="1"/>
          <p:nvPr/>
        </p:nvSpPr>
        <p:spPr>
          <a:xfrm>
            <a:off x="3915294" y="3067719"/>
            <a:ext cx="5254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FFC000"/>
              </a:solidFill>
              <a:latin typeface="Lobster" panose="00000500000000000000" pitchFamily="2" charset="0"/>
            </a:endParaRPr>
          </a:p>
          <a:p>
            <a:r>
              <a:rPr lang="en-US" sz="3600" dirty="0" smtClean="0">
                <a:solidFill>
                  <a:srgbClr val="FFC000"/>
                </a:solidFill>
                <a:latin typeface="Lobster" panose="00000500000000000000" pitchFamily="2" charset="0"/>
              </a:rPr>
              <a:t>In </a:t>
            </a:r>
            <a:r>
              <a:rPr lang="en-US" sz="3600" dirty="0" err="1">
                <a:solidFill>
                  <a:srgbClr val="FFC000"/>
                </a:solidFill>
                <a:latin typeface="Lobster" panose="00000500000000000000" pitchFamily="2" charset="0"/>
              </a:rPr>
              <a:t>ngón</a:t>
            </a:r>
            <a:r>
              <a:rPr lang="en-US" sz="3600" dirty="0">
                <a:solidFill>
                  <a:srgbClr val="FFC000"/>
                </a:solidFill>
                <a:latin typeface="Lobster" panose="000005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Lobster" panose="00000500000000000000" pitchFamily="2" charset="0"/>
              </a:rPr>
              <a:t>tay</a:t>
            </a:r>
            <a:r>
              <a:rPr lang="en-US" sz="3600" dirty="0">
                <a:solidFill>
                  <a:srgbClr val="FFC000"/>
                </a:solidFill>
                <a:latin typeface="Lobster" panose="000005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Lobster" panose="00000500000000000000" pitchFamily="2" charset="0"/>
              </a:rPr>
              <a:t>tạo</a:t>
            </a:r>
            <a:r>
              <a:rPr lang="en-US" sz="3600" dirty="0">
                <a:solidFill>
                  <a:srgbClr val="FFC000"/>
                </a:solidFill>
                <a:latin typeface="Lobster" panose="00000500000000000000" pitchFamily="2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  <a:latin typeface="Lobster" panose="00000500000000000000" pitchFamily="2" charset="0"/>
              </a:rPr>
              <a:t>    </a:t>
            </a:r>
            <a:r>
              <a:rPr lang="en-US" sz="3600" dirty="0" err="1" smtClean="0">
                <a:solidFill>
                  <a:srgbClr val="FFC000"/>
                </a:solidFill>
                <a:latin typeface="Lobster" panose="00000500000000000000" pitchFamily="2" charset="0"/>
              </a:rPr>
              <a:t>hình</a:t>
            </a:r>
            <a:r>
              <a:rPr lang="en-US" sz="3600" dirty="0" smtClean="0">
                <a:solidFill>
                  <a:srgbClr val="FFC000"/>
                </a:solidFill>
                <a:latin typeface="Lobster" panose="000005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Lobster" panose="00000500000000000000" pitchFamily="2" charset="0"/>
              </a:rPr>
              <a:t>pháo</a:t>
            </a:r>
            <a:r>
              <a:rPr lang="en-US" sz="3600" dirty="0">
                <a:solidFill>
                  <a:srgbClr val="FFC000"/>
                </a:solidFill>
                <a:latin typeface="Lobster" panose="000005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Lobster" panose="00000500000000000000" pitchFamily="2" charset="0"/>
              </a:rPr>
              <a:t>hoa</a:t>
            </a:r>
            <a:endParaRPr lang="en-US" sz="3600" dirty="0">
              <a:solidFill>
                <a:srgbClr val="FFC000"/>
              </a:solidFill>
              <a:latin typeface="Lobster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F47D4-D933-4C9F-AA71-411AA77A73D8}"/>
              </a:ext>
            </a:extLst>
          </p:cNvPr>
          <p:cNvSpPr/>
          <p:nvPr/>
        </p:nvSpPr>
        <p:spPr>
          <a:xfrm>
            <a:off x="3151426" y="2293229"/>
            <a:ext cx="6018416" cy="1054593"/>
          </a:xfrm>
          <a:prstGeom prst="rect">
            <a:avLst/>
          </a:prstGeom>
          <a:solidFill>
            <a:srgbClr val="75645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5998">
            <a:off x="9588590" y="4784861"/>
            <a:ext cx="1722555" cy="182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28" y="936563"/>
            <a:ext cx="1384112" cy="9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938">
        <p14:ripple/>
      </p:transition>
    </mc:Choice>
    <mc:Fallback xmlns="">
      <p:transition spd="slow" advTm="219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08D77-9649-4FCF-9F98-97768C41A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2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8E3E5-A74F-4DA4-A6AF-CF440BE2B86F}"/>
              </a:ext>
            </a:extLst>
          </p:cNvPr>
          <p:cNvSpPr txBox="1"/>
          <p:nvPr/>
        </p:nvSpPr>
        <p:spPr>
          <a:xfrm>
            <a:off x="3316513" y="234085"/>
            <a:ext cx="555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vừa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xem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video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nói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14614-709F-47F6-A712-AABAC16BB302}"/>
              </a:ext>
            </a:extLst>
          </p:cNvPr>
          <p:cNvSpPr txBox="1"/>
          <p:nvPr/>
        </p:nvSpPr>
        <p:spPr>
          <a:xfrm>
            <a:off x="4782677" y="5895538"/>
            <a:ext cx="296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26169-9D5D-4B27-BDA9-75664F3C178B}"/>
              </a:ext>
            </a:extLst>
          </p:cNvPr>
          <p:cNvSpPr txBox="1"/>
          <p:nvPr/>
        </p:nvSpPr>
        <p:spPr>
          <a:xfrm>
            <a:off x="2540659" y="244433"/>
            <a:ext cx="6704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thường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xem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bắn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pháo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hoa</a:t>
            </a:r>
            <a:endParaRPr lang="en-US" sz="3200" dirty="0">
              <a:solidFill>
                <a:srgbClr val="C00000"/>
              </a:solidFill>
              <a:latin typeface="Playball" pitchFamily="2" charset="0"/>
            </a:endParaRP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dịp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layball" pitchFamily="2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Playball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E7DFE-B0E9-41D2-9671-EB5CDC2A1B99}"/>
              </a:ext>
            </a:extLst>
          </p:cNvPr>
          <p:cNvSpPr txBox="1"/>
          <p:nvPr/>
        </p:nvSpPr>
        <p:spPr>
          <a:xfrm>
            <a:off x="3153639" y="5265521"/>
            <a:ext cx="77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19B4F6-CFC5-4BEE-B823-7B53DA49AD08}"/>
              </a:ext>
            </a:extLst>
          </p:cNvPr>
          <p:cNvSpPr txBox="1"/>
          <p:nvPr/>
        </p:nvSpPr>
        <p:spPr>
          <a:xfrm>
            <a:off x="7534165" y="5220280"/>
            <a:ext cx="293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A0A6C-7FFA-41A8-8CAD-698B69F7A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771" y="1200947"/>
            <a:ext cx="8498457" cy="47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B2F63C-1F8E-49DA-97A1-E96A8CDDC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55" y="1805101"/>
            <a:ext cx="4704444" cy="324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102E6E-498A-4D6A-9581-05E9919C8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34" y="1805101"/>
            <a:ext cx="4704444" cy="324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3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45"/>
    </mc:Choice>
    <mc:Fallback xmlns="">
      <p:transition spd="slow"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+ Khung Powerpoint đẹp nhất">
            <a:extLst>
              <a:ext uri="{FF2B5EF4-FFF2-40B4-BE49-F238E27FC236}">
                <a16:creationId xmlns:a16="http://schemas.microsoft.com/office/drawing/2014/main" id="{ED30CF12-9C92-481A-895F-D3A2B8DEB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9"/>
            <a:ext cx="12192001" cy="693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A822C-C9F7-48FA-8ABC-F951E7BCF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43" y="666143"/>
            <a:ext cx="10401351" cy="5570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35D57-DBA5-44AD-8EC6-0323C9960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04" y="681344"/>
            <a:ext cx="10399595" cy="556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06F35-F161-42ED-8A96-F0784A82EE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92" y="-166767"/>
            <a:ext cx="1696221" cy="1696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21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7264">
        <p14:honeycomb/>
      </p:transition>
    </mc:Choice>
    <mc:Fallback xmlns="">
      <p:transition spd="slow" advTm="77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43BB0-FECA-4D52-8C4A-729EC4185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610" y="-729343"/>
            <a:ext cx="14785220" cy="831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C80B9-E1B9-4BC9-A780-5B24F1268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8" y="1955826"/>
            <a:ext cx="3259313" cy="325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685B2-6BA2-4241-9F28-AB42BB19C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 b="22222"/>
          <a:stretch/>
        </p:blipFill>
        <p:spPr>
          <a:xfrm>
            <a:off x="4359106" y="1043666"/>
            <a:ext cx="3473787" cy="238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B41B9-A414-44A7-A3DE-C52B9C2B46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9091"/>
          <a:stretch/>
        </p:blipFill>
        <p:spPr>
          <a:xfrm>
            <a:off x="8034751" y="1043666"/>
            <a:ext cx="3530803" cy="2385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9CE5E3-C4B3-4CA6-87EA-377E2741B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55" y="4082926"/>
            <a:ext cx="2897994" cy="2264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7CED1-0916-45FC-86C4-6E6FF1752B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b="11640"/>
          <a:stretch/>
        </p:blipFill>
        <p:spPr>
          <a:xfrm>
            <a:off x="4647003" y="4082927"/>
            <a:ext cx="2897994" cy="2264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13DF77-6B29-489E-B7E5-3120BEC725AE}"/>
              </a:ext>
            </a:extLst>
          </p:cNvPr>
          <p:cNvSpPr txBox="1"/>
          <p:nvPr/>
        </p:nvSpPr>
        <p:spPr>
          <a:xfrm>
            <a:off x="3947886" y="0"/>
            <a:ext cx="5123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Đồ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dùng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cần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chuẩn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Playball" pitchFamily="2" charset="0"/>
              </a:rPr>
              <a:t>bị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Playbal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069D5C-4044-4069-84A1-266339853B29}"/>
              </a:ext>
            </a:extLst>
          </p:cNvPr>
          <p:cNvSpPr txBox="1"/>
          <p:nvPr/>
        </p:nvSpPr>
        <p:spPr>
          <a:xfrm>
            <a:off x="237050" y="5431744"/>
            <a:ext cx="37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Giấy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màu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đen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trắng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EFE401-68C2-4D08-8B63-FD5475244A66}"/>
              </a:ext>
            </a:extLst>
          </p:cNvPr>
          <p:cNvSpPr txBox="1"/>
          <p:nvPr/>
        </p:nvSpPr>
        <p:spPr>
          <a:xfrm>
            <a:off x="5245148" y="3436595"/>
            <a:ext cx="207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Màu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nước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DDF30-D840-45B8-A519-894E4B37FF9A}"/>
              </a:ext>
            </a:extLst>
          </p:cNvPr>
          <p:cNvSpPr txBox="1"/>
          <p:nvPr/>
        </p:nvSpPr>
        <p:spPr>
          <a:xfrm>
            <a:off x="9269071" y="3436595"/>
            <a:ext cx="167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Màu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dạ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5E1BAB-98A0-4B9B-9EB6-CE10E285A378}"/>
              </a:ext>
            </a:extLst>
          </p:cNvPr>
          <p:cNvSpPr txBox="1"/>
          <p:nvPr/>
        </p:nvSpPr>
        <p:spPr>
          <a:xfrm>
            <a:off x="5230634" y="6321015"/>
            <a:ext cx="209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Tăm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bông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39AB07-70B9-4EA3-AFE5-AEF97F92571C}"/>
              </a:ext>
            </a:extLst>
          </p:cNvPr>
          <p:cNvSpPr txBox="1"/>
          <p:nvPr/>
        </p:nvSpPr>
        <p:spPr>
          <a:xfrm>
            <a:off x="8631756" y="6280878"/>
            <a:ext cx="261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Khăn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lau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ancing Script" pitchFamily="2" charset="0"/>
              </a:rPr>
              <a:t>tay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ancing Scrip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6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54">
        <p:split orient="vert"/>
      </p:transition>
    </mc:Choice>
    <mc:Fallback xmlns="">
      <p:transition spd="slow" advTm="230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ình Nền Hồng Đẹp ❤️ 1001 Hình Nền Màu Hồng Cute Nhất">
            <a:extLst>
              <a:ext uri="{FF2B5EF4-FFF2-40B4-BE49-F238E27FC236}">
                <a16:creationId xmlns:a16="http://schemas.microsoft.com/office/drawing/2014/main" id="{6A95A9EB-E947-4C4F-8557-4A3131AD7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18DCFC-30C8-4F2E-B289-BEDD95756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4274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0570A-8952-4F9B-B314-E5CFBD746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99" y="2637115"/>
            <a:ext cx="5943601" cy="4220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EA09C-8A0D-4D67-B0BB-994E96C37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0364" y="-177089"/>
            <a:ext cx="2428098" cy="2670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087DF-22B5-4838-98CF-9E4B50650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" y="4220885"/>
            <a:ext cx="2317174" cy="25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9"/>
    </mc:Choice>
    <mc:Fallback xmlns="">
      <p:transition spd="slow" advTm="85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478A9-1F52-4074-BB3E-E125B27FB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2FE30-470F-49B6-A951-1053950AE195}"/>
              </a:ext>
            </a:extLst>
          </p:cNvPr>
          <p:cNvSpPr txBox="1"/>
          <p:nvPr/>
        </p:nvSpPr>
        <p:spPr>
          <a:xfrm>
            <a:off x="3875314" y="2380343"/>
            <a:ext cx="5529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Playball" pitchFamily="2" charset="0"/>
              </a:rPr>
              <a:t>Trẻ</a:t>
            </a:r>
            <a:r>
              <a:rPr lang="en-US" sz="8000" dirty="0">
                <a:solidFill>
                  <a:srgbClr val="002060"/>
                </a:solidFill>
                <a:latin typeface="Playball" pitchFamily="2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Playball" pitchFamily="2" charset="0"/>
              </a:rPr>
              <a:t>thực</a:t>
            </a:r>
            <a:r>
              <a:rPr lang="en-US" sz="8000" dirty="0">
                <a:solidFill>
                  <a:srgbClr val="002060"/>
                </a:solidFill>
                <a:latin typeface="Playball" pitchFamily="2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Playball" pitchFamily="2" charset="0"/>
              </a:rPr>
              <a:t>hiện</a:t>
            </a:r>
            <a:endParaRPr lang="en-US" sz="8000" dirty="0">
              <a:solidFill>
                <a:srgbClr val="002060"/>
              </a:solidFill>
              <a:latin typeface="Playb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2"/>
    </mc:Choice>
    <mc:Fallback xmlns="">
      <p:transition spd="slow" advTm="544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F7365A-4FA4-422A-A120-031CC65D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4747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81C13-4BF1-42DF-8A12-FDC7249FA427}"/>
              </a:ext>
            </a:extLst>
          </p:cNvPr>
          <p:cNvSpPr txBox="1"/>
          <p:nvPr/>
        </p:nvSpPr>
        <p:spPr>
          <a:xfrm>
            <a:off x="2162630" y="2206172"/>
            <a:ext cx="7590970" cy="212365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Dancing Script Medium" pitchFamily="2" charset="0"/>
              </a:rPr>
              <a:t>Xin </a:t>
            </a:r>
            <a:r>
              <a:rPr lang="en-US" sz="6600" dirty="0" err="1">
                <a:latin typeface="Dancing Script Medium" pitchFamily="2" charset="0"/>
              </a:rPr>
              <a:t>chào</a:t>
            </a:r>
            <a:r>
              <a:rPr lang="en-US" sz="6600" dirty="0">
                <a:latin typeface="Dancing Script Medium" pitchFamily="2" charset="0"/>
              </a:rPr>
              <a:t> </a:t>
            </a:r>
          </a:p>
          <a:p>
            <a:pPr algn="ctr"/>
            <a:r>
              <a:rPr lang="en-US" sz="6600" dirty="0" err="1">
                <a:latin typeface="Dancing Script Medium" pitchFamily="2" charset="0"/>
              </a:rPr>
              <a:t>và</a:t>
            </a:r>
            <a:r>
              <a:rPr lang="en-US" sz="6600" dirty="0">
                <a:latin typeface="Dancing Script Medium" pitchFamily="2" charset="0"/>
              </a:rPr>
              <a:t> </a:t>
            </a:r>
            <a:r>
              <a:rPr lang="en-US" sz="6600" dirty="0" err="1">
                <a:latin typeface="Dancing Script Medium" pitchFamily="2" charset="0"/>
              </a:rPr>
              <a:t>hẹn</a:t>
            </a:r>
            <a:r>
              <a:rPr lang="en-US" sz="6600" dirty="0">
                <a:latin typeface="Dancing Script Medium" pitchFamily="2" charset="0"/>
              </a:rPr>
              <a:t> </a:t>
            </a:r>
            <a:r>
              <a:rPr lang="en-US" sz="6600" dirty="0" err="1">
                <a:latin typeface="Dancing Script Medium" pitchFamily="2" charset="0"/>
              </a:rPr>
              <a:t>gặp</a:t>
            </a:r>
            <a:r>
              <a:rPr lang="en-US" sz="6600" dirty="0">
                <a:latin typeface="Dancing Script Medium" pitchFamily="2" charset="0"/>
              </a:rPr>
              <a:t> </a:t>
            </a:r>
            <a:r>
              <a:rPr lang="en-US" sz="6600" dirty="0" err="1">
                <a:latin typeface="Dancing Script Medium" pitchFamily="2" charset="0"/>
              </a:rPr>
              <a:t>lại</a:t>
            </a:r>
            <a:r>
              <a:rPr lang="en-US" sz="6600" dirty="0">
                <a:latin typeface="Dancing Script Medium" pitchFamily="2" charset="0"/>
              </a:rPr>
              <a:t> </a:t>
            </a:r>
            <a:r>
              <a:rPr lang="en-US" sz="6600" dirty="0" err="1">
                <a:latin typeface="Dancing Script Medium" pitchFamily="2" charset="0"/>
              </a:rPr>
              <a:t>các</a:t>
            </a:r>
            <a:r>
              <a:rPr lang="en-US" sz="6600" dirty="0">
                <a:latin typeface="Dancing Script Medium" pitchFamily="2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0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4"/>
    </mc:Choice>
    <mc:Fallback xmlns="">
      <p:transition spd="slow" advTm="1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8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2|1.7|1.5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94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Dancing Script</vt:lpstr>
      <vt:lpstr>Dancing Script Medium</vt:lpstr>
      <vt:lpstr>Lobster</vt:lpstr>
      <vt:lpstr>Playball</vt:lpstr>
      <vt:lpstr>Times Neue Roman Bold</vt:lpstr>
      <vt:lpstr>Times New Roman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vinhtano292@gmail.com</dc:creator>
  <cp:lastModifiedBy>Admin</cp:lastModifiedBy>
  <cp:revision>12</cp:revision>
  <dcterms:created xsi:type="dcterms:W3CDTF">2022-01-21T08:03:20Z</dcterms:created>
  <dcterms:modified xsi:type="dcterms:W3CDTF">2023-08-08T16:47:30Z</dcterms:modified>
</cp:coreProperties>
</file>