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comments/comment1.xml" ContentType="application/vnd.openxmlformats-officedocument.presentationml.comment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5" r:id="rId2"/>
    <p:sldId id="290" r:id="rId3"/>
    <p:sldId id="321" r:id="rId4"/>
    <p:sldId id="322" r:id="rId5"/>
    <p:sldId id="297" r:id="rId6"/>
    <p:sldId id="298" r:id="rId7"/>
    <p:sldId id="304" r:id="rId8"/>
    <p:sldId id="274" r:id="rId9"/>
    <p:sldId id="302" r:id="rId10"/>
    <p:sldId id="277" r:id="rId11"/>
    <p:sldId id="278" r:id="rId12"/>
    <p:sldId id="312" r:id="rId13"/>
    <p:sldId id="310" r:id="rId14"/>
    <p:sldId id="313" r:id="rId15"/>
    <p:sldId id="32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8T00:28:12.686" idx="1">
    <p:pos x="576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CB4A9-3631-4002-9456-564F73D4579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D4F6-07DF-4D3E-BCE1-C2C467B65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2D4F6-07DF-4D3E-BCE1-C2C467B65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8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5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3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8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2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74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9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9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4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3B868-C9BE-4BE0-9C66-4555422D88E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2C67-C81F-40B1-9D60-BC2228B3D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ải +999 Hình Nền Powerpoint Đơn Giản Mà Đẹp Năm 20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98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29100" y="569913"/>
            <a:ext cx="3733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1109" y="2542903"/>
            <a:ext cx="449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.VnAva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4086" y="2531988"/>
            <a:ext cx="668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LĨNH VỰC PHÁT TRIỂN NHẬN THỨC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246" y="3305693"/>
            <a:ext cx="696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ĐỀ TÀI: TÌM HIỂU VỀ TẾT NGUYÊN ĐÁN    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00251" y="4710538"/>
            <a:ext cx="394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 – 4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6708" y="5299578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05" y="1015381"/>
            <a:ext cx="1747059" cy="1331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6"/>
    </mc:Choice>
    <mc:Fallback xmlns="">
      <p:transition spd="slow" advTm="24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4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ọn bộ background powerpoint đẹp và chuyên nghiệp nhất cho slide">
            <a:extLst>
              <a:ext uri="{FF2B5EF4-FFF2-40B4-BE49-F238E27FC236}">
                <a16:creationId xmlns:a16="http://schemas.microsoft.com/office/drawing/2014/main" id="{7CEFEE24-F5A7-4E8F-A3C5-492D59B6129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A738B-93CE-4B85-8630-78E3B548C9FA}"/>
              </a:ext>
            </a:extLst>
          </p:cNvPr>
          <p:cNvSpPr txBox="1"/>
          <p:nvPr/>
        </p:nvSpPr>
        <p:spPr>
          <a:xfrm>
            <a:off x="3662289" y="610159"/>
            <a:ext cx="4867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  <a:latin typeface="+mj-lt"/>
              </a:rPr>
              <a:t>Trò chơi: 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5FCD0-D264-47EA-B492-7C63FFE235AF}"/>
              </a:ext>
            </a:extLst>
          </p:cNvPr>
          <p:cNvSpPr txBox="1"/>
          <p:nvPr/>
        </p:nvSpPr>
        <p:spPr>
          <a:xfrm>
            <a:off x="2997591" y="1671021"/>
            <a:ext cx="6196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8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776"/>
    </mc:Choice>
    <mc:Fallback xmlns="">
      <p:transition advTm="26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8dd1002eefe5_f">
            <a:extLst>
              <a:ext uri="{FF2B5EF4-FFF2-40B4-BE49-F238E27FC236}">
                <a16:creationId xmlns:a16="http://schemas.microsoft.com/office/drawing/2014/main" id="{F0EEF37B-3235-42A2-835C-943FD6FA464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4E3A1B-36D8-49E8-8316-75A4FE814326}"/>
              </a:ext>
            </a:extLst>
          </p:cNvPr>
          <p:cNvSpPr txBox="1"/>
          <p:nvPr/>
        </p:nvSpPr>
        <p:spPr>
          <a:xfrm>
            <a:off x="6344528" y="687531"/>
            <a:ext cx="537034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11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109">
        <p15:prstTrans prst="airplane"/>
      </p:transition>
    </mc:Choice>
    <mc:Fallback xmlns="">
      <p:transition spd="slow" advTm="11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 những Background Powerpoint đẹp cho bày thuyết trình ấn tượng ...">
            <a:extLst>
              <a:ext uri="{FF2B5EF4-FFF2-40B4-BE49-F238E27FC236}">
                <a16:creationId xmlns:a16="http://schemas.microsoft.com/office/drawing/2014/main" id="{A5E033C5-17F8-42C4-B5E6-E4C9AE1C0A8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6255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65093" cy="70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2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0"/>
    </mc:Choice>
    <mc:Fallback xmlns="">
      <p:transition spd="slow" advTm="1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p những Background Powerpoint đẹp cho bày thuyết trình ấn tượng ...">
            <a:extLst>
              <a:ext uri="{FF2B5EF4-FFF2-40B4-BE49-F238E27FC236}">
                <a16:creationId xmlns:a16="http://schemas.microsoft.com/office/drawing/2014/main" id="{72EFCC91-58C4-4587-8C44-48BE90C0460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ết quả hình ảnh cho bánh chưng xanh">
            <a:extLst>
              <a:ext uri="{FF2B5EF4-FFF2-40B4-BE49-F238E27FC236}">
                <a16:creationId xmlns:a16="http://schemas.microsoft.com/office/drawing/2014/main" id="{3326BB55-0508-4B08-A102-53C447D31E9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11" descr="logo hoa sen">
            <a:extLst>
              <a:ext uri="{FF2B5EF4-FFF2-40B4-BE49-F238E27FC236}">
                <a16:creationId xmlns:a16="http://schemas.microsoft.com/office/drawing/2014/main" id="{143769D9-B911-4CA8-AC5F-D17BDA9E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839" y="31825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2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5"/>
    </mc:Choice>
    <mc:Fallback xmlns="">
      <p:transition spd="slow" advTm="1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ọn bộ background powerpoint đẹp và chuyên nghiệp nhất cho slide">
            <a:extLst>
              <a:ext uri="{FF2B5EF4-FFF2-40B4-BE49-F238E27FC236}">
                <a16:creationId xmlns:a16="http://schemas.microsoft.com/office/drawing/2014/main" id="{C1480AFC-3610-418B-8668-98EF6360E25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4145B-F705-4929-B24E-01AFE47985AA}"/>
              </a:ext>
            </a:extLst>
          </p:cNvPr>
          <p:cNvSpPr txBox="1"/>
          <p:nvPr/>
        </p:nvSpPr>
        <p:spPr>
          <a:xfrm>
            <a:off x="3896164" y="1089897"/>
            <a:ext cx="47716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  <a:latin typeface="+mj-lt"/>
              </a:rPr>
              <a:t>Trò chơi: 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8C1C3-C431-42C7-A29F-50A90358C2F5}"/>
              </a:ext>
            </a:extLst>
          </p:cNvPr>
          <p:cNvSpPr txBox="1"/>
          <p:nvPr/>
        </p:nvSpPr>
        <p:spPr>
          <a:xfrm>
            <a:off x="3168747" y="2597055"/>
            <a:ext cx="428713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dirty="0"/>
              <a:t>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404B8-D912-4FCF-860C-D5A59FDC4651}"/>
              </a:ext>
            </a:extLst>
          </p:cNvPr>
          <p:cNvSpPr/>
          <p:nvPr/>
        </p:nvSpPr>
        <p:spPr>
          <a:xfrm>
            <a:off x="3456938" y="2413337"/>
            <a:ext cx="56501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CỬA BÍ MẬT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1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Tm="8955">
        <p15:prstTrans prst="curtains"/>
      </p:transition>
    </mc:Choice>
    <mc:Fallback xmlns="">
      <p:transition spd="slow" advTm="8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h toàn trường - Website của Trường Mầm non Mỹ Thành">
            <a:extLst>
              <a:ext uri="{FF2B5EF4-FFF2-40B4-BE49-F238E27FC236}">
                <a16:creationId xmlns:a16="http://schemas.microsoft.com/office/drawing/2014/main" id="{F729C297-CE3F-48CE-A270-B0A8C8AA9C9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CC312B-7DC9-4033-AB1F-2FFEA69B15C6}"/>
              </a:ext>
            </a:extLst>
          </p:cNvPr>
          <p:cNvSpPr txBox="1"/>
          <p:nvPr/>
        </p:nvSpPr>
        <p:spPr>
          <a:xfrm>
            <a:off x="1153550" y="1393094"/>
            <a:ext cx="98848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CHÀO </a:t>
            </a:r>
          </a:p>
          <a:p>
            <a:pPr algn="ctr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VÀ HẸN GẶP LẠI CÁC CON!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4"/>
    </mc:Choice>
    <mc:Fallback xmlns="">
      <p:transition spd="slow" advTm="1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hình ảnh chợ tết 2021">
            <a:extLst>
              <a:ext uri="{FF2B5EF4-FFF2-40B4-BE49-F238E27FC236}">
                <a16:creationId xmlns:a16="http://schemas.microsoft.com/office/drawing/2014/main" id="{22CE90FF-C2E6-4230-8A95-2E408A113F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18422" cy="698862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71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4177">
        <p15:prstTrans prst="curtains"/>
      </p:transition>
    </mc:Choice>
    <mc:Fallback xmlns="">
      <p:transition spd="slow" advTm="34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p những Background Powerpoint đẹp cho bày thuyết trình ấn tượng ...">
            <a:extLst>
              <a:ext uri="{FF2B5EF4-FFF2-40B4-BE49-F238E27FC236}">
                <a16:creationId xmlns:a16="http://schemas.microsoft.com/office/drawing/2014/main" id="{76EE6B2D-BBCE-47EB-843F-7F3327489A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7552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9244">
        <p14:ripple/>
      </p:transition>
    </mc:Choice>
    <mc:Fallback xmlns="">
      <p:transition spd="slow" advTm="392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952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392">
        <p14:window dir="vert"/>
      </p:transition>
    </mc:Choice>
    <mc:Fallback xmlns="">
      <p:transition spd="slow" advTm="23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logo hoa sen">
            <a:extLst>
              <a:ext uri="{FF2B5EF4-FFF2-40B4-BE49-F238E27FC236}">
                <a16:creationId xmlns:a16="http://schemas.microsoft.com/office/drawing/2014/main" id="{FCD09DCC-7DE0-4C4A-BF34-3EA4C9970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919" y="149902"/>
            <a:ext cx="1280160" cy="102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00+ hình nền slide cute - hinhanhsieudep.net">
            <a:extLst>
              <a:ext uri="{FF2B5EF4-FFF2-40B4-BE49-F238E27FC236}">
                <a16:creationId xmlns:a16="http://schemas.microsoft.com/office/drawing/2014/main" id="{FC14478C-F47B-4C20-93A1-DFA6F7C3A21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Kết quả hình ảnh cho cây quất đẹp">
            <a:extLst>
              <a:ext uri="{FF2B5EF4-FFF2-40B4-BE49-F238E27FC236}">
                <a16:creationId xmlns:a16="http://schemas.microsoft.com/office/drawing/2014/main" id="{566DBA3F-565B-4A91-A0ED-1E4B7F1C7F7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"/>
            <a:ext cx="12192000" cy="670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586">
        <p14:prism/>
      </p:transition>
    </mc:Choice>
    <mc:Fallback xmlns="">
      <p:transition spd="slow" advTm="30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+ hình nền slide cute - hinhanhsieudep.net">
            <a:extLst>
              <a:ext uri="{FF2B5EF4-FFF2-40B4-BE49-F238E27FC236}">
                <a16:creationId xmlns:a16="http://schemas.microsoft.com/office/drawing/2014/main" id="{AD5F4DCC-5294-423F-B1F5-651A70336AB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ết quả hình ảnh cho mâm ngũ quả ngày tết">
            <a:extLst>
              <a:ext uri="{FF2B5EF4-FFF2-40B4-BE49-F238E27FC236}">
                <a16:creationId xmlns:a16="http://schemas.microsoft.com/office/drawing/2014/main" id="{8C70B4C8-F5BB-41D7-A69E-D34FF7B1F6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1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07">
        <p:split orient="vert"/>
      </p:transition>
    </mc:Choice>
    <mc:Fallback xmlns="">
      <p:transition spd="slow" advTm="401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New Year 2017   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3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3921">
        <p14:ripple/>
      </p:transition>
    </mc:Choice>
    <mc:Fallback xmlns="">
      <p:transition spd="slow" advTm="239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ết quả hình ảnh cho gói bánh chưng ngày tết">
            <a:extLst>
              <a:ext uri="{FF2B5EF4-FFF2-40B4-BE49-F238E27FC236}">
                <a16:creationId xmlns:a16="http://schemas.microsoft.com/office/drawing/2014/main" id="{F393D426-A9A4-4832-BB18-1DA2F9A247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218">
        <p:split orient="vert"/>
      </p:transition>
    </mc:Choice>
    <mc:Fallback xmlns="">
      <p:transition spd="slow" advTm="52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ết quả hình ảnh cho bé trang trí nhà đón tết">
            <a:extLst>
              <a:ext uri="{FF2B5EF4-FFF2-40B4-BE49-F238E27FC236}">
                <a16:creationId xmlns:a16="http://schemas.microsoft.com/office/drawing/2014/main" id="{85BCD454-6F89-4063-A4EB-34325EEC43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68">
        <p14:prism isContent="1" isInverted="1"/>
      </p:transition>
    </mc:Choice>
    <mc:Fallback xmlns="">
      <p:transition spd="slow" advTm="3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87</Words>
  <Application>Microsoft Office PowerPoint</Application>
  <PresentationFormat>Widescreen</PresentationFormat>
  <Paragraphs>20</Paragraphs>
  <Slides>15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296</cp:revision>
  <dcterms:created xsi:type="dcterms:W3CDTF">2020-04-21T13:42:34Z</dcterms:created>
  <dcterms:modified xsi:type="dcterms:W3CDTF">2023-08-08T14:54:51Z</dcterms:modified>
</cp:coreProperties>
</file>