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28" r:id="rId3"/>
    <p:sldId id="331" r:id="rId4"/>
    <p:sldId id="340" r:id="rId5"/>
    <p:sldId id="332" r:id="rId6"/>
    <p:sldId id="341" r:id="rId7"/>
    <p:sldId id="314" r:id="rId8"/>
    <p:sldId id="333" r:id="rId9"/>
    <p:sldId id="342" r:id="rId10"/>
    <p:sldId id="326" r:id="rId11"/>
    <p:sldId id="303" r:id="rId12"/>
    <p:sldId id="329" r:id="rId13"/>
    <p:sldId id="330" r:id="rId14"/>
    <p:sldId id="281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CFA"/>
    <a:srgbClr val="DEF0FC"/>
    <a:srgbClr val="FFFFFF"/>
    <a:srgbClr val="FF00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400" autoAdjust="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6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8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7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8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2550-074C-4A32-8534-00AA155D75B7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3203-CEBE-4CF5-8CEB-1EF5C8C0F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2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jp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8.jp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5.jp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jpg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0.png"/><Relationship Id="rId18" Type="http://schemas.microsoft.com/office/2007/relationships/hdphoto" Target="../media/hdphoto19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6.wdp"/><Relationship Id="rId17" Type="http://schemas.openxmlformats.org/officeDocument/2006/relationships/image" Target="../media/image32.png"/><Relationship Id="rId2" Type="http://schemas.openxmlformats.org/officeDocument/2006/relationships/image" Target="../media/image6.jp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19" Type="http://schemas.openxmlformats.org/officeDocument/2006/relationships/image" Target="../media/image33.png"/><Relationship Id="rId4" Type="http://schemas.microsoft.com/office/2007/relationships/hdphoto" Target="../media/hdphoto12.wdp"/><Relationship Id="rId9" Type="http://schemas.openxmlformats.org/officeDocument/2006/relationships/image" Target="../media/image28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5.wdp"/><Relationship Id="rId3" Type="http://schemas.openxmlformats.org/officeDocument/2006/relationships/image" Target="../media/image34.png"/><Relationship Id="rId7" Type="http://schemas.microsoft.com/office/2007/relationships/hdphoto" Target="../media/hdphoto22.wdp"/><Relationship Id="rId12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24.wdp"/><Relationship Id="rId5" Type="http://schemas.openxmlformats.org/officeDocument/2006/relationships/image" Target="../media/image35.png"/><Relationship Id="rId15" Type="http://schemas.openxmlformats.org/officeDocument/2006/relationships/image" Target="../media/image15.jpg"/><Relationship Id="rId10" Type="http://schemas.openxmlformats.org/officeDocument/2006/relationships/image" Target="../media/image38.png"/><Relationship Id="rId4" Type="http://schemas.microsoft.com/office/2007/relationships/hdphoto" Target="../media/hdphoto21.wdp"/><Relationship Id="rId9" Type="http://schemas.microsoft.com/office/2007/relationships/hdphoto" Target="../media/hdphoto23.wdp"/><Relationship Id="rId1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7037" y="60146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TRƯỜNG MẦM NON NẮNG MAI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7254" y="3377037"/>
            <a:ext cx="851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LĨNH VỰC PHÁT TRIỂN NHẬN THỨC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7562" y="4323357"/>
            <a:ext cx="517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ĐỀ TÀI: TÔM, CUA, CÁ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05" y="878322"/>
            <a:ext cx="1998190" cy="15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73DE0-94E4-4F0A-98FE-79532378E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11400" y="2070866"/>
            <a:ext cx="94577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5518" y="1009300"/>
            <a:ext cx="25523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1400" y="3738061"/>
            <a:ext cx="9457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6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41" y="1352282"/>
            <a:ext cx="56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527" y="1815921"/>
            <a:ext cx="84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66"/>
                </a:solidFill>
              </a:rPr>
              <a:t>Trò </a:t>
            </a:r>
            <a:r>
              <a:rPr lang="en-US" sz="4800" b="1" dirty="0" err="1">
                <a:solidFill>
                  <a:srgbClr val="FF0066"/>
                </a:solidFill>
              </a:rPr>
              <a:t>chơi</a:t>
            </a:r>
            <a:r>
              <a:rPr lang="en-US" sz="4800" b="1" dirty="0">
                <a:solidFill>
                  <a:srgbClr val="FF0066"/>
                </a:solidFill>
              </a:rPr>
              <a:t>: </a:t>
            </a:r>
            <a:r>
              <a:rPr lang="en-US" sz="4800" b="1" dirty="0" err="1">
                <a:solidFill>
                  <a:srgbClr val="FF0066"/>
                </a:solidFill>
              </a:rPr>
              <a:t>Tìm</a:t>
            </a:r>
            <a:r>
              <a:rPr lang="en-US" sz="4800" b="1" dirty="0">
                <a:solidFill>
                  <a:srgbClr val="FF0066"/>
                </a:solidFill>
              </a:rPr>
              <a:t> </a:t>
            </a:r>
            <a:r>
              <a:rPr lang="en-US" sz="4800" b="1" dirty="0" err="1">
                <a:solidFill>
                  <a:srgbClr val="FF0066"/>
                </a:solidFill>
              </a:rPr>
              <a:t>nhanh</a:t>
            </a:r>
            <a:r>
              <a:rPr lang="en-US" sz="4800" b="1" dirty="0">
                <a:solidFill>
                  <a:srgbClr val="FF0066"/>
                </a:solidFill>
              </a:rPr>
              <a:t>, </a:t>
            </a:r>
            <a:r>
              <a:rPr lang="en-US" sz="4800" b="1" dirty="0" err="1">
                <a:solidFill>
                  <a:srgbClr val="FF0066"/>
                </a:solidFill>
              </a:rPr>
              <a:t>chọn</a:t>
            </a:r>
            <a:r>
              <a:rPr lang="en-US" sz="4800" b="1" dirty="0">
                <a:solidFill>
                  <a:srgbClr val="FF0066"/>
                </a:solidFill>
              </a:rPr>
              <a:t> </a:t>
            </a:r>
            <a:r>
              <a:rPr lang="en-US" sz="4800" b="1" dirty="0" err="1">
                <a:solidFill>
                  <a:srgbClr val="FF0066"/>
                </a:solidFill>
              </a:rPr>
              <a:t>đúng</a:t>
            </a:r>
            <a:endParaRPr lang="en-US" sz="4800" b="1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7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4"/>
    </mc:Choice>
    <mc:Fallback xmlns="">
      <p:transition advTm="1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1023" y="142388"/>
            <a:ext cx="5825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tám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cẳng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hai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càng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520" y="2406342"/>
            <a:ext cx="791327" cy="779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1589" y="2442107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77" y="1090873"/>
            <a:ext cx="2831510" cy="17851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1413" y="5600409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7865" y="5634684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63" y="4558946"/>
            <a:ext cx="3210019" cy="1704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168" y="5600409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7621" y="5629144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45" b="96736" l="46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37" y="4558945"/>
            <a:ext cx="3374582" cy="1704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2255" y="6278094"/>
            <a:ext cx="20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tôm</a:t>
            </a:r>
            <a:r>
              <a:rPr lang="en-US" sz="2800" b="1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1381" y="6278963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cá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57717" y="2998525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cua</a:t>
            </a:r>
            <a:endParaRPr lang="en-US" sz="2800" b="1" dirty="0"/>
          </a:p>
        </p:txBody>
      </p:sp>
      <p:pic>
        <p:nvPicPr>
          <p:cNvPr id="18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1748" r="20600"/>
          <a:stretch/>
        </p:blipFill>
        <p:spPr>
          <a:xfrm>
            <a:off x="777865" y="1423373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6442" y="2283683"/>
            <a:ext cx="961511" cy="8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  <p:bldP spid="6" grpId="0"/>
      <p:bldP spid="6" grpId="1"/>
      <p:bldP spid="8" grpId="0" animBg="1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520" y="2406342"/>
            <a:ext cx="791327" cy="779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1589" y="2442107"/>
            <a:ext cx="41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12" y="1213015"/>
            <a:ext cx="2831510" cy="17851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1413" y="5600409"/>
            <a:ext cx="767765" cy="742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7865" y="5634684"/>
            <a:ext cx="45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168" y="5600409"/>
            <a:ext cx="754254" cy="743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27621" y="5629144"/>
            <a:ext cx="332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5" b="96736" l="46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95" y="4555299"/>
            <a:ext cx="3374582" cy="17045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2255" y="6278094"/>
            <a:ext cx="2040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tôm</a:t>
            </a:r>
            <a:r>
              <a:rPr lang="en-US" sz="2800" b="1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1381" y="6278963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cá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08779" y="3124186"/>
            <a:ext cx="18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cua</a:t>
            </a:r>
            <a:endParaRPr lang="en-US" sz="2800" b="1" dirty="0"/>
          </a:p>
        </p:txBody>
      </p:sp>
      <p:pic>
        <p:nvPicPr>
          <p:cNvPr id="18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1748" r="20600"/>
          <a:stretch/>
        </p:blipFill>
        <p:spPr>
          <a:xfrm>
            <a:off x="777865" y="1423373"/>
            <a:ext cx="1286044" cy="125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759" y="5526536"/>
            <a:ext cx="961511" cy="8899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18924" y="151827"/>
            <a:ext cx="338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lùi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86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8" y="3833919"/>
            <a:ext cx="5362911" cy="30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8" grpId="0" animBg="1"/>
      <p:bldP spid="9" grpId="0"/>
      <p:bldP spid="9" grpId="1"/>
      <p:bldP spid="1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976" y="1344706"/>
            <a:ext cx="7812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Hẹn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gặp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các</a:t>
            </a:r>
            <a:r>
              <a:rPr lang="en-US" sz="5400" b="1" dirty="0">
                <a:solidFill>
                  <a:srgbClr val="FF0000"/>
                </a:solidFill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</a:rPr>
              <a:t>vào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những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buổi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tiếp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theo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35"/>
    </mc:Choice>
    <mc:Fallback xmlns="">
      <p:transition advTm="160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852" r="12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5678" y="1205685"/>
            <a:ext cx="7870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vừ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7254" y="3859821"/>
            <a:ext cx="67237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Tôm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cua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4139" y="521253"/>
            <a:ext cx="8203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những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con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vật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38" y="2221205"/>
            <a:ext cx="7134131" cy="454460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4112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1" b="95549" l="48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86" y="1611517"/>
            <a:ext cx="7894622" cy="4083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7562" y="5875247"/>
            <a:ext cx="3513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</a:rPr>
              <a:t>Cá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929798" y="1611517"/>
            <a:ext cx="372230" cy="179711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 rot="226579">
            <a:off x="7414870" y="728328"/>
            <a:ext cx="2060878" cy="91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68190" y="895641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đầu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93806" y="1480416"/>
            <a:ext cx="202194" cy="1948584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63367" y="626563"/>
            <a:ext cx="2060878" cy="91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49893" y="767286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86408" y="1892174"/>
            <a:ext cx="389801" cy="153682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242776" y="972771"/>
            <a:ext cx="2060878" cy="919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61681" y="1140084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đuôi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929798" y="2752253"/>
            <a:ext cx="272642" cy="102304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836957" y="2650402"/>
            <a:ext cx="600030" cy="117468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364402" y="2211872"/>
            <a:ext cx="22428" cy="131517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561947" y="1972055"/>
            <a:ext cx="28976" cy="965306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68795" y="1990807"/>
            <a:ext cx="345459" cy="88785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7202248" y="4748504"/>
            <a:ext cx="731884" cy="88168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34997" y="2211872"/>
            <a:ext cx="274185" cy="11324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1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  <p:bldP spid="11" grpId="0"/>
      <p:bldP spid="11" grpId="1"/>
      <p:bldP spid="14" grpId="0" animBg="1"/>
      <p:bldP spid="14" grpId="1" animBg="1"/>
      <p:bldP spid="15" grpId="0"/>
      <p:bldP spid="15" grpId="1"/>
      <p:bldP spid="18" grpId="0" animBg="1"/>
      <p:bldP spid="18" grpId="1" animBg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03" y="3198167"/>
            <a:ext cx="206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135" y="3109568"/>
            <a:ext cx="206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0247" y="10883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" y="3428999"/>
            <a:ext cx="1607253" cy="1941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884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Rô</a:t>
            </a:r>
            <a:r>
              <a:rPr lang="en-US" sz="2000" b="1" dirty="0">
                <a:solidFill>
                  <a:srgbClr val="FF0000"/>
                </a:solidFill>
              </a:rPr>
              <a:t> Phi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02" y="3863666"/>
            <a:ext cx="1765426" cy="1072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5172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Chép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6" b="100000" l="7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03" y="5405302"/>
            <a:ext cx="2200452" cy="11749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19589" y="6414776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Trê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67" y="3384727"/>
            <a:ext cx="2503194" cy="20205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12942" y="5058861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Voi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76" y="3597858"/>
            <a:ext cx="1812315" cy="1461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46854" y="5005192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Chim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22" y="5458552"/>
            <a:ext cx="2058780" cy="9952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3154" y="6466195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Hồi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22121" y="0"/>
            <a:ext cx="26419" cy="6858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" y="804371"/>
            <a:ext cx="3748891" cy="22549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2" y="842648"/>
            <a:ext cx="3950971" cy="22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6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6" y="452672"/>
            <a:ext cx="10213103" cy="6165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9426" y="5620573"/>
            <a:ext cx="253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</a:rPr>
              <a:t>Tôm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35374" y="1222218"/>
            <a:ext cx="273929" cy="140328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711637" y="168020"/>
            <a:ext cx="1965355" cy="10683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4326" y="394168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đầu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04145" y="1343879"/>
            <a:ext cx="22992" cy="112849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632963" y="287978"/>
            <a:ext cx="1965355" cy="10683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16969" y="558863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105930" y="3535378"/>
            <a:ext cx="893215" cy="117117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105930" y="2553421"/>
            <a:ext cx="1965355" cy="10683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05930" y="2795187"/>
            <a:ext cx="19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đuôi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939657" y="1431616"/>
            <a:ext cx="252098" cy="117676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32714" y="1770731"/>
            <a:ext cx="273929" cy="140328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07505" y="3371444"/>
            <a:ext cx="938012" cy="50057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010042" y="1236329"/>
            <a:ext cx="22992" cy="112849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536244" y="3458894"/>
            <a:ext cx="181786" cy="94098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8039976" y="3984647"/>
            <a:ext cx="1048631" cy="6762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501" y="6266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0" grpId="0" animBg="1"/>
      <p:bldP spid="10" grpId="1" animBg="1"/>
      <p:bldP spid="11" grpId="0"/>
      <p:bldP spid="11" grpId="1"/>
      <p:bldP spid="14" grpId="0" animBg="1"/>
      <p:bldP spid="14" grpId="1" animBg="1"/>
      <p:bldP spid="15" grpId="0"/>
      <p:bldP spid="15" grpId="1"/>
      <p:bldP spid="20" grpId="0" animBg="1"/>
      <p:bldP spid="20" grpId="1" animBg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03" y="3198167"/>
            <a:ext cx="220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Tôm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7757" y="3198166"/>
            <a:ext cx="23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Tôm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8843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77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Sông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5172" y="5020595"/>
            <a:ext cx="188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Càng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Xanh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1761" y="6441407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Sú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12942" y="5058861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Hùm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46854" y="5005192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Sắt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33154" y="6466195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Tôm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Tít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22121" y="0"/>
            <a:ext cx="26419" cy="6858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7" y="3782215"/>
            <a:ext cx="2222834" cy="134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2" b="99134" l="5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34" y="3754030"/>
            <a:ext cx="2182682" cy="12819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65" y="5439113"/>
            <a:ext cx="2262577" cy="11981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70" y="3523191"/>
            <a:ext cx="1564625" cy="15602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96875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953" y="3392544"/>
            <a:ext cx="1951387" cy="17350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5613">
            <a:off x="7723216" y="4941714"/>
            <a:ext cx="3035551" cy="22257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" y="804371"/>
            <a:ext cx="3748891" cy="22549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2" y="842648"/>
            <a:ext cx="3950971" cy="22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7883" y="2631749"/>
            <a:ext cx="10263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Con </a:t>
            </a:r>
            <a:r>
              <a:rPr lang="en-US" sz="5400" b="1" dirty="0" err="1">
                <a:solidFill>
                  <a:srgbClr val="FF0000"/>
                </a:solidFill>
              </a:rPr>
              <a:t>gì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cẳng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hai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càng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5400" b="1" dirty="0" err="1">
                <a:solidFill>
                  <a:srgbClr val="FF0000"/>
                </a:solidFill>
              </a:rPr>
              <a:t>Chẳng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mà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bò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ngang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cả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ngày</a:t>
            </a:r>
            <a:r>
              <a:rPr lang="en-US" sz="5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6" y="1231271"/>
            <a:ext cx="6450835" cy="4257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0477" y="5987818"/>
            <a:ext cx="29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Cua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95461" y="1140736"/>
            <a:ext cx="1147905" cy="114565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20430" y="1077362"/>
            <a:ext cx="1382745" cy="110326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09492" y="2180626"/>
            <a:ext cx="1147905" cy="11456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72" y="2647775"/>
            <a:ext cx="392977" cy="646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63" y="3499678"/>
            <a:ext cx="462009" cy="605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72" y="4467020"/>
            <a:ext cx="453254" cy="605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39" y="5265536"/>
            <a:ext cx="492638" cy="605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34" y="5399733"/>
            <a:ext cx="520919" cy="605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65" y="4790285"/>
            <a:ext cx="445128" cy="632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08" y="3959428"/>
            <a:ext cx="519198" cy="605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42" y="2753455"/>
            <a:ext cx="492638" cy="60535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760312" y="2180626"/>
            <a:ext cx="835407" cy="114565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12533" y="1231271"/>
            <a:ext cx="982514" cy="124761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2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03" y="3198167"/>
            <a:ext cx="2200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Cua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Sông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38606" y="3111445"/>
            <a:ext cx="233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Cua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0455" y="204318"/>
            <a:ext cx="175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77" y="4970634"/>
            <a:ext cx="131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Đồng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3207" y="5027814"/>
            <a:ext cx="1889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Đá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0034" y="6404176"/>
            <a:ext cx="2102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Trăng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12942" y="5058861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Thịt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46854" y="5005192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Hoàng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33154" y="6466195"/>
            <a:ext cx="175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Cua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Tuyết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22121" y="0"/>
            <a:ext cx="26419" cy="6858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80" y="3544113"/>
            <a:ext cx="2827456" cy="16265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22" y="3553550"/>
            <a:ext cx="2664160" cy="15764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5" b="97015" l="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26" y="5258916"/>
            <a:ext cx="1805085" cy="11107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2" b="96329" l="7227" r="922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43" y="3342278"/>
            <a:ext cx="2242019" cy="16296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89" y="3167541"/>
            <a:ext cx="1787214" cy="21606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570" l="364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74" y="5350785"/>
            <a:ext cx="1799296" cy="11699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" y="804371"/>
            <a:ext cx="3748891" cy="2254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2" y="842648"/>
            <a:ext cx="3950971" cy="22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9&quot;/&gt;&lt;/object&gt;&lt;object type=&quot;3&quot; unique_id=&quot;10005&quot;&gt;&lt;property id=&quot;20148&quot; value=&quot;5&quot;/&gt;&lt;property id=&quot;20300&quot; value=&quot;Slide 2&quot;/&gt;&lt;property id=&quot;20307&quot; value=&quot;284&quot;/&gt;&lt;/object&gt;&lt;object type=&quot;3&quot; unique_id=&quot;10006&quot;&gt;&lt;property id=&quot;20148&quot; value=&quot;5&quot;/&gt;&lt;property id=&quot;20300&quot; value=&quot;Slide 3&quot;/&gt;&lt;property id=&quot;20307&quot; value=&quot;283&quot;/&gt;&lt;/object&gt;&lt;object type=&quot;3&quot; unique_id=&quot;10007&quot;&gt;&lt;property id=&quot;20148&quot; value=&quot;5&quot;/&gt;&lt;property id=&quot;20300&quot; value=&quot;Slide 4&quot;/&gt;&lt;property id=&quot;20307&quot; value=&quot;273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77&quot;/&gt;&lt;/object&gt;&lt;object type=&quot;3&quot; unique_id=&quot;10011&quot;&gt;&lt;property id=&quot;20148&quot; value=&quot;5&quot;/&gt;&lt;property id=&quot;20300&quot; value=&quot;Slide 8&quot;/&gt;&lt;property id=&quot;20307&quot; value=&quot;275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5&quot;&gt;&lt;property id=&quot;20148&quot; value=&quot;5&quot;/&gt;&lt;property id=&quot;20300&quot; value=&quot;Slide 11&quot;/&gt;&lt;property id=&quot;20307&quot; value=&quot;276&quot;/&gt;&lt;/object&gt;&lt;object type=&quot;3&quot; unique_id=&quot;10016&quot;&gt;&lt;property id=&quot;20148&quot; value=&quot;5&quot;/&gt;&lt;property id=&quot;20300&quot; value=&quot;Slide 12&quot;/&gt;&lt;property id=&quot;20307&quot; value=&quot;270&quot;/&gt;&lt;/object&gt;&lt;object type=&quot;3&quot; unique_id=&quot;10017&quot;&gt;&lt;property id=&quot;20148&quot; value=&quot;5&quot;/&gt;&lt;property id=&quot;20300&quot; value=&quot;Slide 13&quot;/&gt;&lt;property id=&quot;20307&quot; value=&quot;271&quot;/&gt;&lt;/object&gt;&lt;object type=&quot;3&quot; unique_id=&quot;10018&quot;&gt;&lt;property id=&quot;20148&quot; value=&quot;5&quot;/&gt;&lt;property id=&quot;20300&quot; value=&quot;Slide 14&quot;/&gt;&lt;property id=&quot;20307&quot; value=&quot;28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3687</TotalTime>
  <Words>235</Words>
  <Application>Microsoft Macintosh PowerPoint</Application>
  <PresentationFormat>Widescreen</PresentationFormat>
  <Paragraphs>66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thảo thu</cp:lastModifiedBy>
  <cp:revision>556</cp:revision>
  <dcterms:created xsi:type="dcterms:W3CDTF">2021-09-16T02:30:04Z</dcterms:created>
  <dcterms:modified xsi:type="dcterms:W3CDTF">2023-08-08T14:49:33Z</dcterms:modified>
</cp:coreProperties>
</file>