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1" r:id="rId3"/>
    <p:sldId id="262" r:id="rId4"/>
    <p:sldId id="267" r:id="rId5"/>
    <p:sldId id="278" r:id="rId6"/>
    <p:sldId id="28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60AA2"/>
    <a:srgbClr val="FFCCFF"/>
    <a:srgbClr val="B8AABE"/>
    <a:srgbClr val="66A6F4"/>
    <a:srgbClr val="6FC385"/>
    <a:srgbClr val="4CE6C9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 autoAdjust="0"/>
    <p:restoredTop sz="94109" autoAdjust="0"/>
  </p:normalViewPr>
  <p:slideViewPr>
    <p:cSldViewPr snapToGrid="0">
      <p:cViewPr varScale="1">
        <p:scale>
          <a:sx n="107" d="100"/>
          <a:sy n="107" d="100"/>
        </p:scale>
        <p:origin x="21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10C41-B65B-4781-8B61-A994C39239F2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4D2BB-BB21-4829-9E1B-A414FEDFD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6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6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8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8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1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6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529A-F62C-4405-BA9D-5D7818B98ABF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/luu%20c%205-5-2022/Documents/H&#7857;ng%20A3/7243159735443560801.mp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3733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66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0" y="3200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48200" y="4038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9175" y="5641975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990099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92" name="WordArt 34"/>
          <p:cNvSpPr>
            <a:spLocks noChangeArrowheads="1" noChangeShapeType="1" noTextEdit="1"/>
          </p:cNvSpPr>
          <p:nvPr/>
        </p:nvSpPr>
        <p:spPr bwMode="auto">
          <a:xfrm>
            <a:off x="335503" y="805595"/>
            <a:ext cx="8527653" cy="138972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A3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6002" y="3074990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-38100" y="15875"/>
            <a:ext cx="9144000" cy="6858000"/>
            <a:chOff x="0" y="0"/>
            <a:chExt cx="5760" cy="4320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57402" y="4024315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TextBox 3"/>
          <p:cNvSpPr txBox="1">
            <a:spLocks noChangeArrowheads="1"/>
          </p:cNvSpPr>
          <p:nvPr/>
        </p:nvSpPr>
        <p:spPr bwMode="auto">
          <a:xfrm>
            <a:off x="321469" y="2175889"/>
            <a:ext cx="8784431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NDTT: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”(ST: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NDKH: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</a:p>
          <a:p>
            <a:pPr algn="ctr" eaLnBrk="1" hangingPunct="1"/>
            <a:endParaRPr lang="en-US" altLang="en-US" sz="3600" b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0" dirty="0">
                <a:solidFill>
                  <a:srgbClr val="C60A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sz="3600" b="0" dirty="0" err="1">
                <a:solidFill>
                  <a:srgbClr val="C60A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0" dirty="0">
                <a:solidFill>
                  <a:srgbClr val="C60A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C60A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0" dirty="0">
                <a:solidFill>
                  <a:srgbClr val="C60A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altLang="en-US" sz="3600" b="0" dirty="0" err="1">
                <a:solidFill>
                  <a:srgbClr val="C60A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0" dirty="0">
                <a:solidFill>
                  <a:srgbClr val="C60A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3600" b="0" dirty="0" err="1">
                <a:solidFill>
                  <a:srgbClr val="C60A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endParaRPr lang="en-US" altLang="en-US" sz="3600" b="0" dirty="0">
              <a:solidFill>
                <a:srgbClr val="C60A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076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3733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66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2" y="2646179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48200" y="4038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9175" y="5641975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990099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381002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316163" y="4111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:</a:t>
            </a:r>
          </a:p>
        </p:txBody>
      </p:sp>
      <p:sp>
        <p:nvSpPr>
          <p:cNvPr id="3092" name="WordArt 34"/>
          <p:cNvSpPr>
            <a:spLocks noChangeArrowheads="1" noChangeShapeType="1" noTextEdit="1"/>
          </p:cNvSpPr>
          <p:nvPr/>
        </p:nvSpPr>
        <p:spPr bwMode="auto">
          <a:xfrm>
            <a:off x="853083" y="423865"/>
            <a:ext cx="7501334" cy="2579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739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kern="10" dirty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kern="10" dirty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600" kern="10" dirty="0" err="1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kern="10" dirty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kern="10" dirty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kern="10" dirty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3600" kern="10" dirty="0">
              <a:solidFill>
                <a:srgbClr val="00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6002" y="3074990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0" y="-793"/>
            <a:ext cx="9144000" cy="6858000"/>
            <a:chOff x="0" y="0"/>
            <a:chExt cx="5760" cy="4320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57402" y="4024315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bai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049617" y="593407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06" y="3103379"/>
            <a:ext cx="6452394" cy="300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31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6819" y="1803146"/>
            <a:ext cx="845706" cy="47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 err="1">
                <a:solidFill>
                  <a:srgbClr val="FF0066"/>
                </a:solidFill>
                <a:latin typeface=".VnAvant" panose="020B7200000000000000" pitchFamily="34" charset="0"/>
              </a:rPr>
              <a:t>Nhac</a:t>
            </a:r>
            <a:r>
              <a:rPr lang="en-US" altLang="en-US" sz="1200" dirty="0">
                <a:solidFill>
                  <a:srgbClr val="FF0066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1200" dirty="0" err="1">
                <a:solidFill>
                  <a:srgbClr val="FF0066"/>
                </a:solidFill>
                <a:latin typeface=".VnAvant" panose="020B7200000000000000" pitchFamily="34" charset="0"/>
              </a:rPr>
              <a:t>căt</a:t>
            </a:r>
            <a:endParaRPr lang="en-US" altLang="en-US" sz="1200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0" y="3200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48200" y="4038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381002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316163" y="4111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:</a:t>
            </a:r>
          </a:p>
        </p:txBody>
      </p:sp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3618" y="3298399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-14288" y="15875"/>
            <a:ext cx="9144000" cy="6858000"/>
            <a:chOff x="0" y="0"/>
            <a:chExt cx="5760" cy="4320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57402" y="4024315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969236" y="125408"/>
            <a:ext cx="73307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Phần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chơi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thứ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1 </a:t>
            </a:r>
          </a:p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Giai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điệu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hát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gốc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" name="Em hoc nhac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00098" y="1218769"/>
            <a:ext cx="609600" cy="609600"/>
          </a:xfrm>
          <a:prstGeom prst="rect">
            <a:avLst/>
          </a:prstGeom>
        </p:spPr>
      </p:pic>
      <p:pic>
        <p:nvPicPr>
          <p:cNvPr id="4" name="Em hoc nhac 1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4854" y="110913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453" y="1951407"/>
            <a:ext cx="7173190" cy="451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3733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66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94626" y="326566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35660" y="3730998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9175" y="5641975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990099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381002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316163" y="4111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:</a:t>
            </a:r>
          </a:p>
        </p:txBody>
      </p:sp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6002" y="3074990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-22281" y="-5193"/>
            <a:ext cx="9144000" cy="6858000"/>
            <a:chOff x="0" y="0"/>
            <a:chExt cx="5760" cy="4320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" y="14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77966" y="4034906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2188850" y="84470"/>
            <a:ext cx="479169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Phần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thứ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</a:endParaRPr>
          </a:p>
          <a:p>
            <a:pPr algn="ctr"/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03252" y="1485868"/>
            <a:ext cx="10775900" cy="4514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Phiên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bản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giai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điệu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mới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3" y="2502784"/>
            <a:ext cx="8618537" cy="40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3733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66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94626" y="326566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35660" y="3730998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9175" y="5641975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990099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381002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316163" y="4111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:</a:t>
            </a:r>
          </a:p>
        </p:txBody>
      </p:sp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6002" y="3074990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20986" y="3175"/>
            <a:ext cx="9144000" cy="6870700"/>
            <a:chOff x="0" y="-8"/>
            <a:chExt cx="5760" cy="4328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-8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57400" y="4088707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2110303" y="265046"/>
            <a:ext cx="4948792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Phần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thứ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3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</a:endParaRPr>
          </a:p>
          <a:p>
            <a:pPr algn="ctr"/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42936" y="1690597"/>
            <a:ext cx="10775900" cy="4514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Giai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điệu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hát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mới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1" y="2296371"/>
            <a:ext cx="8602662" cy="433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5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94626" y="326566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35660" y="3730998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9175" y="5641975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990099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381002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316163" y="4111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:</a:t>
            </a:r>
          </a:p>
        </p:txBody>
      </p:sp>
      <p:pic>
        <p:nvPicPr>
          <p:cNvPr id="3087" name="Picture 19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0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6002" y="3074990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50167" y="65262"/>
            <a:ext cx="9144000" cy="6858000"/>
            <a:chOff x="0" y="0"/>
            <a:chExt cx="5760" cy="4320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57400" y="4088707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78032" y="360012"/>
            <a:ext cx="1847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93371" y="754743"/>
            <a:ext cx="690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dirty="0"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000066"/>
                  </a:solidFill>
                </a:ln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ln>
                  <a:solidFill>
                    <a:srgbClr val="000066"/>
                  </a:solidFill>
                </a:ln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000066"/>
                  </a:solidFill>
                </a:ln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>
                <a:ln>
                  <a:solidFill>
                    <a:srgbClr val="000066"/>
                  </a:solidFill>
                </a:ln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000066"/>
                  </a:solidFill>
                </a:ln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ln>
                  <a:solidFill>
                    <a:srgbClr val="000066"/>
                  </a:solidFill>
                </a:ln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000066"/>
                  </a:solidFill>
                </a:ln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5400" b="1" dirty="0">
              <a:ln>
                <a:solidFill>
                  <a:srgbClr val="000066"/>
                </a:solidFill>
              </a:ln>
              <a:solidFill>
                <a:srgbClr val="C60A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72431597354435608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12520" y="2722295"/>
            <a:ext cx="6017079" cy="34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1821</TotalTime>
  <Words>127</Words>
  <Application>Microsoft Macintosh PowerPoint</Application>
  <PresentationFormat>On-screen Show (4:3)</PresentationFormat>
  <Paragraphs>35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thảo thu</cp:lastModifiedBy>
  <cp:revision>47</cp:revision>
  <cp:lastPrinted>2020-11-28T01:52:44Z</cp:lastPrinted>
  <dcterms:created xsi:type="dcterms:W3CDTF">2020-11-13T05:35:46Z</dcterms:created>
  <dcterms:modified xsi:type="dcterms:W3CDTF">2023-11-02T13:55:40Z</dcterms:modified>
</cp:coreProperties>
</file>